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24.png" ContentType="image/png"/>
  <Override PartName="/ppt/media/image1.png" ContentType="image/png"/>
  <Override PartName="/ppt/media/image31.png" ContentType="image/png"/>
  <Override PartName="/ppt/media/image25.png" ContentType="image/png"/>
  <Override PartName="/ppt/media/image2.png" ContentType="image/png"/>
  <Override PartName="/ppt/media/image32.png" ContentType="image/png"/>
  <Override PartName="/ppt/media/image26.png" ContentType="image/png"/>
  <Override PartName="/ppt/media/image3.png" ContentType="image/png"/>
  <Override PartName="/ppt/media/image33.png" ContentType="image/png"/>
  <Override PartName="/ppt/media/image27.png" ContentType="image/png"/>
  <Override PartName="/ppt/media/image4.png" ContentType="image/png"/>
  <Override PartName="/ppt/media/image34.png" ContentType="image/png"/>
  <Override PartName="/ppt/media/image5.png" ContentType="image/png"/>
  <Override PartName="/ppt/media/image35.png" ContentType="image/png"/>
  <Override PartName="/ppt/media/image43.png" ContentType="image/png"/>
  <Override PartName="/ppt/media/image44.png" ContentType="image/png"/>
  <Override PartName="/ppt/media/image45.png" ContentType="image/png"/>
  <Override PartName="/ppt/media/image46.png" ContentType="image/png"/>
  <Override PartName="/ppt/media/image9.png" ContentType="image/png"/>
  <Override PartName="/ppt/media/image39.png" ContentType="image/png"/>
  <Override PartName="/ppt/media/image50.png" ContentType="image/png"/>
  <Override PartName="/ppt/media/image13.png" ContentType="image/png"/>
  <Override PartName="/ppt/media/image11.png" ContentType="image/png"/>
  <Override PartName="/ppt/media/image48.png" ContentType="image/png"/>
  <Override PartName="/ppt/media/image51.png" ContentType="image/png"/>
  <Override PartName="/ppt/media/image40.png" ContentType="image/png"/>
  <Override PartName="/ppt/media/image52.png" ContentType="image/png"/>
  <Override PartName="/ppt/media/image53.png" ContentType="image/png"/>
  <Override PartName="/ppt/media/image42.png" ContentType="image/png"/>
  <Override PartName="/ppt/media/image54.png" ContentType="image/png"/>
  <Override PartName="/ppt/media/image38.png" ContentType="image/png"/>
  <Override PartName="/ppt/media/image41.wmf" ContentType="image/x-wmf"/>
  <Override PartName="/ppt/media/image8.png" ContentType="image/png"/>
  <Override PartName="/ppt/media/image49.png" ContentType="image/png"/>
  <Override PartName="/ppt/media/image12.png" ContentType="image/png"/>
  <Override PartName="/ppt/media/image10.png" ContentType="image/png"/>
  <Override PartName="/ppt/media/image47.png" ContentType="image/png"/>
  <Override PartName="/ppt/media/image37.png" ContentType="image/png"/>
  <Override PartName="/ppt/media/image7.png" ContentType="image/png"/>
  <Override PartName="/ppt/media/image36.png" ContentType="image/png"/>
  <Override PartName="/ppt/media/image6.png" ContentType="image/png"/>
  <Override PartName="/ppt/media/image29.png" ContentType="image/png"/>
  <Override PartName="/ppt/media/image28.wmf" ContentType="image/x-wmf"/>
  <Override PartName="/ppt/media/image30.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5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_rels/slide47.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27.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8.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31.xml.rels" ContentType="application/vnd.openxmlformats-package.relationships+xml"/>
  <Override PartName="/ppt/slides/_rels/slide39.xml.rels" ContentType="application/vnd.openxmlformats-package.relationships+xml"/>
  <Override PartName="/ppt/slides/_rels/slide15.xml.rels" ContentType="application/vnd.openxmlformats-package.relationships+xml"/>
  <Override PartName="/ppt/slides/_rels/slide24.xml.rels" ContentType="application/vnd.openxmlformats-package.relationships+xml"/>
  <Override PartName="/ppt/slides/_rels/slide53.xml.rels" ContentType="application/vnd.openxmlformats-package.relationships+xml"/>
  <Override PartName="/ppt/slides/_rels/slide46.xml.rels" ContentType="application/vnd.openxmlformats-package.relationships+xml"/>
  <Override PartName="/ppt/slides/_rels/slide52.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38.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51.xml.rels" ContentType="application/vnd.openxmlformats-package.relationships+xml"/>
  <Override PartName="/ppt/slides/_rels/slide35.xml.rels" ContentType="application/vnd.openxmlformats-package.relationships+xml"/>
  <Override PartName="/ppt/slides/_rels/slide57.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56.xml.rels" ContentType="application/vnd.openxmlformats-package.relationships+xml"/>
  <Override PartName="/ppt/slides/_rels/slide50.xml.rels" ContentType="application/vnd.openxmlformats-package.relationships+xml"/>
  <Override PartName="/ppt/slides/_rels/slide34.xml.rels" ContentType="application/vnd.openxmlformats-package.relationships+xml"/>
  <Override PartName="/ppt/slides/_rels/slide49.xml.rels" ContentType="application/vnd.openxmlformats-package.relationships+xml"/>
  <Override PartName="/ppt/slides/_rels/slide6.xml.rels" ContentType="application/vnd.openxmlformats-package.relationships+xml"/>
  <Override PartName="/ppt/slides/_rels/slide40.xml.rels" ContentType="application/vnd.openxmlformats-package.relationships+xml"/>
  <Override PartName="/ppt/slides/_rels/slide55.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_rels/slide48.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16.xml.rels" ContentType="application/vnd.openxmlformats-package.relationships+xml"/>
  <Override PartName="/ppt/slides/slide30.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8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9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9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0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0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0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0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8"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09"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0"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1"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2"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3"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e2a47"/>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e2a47"/>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US" sz="4400" spc="-1" strike="noStrike">
                <a:latin typeface="Arial"/>
              </a:rPr>
              <a:t>Click to edit the </a:t>
            </a:r>
            <a:r>
              <a:rPr b="0" lang="en-US" sz="4400" spc="-1" strike="noStrike">
                <a:latin typeface="Arial"/>
              </a:rPr>
              <a:t>title text format</a:t>
            </a:r>
            <a:endParaRPr b="0" lang="en-US"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e2a47"/>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US" sz="4400" spc="-1" strike="noStrike">
                <a:latin typeface="Arial"/>
              </a:rPr>
              <a:t>Click to edit the </a:t>
            </a:r>
            <a:r>
              <a:rPr b="0" lang="en-US" sz="4400" spc="-1" strike="noStrike">
                <a:latin typeface="Arial"/>
              </a:rPr>
              <a:t>title text format</a:t>
            </a:r>
            <a:endParaRPr b="0" lang="en-US" sz="4400" spc="-1" strike="noStrike">
              <a:latin typeface="Arial"/>
            </a:endParaRPr>
          </a:p>
        </p:txBody>
      </p:sp>
      <p:sp>
        <p:nvSpPr>
          <p:cNvPr id="7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hyperlink" Target="https://map.geo.admin.ch/?layers=ch.swisstopo.swissnames3d&amp;lon=8.31675&amp;lat=46.53655&amp;elevation=15873&amp;heading=3.901&amp;pitch=-39.137&amp;lang=en&amp;topic=ech&amp;bgLayer=ch.swisstopo.pixelkarte-farbe" TargetMode="External"/><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hyperlink" Target="https://ngz.gispocoding.fi/kepler/?locale=en" TargetMode="External"/><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hyperlink" Target="https://jonniwalker1977.github.io/mapboxstory/index.html" TargetMode="External"/><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hyperlink" Target="https://david.frigge.nz/30DayMapChallenge/maps.html" TargetMode="External"/><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wmf"/><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hyperlink" Target="http://midominio.com/servidor/recurso.json" TargetMode="External"/><Relationship Id="rId2" Type="http://schemas.openxmlformats.org/officeDocument/2006/relationships/hyperlink" Target="http://midominio.com/servidor/recurso.json" TargetMode="External"/><Relationship Id="rId3"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hyperlink" Target="http://x.osm.omniscale.net/proxy/service?LAYERS=osm&amp;FORMAT=image/png&amp;SPHERICALMERCATOR=true&amp;SERVICE=WMS&amp;VERSION=1.1.1&amp;REQUEST=GetMap&amp;STYLES=&amp;SRS=EPSG:900913&amp;BBOX=-14094493.390318,1847225.2678577,-8517647.8076302,3804013.1916077&amp;WIDTH=1140&amp;HEIGHT=400" TargetMode="External"/><Relationship Id="rId2" Type="http://schemas.openxmlformats.org/officeDocument/2006/relationships/image" Target="../media/image40.png"/><Relationship Id="rId3"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41.wmf"/><Relationship Id="rId2"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hyperlink" Target="https://geoserveis.icgc.cat/icc_mapesmultibase/noutm/wmts/orto/GRID3857/18/132634/97923.png" TargetMode="External"/><Relationship Id="rId2" Type="http://schemas.openxmlformats.org/officeDocument/2006/relationships/image" Target="../media/image42.png"/><Relationship Id="rId3"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hyperlink" Target="http://betaserver.icgc.cat/visor/calculator.html" TargetMode="External"/><Relationship Id="rId4"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hyperlink" Target="http://www.opengeospatial.org/standards/wmts" TargetMode="External"/><Relationship Id="rId3" Type="http://schemas.openxmlformats.org/officeDocument/2006/relationships/hyperlink" Target="http://wiki.osgeo.org/wiki/Tile_Map_Service_Specification" TargetMode="External"/><Relationship Id="rId4" Type="http://schemas.openxmlformats.org/officeDocument/2006/relationships/hyperlink" Target="https://en.wikipedia.org/wiki/Tiled_web_map" TargetMode="External"/><Relationship Id="rId5" Type="http://schemas.openxmlformats.org/officeDocument/2006/relationships/hyperlink" Target="http://cesiumjs.org/tilesets/imagery/naturalearthii/2/2/2.jpg" TargetMode="External"/><Relationship Id="rId6" Type="http://schemas.openxmlformats.org/officeDocument/2006/relationships/hyperlink" Target="http://cesiumjs.org/tilesets/imagery/naturalearthii/%7Bx%7D/%7By%7D/.jpg" TargetMode="External"/><Relationship Id="rId7" Type="http://schemas.openxmlformats.org/officeDocument/2006/relationships/hyperlink" Target="http://cesiumjs.org/tilesets/imagery/naturalearthii/%7Bx%7D/%7By%7D/.jpg" TargetMode="External"/><Relationship Id="rId8" Type="http://schemas.openxmlformats.org/officeDocument/2006/relationships/hyperlink" Target="http://cesiumjs.org/tilesets/imagery/naturalearthii/%7Bx%7D/%7By%7D/.jpg" TargetMode="External"/><Relationship Id="rId9"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hyperlink" Target="http://www.programmableweb.com/category/all/apis?category=19978" TargetMode="External"/><Relationship Id="rId2" Type="http://schemas.openxmlformats.org/officeDocument/2006/relationships/image" Target="../media/image50.png"/><Relationship Id="rId3" Type="http://schemas.openxmlformats.org/officeDocument/2006/relationships/slideLayout" Target="../slideLayouts/slideLayout1.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hyperlink" Target="https://gis-master-m2.github.io/m2-geoweb/" TargetMode="External"/><Relationship Id="rId2" Type="http://schemas.openxmlformats.org/officeDocument/2006/relationships/slideLayout" Target="../slideLayouts/slideLayout1.xml"/>
</Relationships>
</file>

<file path=ppt/slides/_rels/slide56.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hyperlink" Target="https://gis-master-m2.github.io/m2-geoweb/" TargetMode="External"/><Relationship Id="rId2" Type="http://schemas.openxmlformats.org/officeDocument/2006/relationships/hyperlink" Target="http://bit.ly/2PfT4lq" TargetMode="External"/><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395640" y="6231240"/>
            <a:ext cx="190332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buNone/>
            </a:pPr>
            <a:r>
              <a:rPr b="0" lang="es-ES" sz="1200" spc="-1" strike="noStrike">
                <a:solidFill>
                  <a:srgbClr val="b5cdd4"/>
                </a:solidFill>
                <a:latin typeface="Righteous"/>
                <a:ea typeface="Arial"/>
              </a:rPr>
              <a:t>Máster SIG – 2022/2023</a:t>
            </a:r>
            <a:endParaRPr b="0" lang="en-US" sz="1200" spc="-1" strike="noStrike">
              <a:latin typeface="Arial"/>
            </a:endParaRPr>
          </a:p>
        </p:txBody>
      </p:sp>
      <p:sp>
        <p:nvSpPr>
          <p:cNvPr id="115" name="Line 2"/>
          <p:cNvSpPr/>
          <p:nvPr/>
        </p:nvSpPr>
        <p:spPr>
          <a:xfrm>
            <a:off x="823680" y="3933000"/>
            <a:ext cx="7639200" cy="4680"/>
          </a:xfrm>
          <a:prstGeom prst="line">
            <a:avLst/>
          </a:prstGeom>
          <a:ln w="9360">
            <a:solidFill>
              <a:srgbClr val="dddddd"/>
            </a:solidFill>
            <a:round/>
          </a:ln>
        </p:spPr>
        <p:style>
          <a:lnRef idx="0"/>
          <a:fillRef idx="0"/>
          <a:effectRef idx="0"/>
          <a:fontRef idx="minor"/>
        </p:style>
      </p:sp>
      <p:sp>
        <p:nvSpPr>
          <p:cNvPr id="116" name="CustomShape 3"/>
          <p:cNvSpPr/>
          <p:nvPr/>
        </p:nvSpPr>
        <p:spPr>
          <a:xfrm>
            <a:off x="514440" y="2359440"/>
            <a:ext cx="8062560" cy="1548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499"/>
              </a:spcBef>
              <a:spcAft>
                <a:spcPts val="499"/>
              </a:spcAft>
              <a:buNone/>
            </a:pPr>
            <a:r>
              <a:rPr b="0" lang="es-ES" sz="2800" spc="-1" strike="noStrike">
                <a:solidFill>
                  <a:srgbClr val="ffffff"/>
                </a:solidFill>
                <a:latin typeface="Righteous"/>
                <a:ea typeface="Arial"/>
              </a:rPr>
              <a:t>M2B –  Mapas y Opendata: programación, organización y análisis de geodatos</a:t>
            </a:r>
            <a:endParaRPr b="0" lang="en-US" sz="2800" spc="-1" strike="noStrike">
              <a:latin typeface="Arial"/>
            </a:endParaRPr>
          </a:p>
          <a:p>
            <a:pPr algn="ctr">
              <a:lnSpc>
                <a:spcPct val="100000"/>
              </a:lnSpc>
              <a:spcBef>
                <a:spcPts val="901"/>
              </a:spcBef>
              <a:buNone/>
            </a:pPr>
            <a:endParaRPr b="0" lang="en-US" sz="2800" spc="-1" strike="noStrike">
              <a:latin typeface="Arial"/>
            </a:endParaRPr>
          </a:p>
        </p:txBody>
      </p:sp>
      <p:sp>
        <p:nvSpPr>
          <p:cNvPr id="117" name="CustomShape 4"/>
          <p:cNvSpPr/>
          <p:nvPr/>
        </p:nvSpPr>
        <p:spPr>
          <a:xfrm>
            <a:off x="3318120" y="4180680"/>
            <a:ext cx="2319480" cy="30276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spcBef>
                <a:spcPts val="700"/>
              </a:spcBef>
              <a:buNone/>
            </a:pPr>
            <a:r>
              <a:rPr b="0" lang="es-ES" sz="1400" spc="-1" strike="noStrike">
                <a:solidFill>
                  <a:srgbClr val="ffffff"/>
                </a:solidFill>
                <a:latin typeface="Righteous"/>
                <a:ea typeface="Arial"/>
              </a:rPr>
              <a:t>TECNOLOGÍAS GEOWEB</a:t>
            </a:r>
            <a:endParaRPr b="0" lang="en-US" sz="1400" spc="-1" strike="noStrike">
              <a:latin typeface="Arial"/>
            </a:endParaRPr>
          </a:p>
        </p:txBody>
      </p:sp>
      <p:pic>
        <p:nvPicPr>
          <p:cNvPr id="118" name="Picture 2" descr="Related image"/>
          <p:cNvPicPr/>
          <p:nvPr/>
        </p:nvPicPr>
        <p:blipFill>
          <a:blip r:embed="rId1"/>
          <a:stretch/>
        </p:blipFill>
        <p:spPr>
          <a:xfrm>
            <a:off x="6156000" y="5511960"/>
            <a:ext cx="2808000" cy="855360"/>
          </a:xfrm>
          <a:prstGeom prst="rect">
            <a:avLst/>
          </a:prstGeom>
          <a:ln w="0">
            <a:noFill/>
          </a:ln>
        </p:spPr>
      </p:pic>
      <p:grpSp>
        <p:nvGrpSpPr>
          <p:cNvPr id="119" name="Group 5"/>
          <p:cNvGrpSpPr/>
          <p:nvPr/>
        </p:nvGrpSpPr>
        <p:grpSpPr>
          <a:xfrm>
            <a:off x="3388680" y="548640"/>
            <a:ext cx="2364840" cy="1432080"/>
            <a:chOff x="3388680" y="548640"/>
            <a:chExt cx="2364840" cy="1432080"/>
          </a:xfrm>
        </p:grpSpPr>
        <p:grpSp>
          <p:nvGrpSpPr>
            <p:cNvPr id="120" name="Group 6"/>
            <p:cNvGrpSpPr/>
            <p:nvPr/>
          </p:nvGrpSpPr>
          <p:grpSpPr>
            <a:xfrm>
              <a:off x="5182920" y="1487520"/>
              <a:ext cx="149400" cy="33120"/>
              <a:chOff x="5182920" y="1487520"/>
              <a:chExt cx="149400" cy="33120"/>
            </a:xfrm>
          </p:grpSpPr>
          <p:sp>
            <p:nvSpPr>
              <p:cNvPr id="121" name="CustomShape 7"/>
              <p:cNvSpPr/>
              <p:nvPr/>
            </p:nvSpPr>
            <p:spPr>
              <a:xfrm>
                <a:off x="5206680" y="1504440"/>
                <a:ext cx="116280" cy="360"/>
              </a:xfrm>
              <a:custGeom>
                <a:avLst/>
                <a:gdLst/>
                <a:ahLst/>
                <a:rect l="l" t="t" r="r" b="b"/>
                <a:pathLst>
                  <a:path w="14227" h="1">
                    <a:moveTo>
                      <a:pt x="1" y="0"/>
                    </a:moveTo>
                    <a:lnTo>
                      <a:pt x="14227" y="0"/>
                    </a:lnTo>
                  </a:path>
                </a:pathLst>
              </a:custGeom>
              <a:noFill/>
              <a:ln w="1800">
                <a:solidFill>
                  <a:srgbClr val="a5b7c5"/>
                </a:solidFill>
                <a:miter/>
              </a:ln>
            </p:spPr>
            <p:style>
              <a:lnRef idx="0"/>
              <a:fillRef idx="0"/>
              <a:effectRef idx="0"/>
              <a:fontRef idx="minor"/>
            </p:style>
          </p:sp>
          <p:grpSp>
            <p:nvGrpSpPr>
              <p:cNvPr id="122" name="Group 8"/>
              <p:cNvGrpSpPr/>
              <p:nvPr/>
            </p:nvGrpSpPr>
            <p:grpSpPr>
              <a:xfrm>
                <a:off x="5294160" y="1487520"/>
                <a:ext cx="38160" cy="33120"/>
                <a:chOff x="5294160" y="1487520"/>
                <a:chExt cx="38160" cy="33120"/>
              </a:xfrm>
            </p:grpSpPr>
            <p:sp>
              <p:nvSpPr>
                <p:cNvPr id="123" name="CustomShape 9"/>
                <p:cNvSpPr/>
                <p:nvPr/>
              </p:nvSpPr>
              <p:spPr>
                <a:xfrm>
                  <a:off x="5294160" y="1487520"/>
                  <a:ext cx="38160" cy="33120"/>
                </a:xfrm>
                <a:custGeom>
                  <a:avLst/>
                  <a:gdLst/>
                  <a:ahLst/>
                  <a:rect l="l" t="t" r="r" b="b"/>
                  <a:pathLst>
                    <a:path w="4803" h="4117">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w="0">
                  <a:noFill/>
                </a:ln>
              </p:spPr>
              <p:style>
                <a:lnRef idx="0"/>
                <a:fillRef idx="0"/>
                <a:effectRef idx="0"/>
                <a:fontRef idx="minor"/>
              </p:style>
            </p:sp>
            <p:sp>
              <p:nvSpPr>
                <p:cNvPr id="124" name="CustomShape 10"/>
                <p:cNvSpPr/>
                <p:nvPr/>
              </p:nvSpPr>
              <p:spPr>
                <a:xfrm>
                  <a:off x="5307480" y="1497960"/>
                  <a:ext cx="14400" cy="12240"/>
                </a:xfrm>
                <a:custGeom>
                  <a:avLst/>
                  <a:gdLst/>
                  <a:ahLst/>
                  <a:rect l="l" t="t" r="r" b="b"/>
                  <a:pathLst>
                    <a:path w="1948" h="1661">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w="0">
                  <a:noFill/>
                </a:ln>
              </p:spPr>
              <p:style>
                <a:lnRef idx="0"/>
                <a:fillRef idx="0"/>
                <a:effectRef idx="0"/>
                <a:fontRef idx="minor"/>
              </p:style>
            </p:sp>
          </p:grpSp>
          <p:grpSp>
            <p:nvGrpSpPr>
              <p:cNvPr id="125" name="Group 11"/>
              <p:cNvGrpSpPr/>
              <p:nvPr/>
            </p:nvGrpSpPr>
            <p:grpSpPr>
              <a:xfrm>
                <a:off x="5182920" y="1487520"/>
                <a:ext cx="38160" cy="33120"/>
                <a:chOff x="5182920" y="1487520"/>
                <a:chExt cx="38160" cy="33120"/>
              </a:xfrm>
            </p:grpSpPr>
            <p:sp>
              <p:nvSpPr>
                <p:cNvPr id="126" name="CustomShape 12"/>
                <p:cNvSpPr/>
                <p:nvPr/>
              </p:nvSpPr>
              <p:spPr>
                <a:xfrm>
                  <a:off x="5182920" y="1487520"/>
                  <a:ext cx="38160" cy="33120"/>
                </a:xfrm>
                <a:custGeom>
                  <a:avLst/>
                  <a:gdLst/>
                  <a:ahLst/>
                  <a:rect l="l" t="t" r="r" b="b"/>
                  <a:pathLst>
                    <a:path w="4804" h="4117">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w="0">
                  <a:noFill/>
                </a:ln>
              </p:spPr>
              <p:style>
                <a:lnRef idx="0"/>
                <a:fillRef idx="0"/>
                <a:effectRef idx="0"/>
                <a:fontRef idx="minor"/>
              </p:style>
            </p:sp>
            <p:sp>
              <p:nvSpPr>
                <p:cNvPr id="127" name="CustomShape 13"/>
                <p:cNvSpPr/>
                <p:nvPr/>
              </p:nvSpPr>
              <p:spPr>
                <a:xfrm>
                  <a:off x="5196240" y="1497960"/>
                  <a:ext cx="14400" cy="12240"/>
                </a:xfrm>
                <a:custGeom>
                  <a:avLst/>
                  <a:gdLst/>
                  <a:ahLst/>
                  <a:rect l="l" t="t" r="r" b="b"/>
                  <a:pathLst>
                    <a:path w="1937" h="1661">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w="0">
                  <a:noFill/>
                </a:ln>
              </p:spPr>
              <p:style>
                <a:lnRef idx="0"/>
                <a:fillRef idx="0"/>
                <a:effectRef idx="0"/>
                <a:fontRef idx="minor"/>
              </p:style>
            </p:sp>
          </p:grpSp>
        </p:grpSp>
        <p:grpSp>
          <p:nvGrpSpPr>
            <p:cNvPr id="128" name="Group 14"/>
            <p:cNvGrpSpPr/>
            <p:nvPr/>
          </p:nvGrpSpPr>
          <p:grpSpPr>
            <a:xfrm>
              <a:off x="4578120" y="606600"/>
              <a:ext cx="125640" cy="88920"/>
              <a:chOff x="4578120" y="606600"/>
              <a:chExt cx="125640" cy="88920"/>
            </a:xfrm>
          </p:grpSpPr>
          <p:grpSp>
            <p:nvGrpSpPr>
              <p:cNvPr id="129" name="Group 15"/>
              <p:cNvGrpSpPr/>
              <p:nvPr/>
            </p:nvGrpSpPr>
            <p:grpSpPr>
              <a:xfrm>
                <a:off x="4601880" y="620640"/>
                <a:ext cx="90000" cy="59040"/>
                <a:chOff x="4601880" y="620640"/>
                <a:chExt cx="90000" cy="59040"/>
              </a:xfrm>
            </p:grpSpPr>
            <p:sp>
              <p:nvSpPr>
                <p:cNvPr id="130" name="CustomShape 16"/>
                <p:cNvSpPr/>
                <p:nvPr/>
              </p:nvSpPr>
              <p:spPr>
                <a:xfrm>
                  <a:off x="4601880" y="620640"/>
                  <a:ext cx="90000" cy="59040"/>
                </a:xfrm>
                <a:custGeom>
                  <a:avLst/>
                  <a:gdLst/>
                  <a:ahLst/>
                  <a:rect l="l" t="t" r="r" b="b"/>
                  <a:pathLst>
                    <a:path w="11045" h="7174">
                      <a:moveTo>
                        <a:pt x="0" y="1597"/>
                      </a:moveTo>
                      <a:cubicBezTo>
                        <a:pt x="242" y="1743"/>
                        <a:pt x="3532" y="7174"/>
                        <a:pt x="3532" y="7174"/>
                      </a:cubicBezTo>
                      <a:lnTo>
                        <a:pt x="6290" y="3315"/>
                      </a:lnTo>
                      <a:lnTo>
                        <a:pt x="11044" y="1"/>
                      </a:lnTo>
                      <a:close/>
                    </a:path>
                  </a:pathLst>
                </a:custGeom>
                <a:noFill/>
                <a:ln w="1800">
                  <a:solidFill>
                    <a:srgbClr val="a5b7c5"/>
                  </a:solidFill>
                  <a:miter/>
                </a:ln>
              </p:spPr>
              <p:style>
                <a:lnRef idx="0"/>
                <a:fillRef idx="0"/>
                <a:effectRef idx="0"/>
                <a:fontRef idx="minor"/>
              </p:style>
            </p:sp>
            <p:sp>
              <p:nvSpPr>
                <p:cNvPr id="131" name="CustomShape 17"/>
                <p:cNvSpPr/>
                <p:nvPr/>
              </p:nvSpPr>
              <p:spPr>
                <a:xfrm>
                  <a:off x="4601880" y="634320"/>
                  <a:ext cx="50400" cy="12600"/>
                </a:xfrm>
                <a:custGeom>
                  <a:avLst/>
                  <a:gdLst/>
                  <a:ahLst/>
                  <a:rect l="l" t="t" r="r" b="b"/>
                  <a:pathLst>
                    <a:path w="6291" h="1719">
                      <a:moveTo>
                        <a:pt x="0" y="0"/>
                      </a:moveTo>
                      <a:lnTo>
                        <a:pt x="6290" y="1718"/>
                      </a:lnTo>
                    </a:path>
                  </a:pathLst>
                </a:custGeom>
                <a:noFill/>
                <a:ln w="1800">
                  <a:solidFill>
                    <a:srgbClr val="a5b7c5"/>
                  </a:solidFill>
                  <a:miter/>
                </a:ln>
              </p:spPr>
              <p:style>
                <a:lnRef idx="0"/>
                <a:fillRef idx="0"/>
                <a:effectRef idx="0"/>
                <a:fontRef idx="minor"/>
              </p:style>
            </p:sp>
          </p:grpSp>
          <p:grpSp>
            <p:nvGrpSpPr>
              <p:cNvPr id="132" name="Group 18"/>
              <p:cNvGrpSpPr/>
              <p:nvPr/>
            </p:nvGrpSpPr>
            <p:grpSpPr>
              <a:xfrm>
                <a:off x="4630320" y="632160"/>
                <a:ext cx="38160" cy="33120"/>
                <a:chOff x="4630320" y="632160"/>
                <a:chExt cx="38160" cy="33120"/>
              </a:xfrm>
            </p:grpSpPr>
            <p:sp>
              <p:nvSpPr>
                <p:cNvPr id="133" name="CustomShape 19"/>
                <p:cNvSpPr/>
                <p:nvPr/>
              </p:nvSpPr>
              <p:spPr>
                <a:xfrm>
                  <a:off x="4630320" y="632160"/>
                  <a:ext cx="38160" cy="33120"/>
                </a:xfrm>
                <a:custGeom>
                  <a:avLst/>
                  <a:gdLst/>
                  <a:ahLst/>
                  <a:rect l="l" t="t" r="r" b="b"/>
                  <a:pathLst>
                    <a:path w="4803" h="4126">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134" name="CustomShape 20"/>
                <p:cNvSpPr/>
                <p:nvPr/>
              </p:nvSpPr>
              <p:spPr>
                <a:xfrm>
                  <a:off x="4646160" y="642600"/>
                  <a:ext cx="11880" cy="12240"/>
                </a:xfrm>
                <a:custGeom>
                  <a:avLst/>
                  <a:gdLst/>
                  <a:ahLst/>
                  <a:rect l="l" t="t" r="r" b="b"/>
                  <a:pathLst>
                    <a:path w="1659" h="1658">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w="0">
                  <a:noFill/>
                </a:ln>
              </p:spPr>
              <p:style>
                <a:lnRef idx="0"/>
                <a:fillRef idx="0"/>
                <a:effectRef idx="0"/>
                <a:fontRef idx="minor"/>
              </p:style>
            </p:sp>
          </p:grpSp>
          <p:grpSp>
            <p:nvGrpSpPr>
              <p:cNvPr id="135" name="Group 21"/>
              <p:cNvGrpSpPr/>
              <p:nvPr/>
            </p:nvGrpSpPr>
            <p:grpSpPr>
              <a:xfrm>
                <a:off x="4578120" y="619200"/>
                <a:ext cx="38160" cy="33120"/>
                <a:chOff x="4578120" y="619200"/>
                <a:chExt cx="38160" cy="33120"/>
              </a:xfrm>
            </p:grpSpPr>
            <p:sp>
              <p:nvSpPr>
                <p:cNvPr id="136" name="CustomShape 22"/>
                <p:cNvSpPr/>
                <p:nvPr/>
              </p:nvSpPr>
              <p:spPr>
                <a:xfrm>
                  <a:off x="4578120" y="619200"/>
                  <a:ext cx="38160" cy="33120"/>
                </a:xfrm>
                <a:custGeom>
                  <a:avLst/>
                  <a:gdLst/>
                  <a:ahLst/>
                  <a:rect l="l" t="t" r="r" b="b"/>
                  <a:pathLst>
                    <a:path w="4803" h="4127">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w="0">
                  <a:noFill/>
                </a:ln>
              </p:spPr>
              <p:style>
                <a:lnRef idx="0"/>
                <a:fillRef idx="0"/>
                <a:effectRef idx="0"/>
                <a:fontRef idx="minor"/>
              </p:style>
            </p:sp>
            <p:sp>
              <p:nvSpPr>
                <p:cNvPr id="137" name="CustomShape 23"/>
                <p:cNvSpPr/>
                <p:nvPr/>
              </p:nvSpPr>
              <p:spPr>
                <a:xfrm>
                  <a:off x="4593960" y="629640"/>
                  <a:ext cx="11880" cy="12240"/>
                </a:xfrm>
                <a:custGeom>
                  <a:avLst/>
                  <a:gdLst/>
                  <a:ahLst/>
                  <a:rect l="l" t="t" r="r" b="b"/>
                  <a:pathLst>
                    <a:path w="1658" h="1659">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138" name="Group 24"/>
              <p:cNvGrpSpPr/>
              <p:nvPr/>
            </p:nvGrpSpPr>
            <p:grpSpPr>
              <a:xfrm>
                <a:off x="4610520" y="667440"/>
                <a:ext cx="32400" cy="28080"/>
                <a:chOff x="4610520" y="667440"/>
                <a:chExt cx="32400" cy="28080"/>
              </a:xfrm>
            </p:grpSpPr>
            <p:sp>
              <p:nvSpPr>
                <p:cNvPr id="139" name="CustomShape 25"/>
                <p:cNvSpPr/>
                <p:nvPr/>
              </p:nvSpPr>
              <p:spPr>
                <a:xfrm>
                  <a:off x="4610520" y="667440"/>
                  <a:ext cx="32400" cy="28080"/>
                </a:xfrm>
                <a:custGeom>
                  <a:avLst/>
                  <a:gdLst/>
                  <a:ahLst/>
                  <a:rect l="l" t="t" r="r" b="b"/>
                  <a:pathLst>
                    <a:path w="4114" h="3534">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w="0">
                  <a:noFill/>
                </a:ln>
              </p:spPr>
              <p:style>
                <a:lnRef idx="0"/>
                <a:fillRef idx="0"/>
                <a:effectRef idx="0"/>
                <a:fontRef idx="minor"/>
              </p:style>
            </p:sp>
            <p:sp>
              <p:nvSpPr>
                <p:cNvPr id="140" name="CustomShape 26"/>
                <p:cNvSpPr/>
                <p:nvPr/>
              </p:nvSpPr>
              <p:spPr>
                <a:xfrm>
                  <a:off x="4624200" y="677880"/>
                  <a:ext cx="8640" cy="7200"/>
                </a:xfrm>
                <a:custGeom>
                  <a:avLst/>
                  <a:gdLst/>
                  <a:ahLst/>
                  <a:rect l="l" t="t" r="r" b="b"/>
                  <a:pathLst>
                    <a:path w="1259" h="1067">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w="0">
                  <a:noFill/>
                </a:ln>
              </p:spPr>
              <p:style>
                <a:lnRef idx="0"/>
                <a:fillRef idx="0"/>
                <a:effectRef idx="0"/>
                <a:fontRef idx="minor"/>
              </p:style>
            </p:sp>
          </p:grpSp>
          <p:grpSp>
            <p:nvGrpSpPr>
              <p:cNvPr id="141" name="Group 27"/>
              <p:cNvGrpSpPr/>
              <p:nvPr/>
            </p:nvGrpSpPr>
            <p:grpSpPr>
              <a:xfrm>
                <a:off x="4671360" y="606600"/>
                <a:ext cx="32400" cy="28080"/>
                <a:chOff x="4671360" y="606600"/>
                <a:chExt cx="32400" cy="28080"/>
              </a:xfrm>
            </p:grpSpPr>
            <p:sp>
              <p:nvSpPr>
                <p:cNvPr id="142" name="CustomShape 28"/>
                <p:cNvSpPr/>
                <p:nvPr/>
              </p:nvSpPr>
              <p:spPr>
                <a:xfrm>
                  <a:off x="4671360" y="606600"/>
                  <a:ext cx="32400" cy="28080"/>
                </a:xfrm>
                <a:custGeom>
                  <a:avLst/>
                  <a:gdLst/>
                  <a:ahLst/>
                  <a:rect l="l" t="t" r="r" b="b"/>
                  <a:pathLst>
                    <a:path w="4126" h="3535">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w="0">
                  <a:noFill/>
                </a:ln>
              </p:spPr>
              <p:style>
                <a:lnRef idx="0"/>
                <a:fillRef idx="0"/>
                <a:effectRef idx="0"/>
                <a:fontRef idx="minor"/>
              </p:style>
            </p:sp>
            <p:sp>
              <p:nvSpPr>
                <p:cNvPr id="143" name="CustomShape 29"/>
                <p:cNvSpPr/>
                <p:nvPr/>
              </p:nvSpPr>
              <p:spPr>
                <a:xfrm>
                  <a:off x="4686480" y="617040"/>
                  <a:ext cx="7200" cy="7200"/>
                </a:xfrm>
                <a:custGeom>
                  <a:avLst/>
                  <a:gdLst/>
                  <a:ahLst/>
                  <a:rect l="l" t="t" r="r" b="b"/>
                  <a:pathLst>
                    <a:path w="1078" h="1065">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w="0">
                  <a:noFill/>
                </a:ln>
              </p:spPr>
              <p:style>
                <a:lnRef idx="0"/>
                <a:fillRef idx="0"/>
                <a:effectRef idx="0"/>
                <a:fontRef idx="minor"/>
              </p:style>
            </p:sp>
          </p:grpSp>
        </p:grpSp>
        <p:grpSp>
          <p:nvGrpSpPr>
            <p:cNvPr id="144" name="Group 30"/>
            <p:cNvGrpSpPr/>
            <p:nvPr/>
          </p:nvGrpSpPr>
          <p:grpSpPr>
            <a:xfrm>
              <a:off x="5273280" y="1584360"/>
              <a:ext cx="282240" cy="268200"/>
              <a:chOff x="5273280" y="1584360"/>
              <a:chExt cx="282240" cy="268200"/>
            </a:xfrm>
          </p:grpSpPr>
          <p:grpSp>
            <p:nvGrpSpPr>
              <p:cNvPr id="145" name="Group 31"/>
              <p:cNvGrpSpPr/>
              <p:nvPr/>
            </p:nvGrpSpPr>
            <p:grpSpPr>
              <a:xfrm>
                <a:off x="5297040" y="1600920"/>
                <a:ext cx="249120" cy="233640"/>
                <a:chOff x="5297040" y="1600920"/>
                <a:chExt cx="249120" cy="233640"/>
              </a:xfrm>
            </p:grpSpPr>
            <p:sp>
              <p:nvSpPr>
                <p:cNvPr id="146" name="CustomShape 32"/>
                <p:cNvSpPr/>
                <p:nvPr/>
              </p:nvSpPr>
              <p:spPr>
                <a:xfrm>
                  <a:off x="5297040" y="1600920"/>
                  <a:ext cx="151200" cy="185400"/>
                </a:xfrm>
                <a:custGeom>
                  <a:avLst/>
                  <a:gdLst/>
                  <a:ahLst/>
                  <a:rect l="l" t="t" r="r" b="b"/>
                  <a:pathLst>
                    <a:path w="18436" h="22102">
                      <a:moveTo>
                        <a:pt x="0" y="12037"/>
                      </a:moveTo>
                      <a:cubicBezTo>
                        <a:pt x="702" y="12073"/>
                        <a:pt x="12302" y="22101"/>
                        <a:pt x="12302" y="22101"/>
                      </a:cubicBezTo>
                      <a:lnTo>
                        <a:pt x="11819" y="13005"/>
                      </a:lnTo>
                      <a:lnTo>
                        <a:pt x="18435" y="1"/>
                      </a:lnTo>
                      <a:lnTo>
                        <a:pt x="0" y="12521"/>
                      </a:lnTo>
                    </a:path>
                  </a:pathLst>
                </a:custGeom>
                <a:noFill/>
                <a:ln w="1800">
                  <a:solidFill>
                    <a:srgbClr val="a5b7c5"/>
                  </a:solidFill>
                  <a:miter/>
                </a:ln>
              </p:spPr>
              <p:style>
                <a:lnRef idx="0"/>
                <a:fillRef idx="0"/>
                <a:effectRef idx="0"/>
                <a:fontRef idx="minor"/>
              </p:style>
            </p:sp>
            <p:sp>
              <p:nvSpPr>
                <p:cNvPr id="147" name="CustomShape 33"/>
                <p:cNvSpPr/>
                <p:nvPr/>
              </p:nvSpPr>
              <p:spPr>
                <a:xfrm>
                  <a:off x="5399280" y="1689840"/>
                  <a:ext cx="140040" cy="144360"/>
                </a:xfrm>
                <a:custGeom>
                  <a:avLst/>
                  <a:gdLst/>
                  <a:ahLst/>
                  <a:rect l="l" t="t" r="r" b="b"/>
                  <a:pathLst>
                    <a:path w="17082" h="17239">
                      <a:moveTo>
                        <a:pt x="13513" y="17239"/>
                      </a:moveTo>
                      <a:lnTo>
                        <a:pt x="12690" y="8614"/>
                      </a:lnTo>
                      <a:lnTo>
                        <a:pt x="17081" y="1"/>
                      </a:lnTo>
                      <a:lnTo>
                        <a:pt x="0" y="2021"/>
                      </a:lnTo>
                      <a:close/>
                    </a:path>
                  </a:pathLst>
                </a:custGeom>
                <a:noFill/>
                <a:ln w="1800">
                  <a:solidFill>
                    <a:srgbClr val="a5b7c5"/>
                  </a:solidFill>
                  <a:miter/>
                </a:ln>
              </p:spPr>
              <p:style>
                <a:lnRef idx="0"/>
                <a:fillRef idx="0"/>
                <a:effectRef idx="0"/>
                <a:fontRef idx="minor"/>
              </p:style>
            </p:sp>
            <p:sp>
              <p:nvSpPr>
                <p:cNvPr id="148" name="CustomShape 34"/>
                <p:cNvSpPr/>
                <p:nvPr/>
              </p:nvSpPr>
              <p:spPr>
                <a:xfrm>
                  <a:off x="5443200" y="1601640"/>
                  <a:ext cx="102960" cy="86040"/>
                </a:xfrm>
                <a:custGeom>
                  <a:avLst/>
                  <a:gdLst/>
                  <a:ahLst/>
                  <a:rect l="l" t="t" r="r" b="b"/>
                  <a:pathLst>
                    <a:path w="12606" h="10380">
                      <a:moveTo>
                        <a:pt x="1" y="0"/>
                      </a:moveTo>
                      <a:lnTo>
                        <a:pt x="12606" y="10379"/>
                      </a:lnTo>
                    </a:path>
                  </a:pathLst>
                </a:custGeom>
                <a:noFill/>
                <a:ln w="1800">
                  <a:solidFill>
                    <a:srgbClr val="a5b7c5"/>
                  </a:solidFill>
                  <a:miter/>
                </a:ln>
              </p:spPr>
              <p:style>
                <a:lnRef idx="0"/>
                <a:fillRef idx="0"/>
                <a:effectRef idx="0"/>
                <a:fontRef idx="minor"/>
              </p:style>
            </p:sp>
            <p:sp>
              <p:nvSpPr>
                <p:cNvPr id="149" name="CustomShape 35"/>
                <p:cNvSpPr/>
                <p:nvPr/>
              </p:nvSpPr>
              <p:spPr>
                <a:xfrm>
                  <a:off x="5399280" y="1707120"/>
                  <a:ext cx="107640" cy="54000"/>
                </a:xfrm>
                <a:custGeom>
                  <a:avLst/>
                  <a:gdLst/>
                  <a:ahLst/>
                  <a:rect l="l" t="t" r="r" b="b"/>
                  <a:pathLst>
                    <a:path w="13186" h="6594">
                      <a:moveTo>
                        <a:pt x="13186" y="6594"/>
                      </a:moveTo>
                      <a:lnTo>
                        <a:pt x="0" y="1"/>
                      </a:lnTo>
                    </a:path>
                  </a:pathLst>
                </a:custGeom>
                <a:noFill/>
                <a:ln w="1800">
                  <a:solidFill>
                    <a:srgbClr val="a5b7c5"/>
                  </a:solidFill>
                  <a:miter/>
                </a:ln>
              </p:spPr>
              <p:style>
                <a:lnRef idx="0"/>
                <a:fillRef idx="0"/>
                <a:effectRef idx="0"/>
                <a:fontRef idx="minor"/>
              </p:style>
            </p:sp>
            <p:sp>
              <p:nvSpPr>
                <p:cNvPr id="150" name="CustomShape 36"/>
                <p:cNvSpPr/>
                <p:nvPr/>
              </p:nvSpPr>
              <p:spPr>
                <a:xfrm>
                  <a:off x="5392800" y="1782360"/>
                  <a:ext cx="110160" cy="52200"/>
                </a:xfrm>
                <a:custGeom>
                  <a:avLst/>
                  <a:gdLst/>
                  <a:ahLst/>
                  <a:rect l="l" t="t" r="r" b="b"/>
                  <a:pathLst>
                    <a:path w="13476" h="6376">
                      <a:moveTo>
                        <a:pt x="0" y="0"/>
                      </a:moveTo>
                      <a:lnTo>
                        <a:pt x="13476" y="6375"/>
                      </a:lnTo>
                    </a:path>
                  </a:pathLst>
                </a:custGeom>
                <a:noFill/>
                <a:ln w="1800">
                  <a:solidFill>
                    <a:srgbClr val="a5b7c5"/>
                  </a:solidFill>
                  <a:miter/>
                </a:ln>
              </p:spPr>
              <p:style>
                <a:lnRef idx="0"/>
                <a:fillRef idx="0"/>
                <a:effectRef idx="0"/>
                <a:fontRef idx="minor"/>
              </p:style>
            </p:sp>
            <p:sp>
              <p:nvSpPr>
                <p:cNvPr id="151" name="CustomShape 37"/>
                <p:cNvSpPr/>
                <p:nvPr/>
              </p:nvSpPr>
              <p:spPr>
                <a:xfrm>
                  <a:off x="5297040" y="1699920"/>
                  <a:ext cx="100440" cy="5400"/>
                </a:xfrm>
                <a:custGeom>
                  <a:avLst/>
                  <a:gdLst/>
                  <a:ahLst/>
                  <a:rect l="l" t="t" r="r" b="b"/>
                  <a:pathLst>
                    <a:path w="12291" h="835">
                      <a:moveTo>
                        <a:pt x="12290" y="835"/>
                      </a:moveTo>
                      <a:lnTo>
                        <a:pt x="0" y="0"/>
                      </a:lnTo>
                    </a:path>
                  </a:pathLst>
                </a:custGeom>
                <a:noFill/>
                <a:ln w="1800">
                  <a:solidFill>
                    <a:srgbClr val="a5b7c5"/>
                  </a:solidFill>
                  <a:miter/>
                </a:ln>
              </p:spPr>
              <p:style>
                <a:lnRef idx="0"/>
                <a:fillRef idx="0"/>
                <a:effectRef idx="0"/>
                <a:fontRef idx="minor"/>
              </p:style>
            </p:sp>
          </p:grpSp>
          <p:grpSp>
            <p:nvGrpSpPr>
              <p:cNvPr id="152" name="Group 38"/>
              <p:cNvGrpSpPr/>
              <p:nvPr/>
            </p:nvGrpSpPr>
            <p:grpSpPr>
              <a:xfrm>
                <a:off x="5273280" y="1690560"/>
                <a:ext cx="38160" cy="33120"/>
                <a:chOff x="5273280" y="1690560"/>
                <a:chExt cx="38160" cy="33120"/>
              </a:xfrm>
            </p:grpSpPr>
            <p:sp>
              <p:nvSpPr>
                <p:cNvPr id="153" name="CustomShape 39"/>
                <p:cNvSpPr/>
                <p:nvPr/>
              </p:nvSpPr>
              <p:spPr>
                <a:xfrm>
                  <a:off x="5273280" y="1690560"/>
                  <a:ext cx="38160" cy="33120"/>
                </a:xfrm>
                <a:custGeom>
                  <a:avLst/>
                  <a:gdLst/>
                  <a:ahLst/>
                  <a:rect l="l" t="t" r="r" b="b"/>
                  <a:pathLst>
                    <a:path w="4803" h="4117">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w="0">
                  <a:noFill/>
                </a:ln>
              </p:spPr>
              <p:style>
                <a:lnRef idx="0"/>
                <a:fillRef idx="0"/>
                <a:effectRef idx="0"/>
                <a:fontRef idx="minor"/>
              </p:style>
            </p:sp>
            <p:sp>
              <p:nvSpPr>
                <p:cNvPr id="154" name="CustomShape 40"/>
                <p:cNvSpPr/>
                <p:nvPr/>
              </p:nvSpPr>
              <p:spPr>
                <a:xfrm>
                  <a:off x="5286960" y="1700640"/>
                  <a:ext cx="14400" cy="12240"/>
                </a:xfrm>
                <a:custGeom>
                  <a:avLst/>
                  <a:gdLst/>
                  <a:ahLst/>
                  <a:rect l="l" t="t" r="r" b="b"/>
                  <a:pathLst>
                    <a:path w="1936" h="1662">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w="0">
                  <a:noFill/>
                </a:ln>
              </p:spPr>
              <p:style>
                <a:lnRef idx="0"/>
                <a:fillRef idx="0"/>
                <a:effectRef idx="0"/>
                <a:fontRef idx="minor"/>
              </p:style>
            </p:sp>
          </p:grpSp>
          <p:grpSp>
            <p:nvGrpSpPr>
              <p:cNvPr id="155" name="Group 41"/>
              <p:cNvGrpSpPr/>
              <p:nvPr/>
            </p:nvGrpSpPr>
            <p:grpSpPr>
              <a:xfrm>
                <a:off x="5371560" y="1765800"/>
                <a:ext cx="38160" cy="33120"/>
                <a:chOff x="5371560" y="1765800"/>
                <a:chExt cx="38160" cy="33120"/>
              </a:xfrm>
            </p:grpSpPr>
            <p:sp>
              <p:nvSpPr>
                <p:cNvPr id="156" name="CustomShape 42"/>
                <p:cNvSpPr/>
                <p:nvPr/>
              </p:nvSpPr>
              <p:spPr>
                <a:xfrm>
                  <a:off x="5371560" y="1765800"/>
                  <a:ext cx="38160" cy="33120"/>
                </a:xfrm>
                <a:custGeom>
                  <a:avLst/>
                  <a:gdLst/>
                  <a:ahLst/>
                  <a:rect l="l" t="t" r="r" b="b"/>
                  <a:pathLst>
                    <a:path w="4804" h="4115">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157" name="CustomShape 43"/>
                <p:cNvSpPr/>
                <p:nvPr/>
              </p:nvSpPr>
              <p:spPr>
                <a:xfrm>
                  <a:off x="5384880" y="1776240"/>
                  <a:ext cx="14400" cy="12240"/>
                </a:xfrm>
                <a:custGeom>
                  <a:avLst/>
                  <a:gdLst/>
                  <a:ahLst/>
                  <a:rect l="l" t="t" r="r" b="b"/>
                  <a:pathLst>
                    <a:path w="1949" h="1658">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w="0">
                  <a:noFill/>
                </a:ln>
              </p:spPr>
              <p:style>
                <a:lnRef idx="0"/>
                <a:fillRef idx="0"/>
                <a:effectRef idx="0"/>
                <a:fontRef idx="minor"/>
              </p:style>
            </p:sp>
          </p:grpSp>
          <p:grpSp>
            <p:nvGrpSpPr>
              <p:cNvPr id="158" name="Group 44"/>
              <p:cNvGrpSpPr/>
              <p:nvPr/>
            </p:nvGrpSpPr>
            <p:grpSpPr>
              <a:xfrm>
                <a:off x="5431680" y="1584360"/>
                <a:ext cx="33480" cy="33120"/>
                <a:chOff x="5431680" y="1584360"/>
                <a:chExt cx="33480" cy="33120"/>
              </a:xfrm>
            </p:grpSpPr>
            <p:sp>
              <p:nvSpPr>
                <p:cNvPr id="159" name="CustomShape 45"/>
                <p:cNvSpPr/>
                <p:nvPr/>
              </p:nvSpPr>
              <p:spPr>
                <a:xfrm>
                  <a:off x="5431680" y="1584360"/>
                  <a:ext cx="33480" cy="33120"/>
                </a:xfrm>
                <a:custGeom>
                  <a:avLst/>
                  <a:gdLst/>
                  <a:ahLst/>
                  <a:rect l="l" t="t" r="r" b="b"/>
                  <a:pathLst>
                    <a:path w="4235" h="4102">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w="0">
                  <a:noFill/>
                </a:ln>
              </p:spPr>
              <p:style>
                <a:lnRef idx="0"/>
                <a:fillRef idx="0"/>
                <a:effectRef idx="0"/>
                <a:fontRef idx="minor"/>
              </p:style>
            </p:sp>
            <p:sp>
              <p:nvSpPr>
                <p:cNvPr id="160" name="CustomShape 46"/>
                <p:cNvSpPr/>
                <p:nvPr/>
              </p:nvSpPr>
              <p:spPr>
                <a:xfrm>
                  <a:off x="5439960" y="1594800"/>
                  <a:ext cx="14400" cy="12240"/>
                </a:xfrm>
                <a:custGeom>
                  <a:avLst/>
                  <a:gdLst/>
                  <a:ahLst/>
                  <a:rect l="l" t="t" r="r" b="b"/>
                  <a:pathLst>
                    <a:path w="1971" h="1661">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w="0">
                  <a:noFill/>
                </a:ln>
              </p:spPr>
              <p:style>
                <a:lnRef idx="0"/>
                <a:fillRef idx="0"/>
                <a:effectRef idx="0"/>
                <a:fontRef idx="minor"/>
              </p:style>
            </p:sp>
          </p:grpSp>
          <p:grpSp>
            <p:nvGrpSpPr>
              <p:cNvPr id="161" name="Group 47"/>
              <p:cNvGrpSpPr/>
              <p:nvPr/>
            </p:nvGrpSpPr>
            <p:grpSpPr>
              <a:xfrm>
                <a:off x="5492880" y="1819440"/>
                <a:ext cx="33480" cy="33120"/>
                <a:chOff x="5492880" y="1819440"/>
                <a:chExt cx="33480" cy="33120"/>
              </a:xfrm>
            </p:grpSpPr>
            <p:sp>
              <p:nvSpPr>
                <p:cNvPr id="162" name="CustomShape 48"/>
                <p:cNvSpPr/>
                <p:nvPr/>
              </p:nvSpPr>
              <p:spPr>
                <a:xfrm>
                  <a:off x="5492880" y="1819440"/>
                  <a:ext cx="33480" cy="33120"/>
                </a:xfrm>
                <a:custGeom>
                  <a:avLst/>
                  <a:gdLst/>
                  <a:ahLst/>
                  <a:rect l="l" t="t" r="r" b="b"/>
                  <a:pathLst>
                    <a:path w="4259" h="4103">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w="0">
                  <a:noFill/>
                </a:ln>
              </p:spPr>
              <p:style>
                <a:lnRef idx="0"/>
                <a:fillRef idx="0"/>
                <a:effectRef idx="0"/>
                <a:fontRef idx="minor"/>
              </p:style>
            </p:sp>
            <p:sp>
              <p:nvSpPr>
                <p:cNvPr id="163" name="CustomShape 49"/>
                <p:cNvSpPr/>
                <p:nvPr/>
              </p:nvSpPr>
              <p:spPr>
                <a:xfrm>
                  <a:off x="5501520" y="1829880"/>
                  <a:ext cx="14400" cy="12240"/>
                </a:xfrm>
                <a:custGeom>
                  <a:avLst/>
                  <a:gdLst/>
                  <a:ahLst/>
                  <a:rect l="l" t="t" r="r" b="b"/>
                  <a:pathLst>
                    <a:path w="1959" h="1659">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w="0">
                  <a:noFill/>
                </a:ln>
              </p:spPr>
              <p:style>
                <a:lnRef idx="0"/>
                <a:fillRef idx="0"/>
                <a:effectRef idx="0"/>
                <a:fontRef idx="minor"/>
              </p:style>
            </p:sp>
          </p:grpSp>
          <p:grpSp>
            <p:nvGrpSpPr>
              <p:cNvPr id="164" name="Group 50"/>
              <p:cNvGrpSpPr/>
              <p:nvPr/>
            </p:nvGrpSpPr>
            <p:grpSpPr>
              <a:xfrm>
                <a:off x="5522400" y="1673280"/>
                <a:ext cx="33120" cy="33120"/>
                <a:chOff x="5522400" y="1673280"/>
                <a:chExt cx="33120" cy="33120"/>
              </a:xfrm>
            </p:grpSpPr>
            <p:sp>
              <p:nvSpPr>
                <p:cNvPr id="165" name="CustomShape 51"/>
                <p:cNvSpPr/>
                <p:nvPr/>
              </p:nvSpPr>
              <p:spPr>
                <a:xfrm>
                  <a:off x="5522400" y="1673280"/>
                  <a:ext cx="33120" cy="33120"/>
                </a:xfrm>
                <a:custGeom>
                  <a:avLst/>
                  <a:gdLst/>
                  <a:ahLst/>
                  <a:rect l="l" t="t" r="r" b="b"/>
                  <a:pathLst>
                    <a:path w="4210" h="4114">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w="0">
                  <a:noFill/>
                </a:ln>
              </p:spPr>
              <p:style>
                <a:lnRef idx="0"/>
                <a:fillRef idx="0"/>
                <a:effectRef idx="0"/>
                <a:fontRef idx="minor"/>
              </p:style>
            </p:sp>
            <p:sp>
              <p:nvSpPr>
                <p:cNvPr id="166" name="CustomShape 52"/>
                <p:cNvSpPr/>
                <p:nvPr/>
              </p:nvSpPr>
              <p:spPr>
                <a:xfrm>
                  <a:off x="5531040" y="1683720"/>
                  <a:ext cx="14400" cy="12240"/>
                </a:xfrm>
                <a:custGeom>
                  <a:avLst/>
                  <a:gdLst/>
                  <a:ahLst/>
                  <a:rect l="l" t="t" r="r" b="b"/>
                  <a:pathLst>
                    <a:path w="1970" h="166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w="0">
                  <a:noFill/>
                </a:ln>
              </p:spPr>
              <p:style>
                <a:lnRef idx="0"/>
                <a:fillRef idx="0"/>
                <a:effectRef idx="0"/>
                <a:fontRef idx="minor"/>
              </p:style>
            </p:sp>
          </p:grpSp>
          <p:grpSp>
            <p:nvGrpSpPr>
              <p:cNvPr id="167" name="Group 53"/>
              <p:cNvGrpSpPr/>
              <p:nvPr/>
            </p:nvGrpSpPr>
            <p:grpSpPr>
              <a:xfrm>
                <a:off x="5375160" y="1693440"/>
                <a:ext cx="31320" cy="27360"/>
                <a:chOff x="5375160" y="1693440"/>
                <a:chExt cx="31320" cy="27360"/>
              </a:xfrm>
            </p:grpSpPr>
            <p:sp>
              <p:nvSpPr>
                <p:cNvPr id="168" name="CustomShape 54"/>
                <p:cNvSpPr/>
                <p:nvPr/>
              </p:nvSpPr>
              <p:spPr>
                <a:xfrm>
                  <a:off x="5375160" y="1693440"/>
                  <a:ext cx="31320" cy="27360"/>
                </a:xfrm>
                <a:custGeom>
                  <a:avLst/>
                  <a:gdLst/>
                  <a:ahLst/>
                  <a:rect l="l" t="t" r="r" b="b"/>
                  <a:pathLst>
                    <a:path w="3993" h="3421">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w="0">
                  <a:noFill/>
                </a:ln>
              </p:spPr>
              <p:style>
                <a:lnRef idx="0"/>
                <a:fillRef idx="0"/>
                <a:effectRef idx="0"/>
                <a:fontRef idx="minor"/>
              </p:style>
            </p:sp>
            <p:sp>
              <p:nvSpPr>
                <p:cNvPr id="169" name="CustomShape 55"/>
                <p:cNvSpPr/>
                <p:nvPr/>
              </p:nvSpPr>
              <p:spPr>
                <a:xfrm>
                  <a:off x="5390280" y="1703880"/>
                  <a:ext cx="6120" cy="6480"/>
                </a:xfrm>
                <a:custGeom>
                  <a:avLst/>
                  <a:gdLst/>
                  <a:ahLst/>
                  <a:rect l="l" t="t" r="r" b="b"/>
                  <a:pathLst>
                    <a:path w="969" h="969">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w="0">
                  <a:noFill/>
                </a:ln>
              </p:spPr>
              <p:style>
                <a:lnRef idx="0"/>
                <a:fillRef idx="0"/>
                <a:effectRef idx="0"/>
                <a:fontRef idx="minor"/>
              </p:style>
            </p:sp>
          </p:grpSp>
          <p:grpSp>
            <p:nvGrpSpPr>
              <p:cNvPr id="170" name="Group 56"/>
              <p:cNvGrpSpPr/>
              <p:nvPr/>
            </p:nvGrpSpPr>
            <p:grpSpPr>
              <a:xfrm>
                <a:off x="5484600" y="1749240"/>
                <a:ext cx="31320" cy="27360"/>
                <a:chOff x="5484600" y="1749240"/>
                <a:chExt cx="31320" cy="27360"/>
              </a:xfrm>
            </p:grpSpPr>
            <p:sp>
              <p:nvSpPr>
                <p:cNvPr id="171" name="CustomShape 57"/>
                <p:cNvSpPr/>
                <p:nvPr/>
              </p:nvSpPr>
              <p:spPr>
                <a:xfrm>
                  <a:off x="5484600" y="1749240"/>
                  <a:ext cx="31320" cy="27360"/>
                </a:xfrm>
                <a:custGeom>
                  <a:avLst/>
                  <a:gdLst/>
                  <a:ahLst/>
                  <a:rect l="l" t="t" r="r" b="b"/>
                  <a:pathLst>
                    <a:path w="4005" h="342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w="0">
                  <a:noFill/>
                </a:ln>
              </p:spPr>
              <p:style>
                <a:lnRef idx="0"/>
                <a:fillRef idx="0"/>
                <a:effectRef idx="0"/>
                <a:fontRef idx="minor"/>
              </p:style>
            </p:sp>
            <p:sp>
              <p:nvSpPr>
                <p:cNvPr id="172" name="CustomShape 58"/>
                <p:cNvSpPr/>
                <p:nvPr/>
              </p:nvSpPr>
              <p:spPr>
                <a:xfrm>
                  <a:off x="5499720" y="1759680"/>
                  <a:ext cx="6120" cy="648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grpSp>
          <p:nvGrpSpPr>
            <p:cNvPr id="173" name="Group 59"/>
            <p:cNvGrpSpPr/>
            <p:nvPr/>
          </p:nvGrpSpPr>
          <p:grpSpPr>
            <a:xfrm>
              <a:off x="3789720" y="725760"/>
              <a:ext cx="98280" cy="88920"/>
              <a:chOff x="3789720" y="725760"/>
              <a:chExt cx="98280" cy="88920"/>
            </a:xfrm>
          </p:grpSpPr>
          <p:grpSp>
            <p:nvGrpSpPr>
              <p:cNvPr id="174" name="Group 60"/>
              <p:cNvGrpSpPr/>
              <p:nvPr/>
            </p:nvGrpSpPr>
            <p:grpSpPr>
              <a:xfrm>
                <a:off x="3813480" y="739440"/>
                <a:ext cx="61200" cy="60120"/>
                <a:chOff x="3813480" y="739440"/>
                <a:chExt cx="61200" cy="60120"/>
              </a:xfrm>
            </p:grpSpPr>
            <p:sp>
              <p:nvSpPr>
                <p:cNvPr id="175" name="CustomShape 61"/>
                <p:cNvSpPr/>
                <p:nvPr/>
              </p:nvSpPr>
              <p:spPr>
                <a:xfrm>
                  <a:off x="3813480" y="739440"/>
                  <a:ext cx="61200" cy="59760"/>
                </a:xfrm>
                <a:custGeom>
                  <a:avLst/>
                  <a:gdLst/>
                  <a:ahLst/>
                  <a:rect l="l" t="t" r="r" b="b"/>
                  <a:pathLst>
                    <a:path w="7574" h="7259">
                      <a:moveTo>
                        <a:pt x="1" y="2323"/>
                      </a:moveTo>
                      <a:lnTo>
                        <a:pt x="2577" y="7259"/>
                      </a:lnTo>
                      <a:lnTo>
                        <a:pt x="7573" y="4114"/>
                      </a:lnTo>
                      <a:lnTo>
                        <a:pt x="5541" y="1"/>
                      </a:lnTo>
                      <a:lnTo>
                        <a:pt x="352" y="2323"/>
                      </a:lnTo>
                    </a:path>
                  </a:pathLst>
                </a:custGeom>
                <a:noFill/>
                <a:ln w="1800">
                  <a:solidFill>
                    <a:srgbClr val="a5b7c5"/>
                  </a:solidFill>
                  <a:miter/>
                </a:ln>
              </p:spPr>
              <p:style>
                <a:lnRef idx="0"/>
                <a:fillRef idx="0"/>
                <a:effectRef idx="0"/>
                <a:fontRef idx="minor"/>
              </p:style>
            </p:sp>
            <p:sp>
              <p:nvSpPr>
                <p:cNvPr id="176" name="CustomShape 62"/>
                <p:cNvSpPr/>
                <p:nvPr/>
              </p:nvSpPr>
              <p:spPr>
                <a:xfrm>
                  <a:off x="3839040" y="743760"/>
                  <a:ext cx="14760" cy="55800"/>
                </a:xfrm>
                <a:custGeom>
                  <a:avLst/>
                  <a:gdLst/>
                  <a:ahLst/>
                  <a:rect l="l" t="t" r="r" b="b"/>
                  <a:pathLst>
                    <a:path w="1997" h="6787">
                      <a:moveTo>
                        <a:pt x="0" y="6787"/>
                      </a:moveTo>
                      <a:lnTo>
                        <a:pt x="1996" y="1"/>
                      </a:lnTo>
                    </a:path>
                  </a:pathLst>
                </a:custGeom>
                <a:noFill/>
                <a:ln w="1800">
                  <a:solidFill>
                    <a:srgbClr val="a5b7c5"/>
                  </a:solidFill>
                  <a:miter/>
                </a:ln>
              </p:spPr>
              <p:style>
                <a:lnRef idx="0"/>
                <a:fillRef idx="0"/>
                <a:effectRef idx="0"/>
                <a:fontRef idx="minor"/>
              </p:style>
            </p:sp>
            <p:sp>
              <p:nvSpPr>
                <p:cNvPr id="177" name="CustomShape 63"/>
                <p:cNvSpPr/>
                <p:nvPr/>
              </p:nvSpPr>
              <p:spPr>
                <a:xfrm>
                  <a:off x="3816360" y="759240"/>
                  <a:ext cx="58320" cy="13320"/>
                </a:xfrm>
                <a:custGeom>
                  <a:avLst/>
                  <a:gdLst/>
                  <a:ahLst/>
                  <a:rect l="l" t="t" r="r" b="b"/>
                  <a:pathLst>
                    <a:path w="7223" h="1791">
                      <a:moveTo>
                        <a:pt x="7222" y="1791"/>
                      </a:moveTo>
                      <a:lnTo>
                        <a:pt x="1" y="0"/>
                      </a:lnTo>
                    </a:path>
                  </a:pathLst>
                </a:custGeom>
                <a:noFill/>
                <a:ln w="1800">
                  <a:solidFill>
                    <a:srgbClr val="a5b7c5"/>
                  </a:solidFill>
                  <a:miter/>
                </a:ln>
              </p:spPr>
              <p:style>
                <a:lnRef idx="0"/>
                <a:fillRef idx="0"/>
                <a:effectRef idx="0"/>
                <a:fontRef idx="minor"/>
              </p:style>
            </p:sp>
          </p:grpSp>
          <p:grpSp>
            <p:nvGrpSpPr>
              <p:cNvPr id="178" name="Group 64"/>
              <p:cNvGrpSpPr/>
              <p:nvPr/>
            </p:nvGrpSpPr>
            <p:grpSpPr>
              <a:xfrm>
                <a:off x="3789720" y="742680"/>
                <a:ext cx="38160" cy="33120"/>
                <a:chOff x="3789720" y="742680"/>
                <a:chExt cx="38160" cy="33120"/>
              </a:xfrm>
            </p:grpSpPr>
            <p:sp>
              <p:nvSpPr>
                <p:cNvPr id="179" name="CustomShape 65"/>
                <p:cNvSpPr/>
                <p:nvPr/>
              </p:nvSpPr>
              <p:spPr>
                <a:xfrm>
                  <a:off x="3789720" y="742680"/>
                  <a:ext cx="38160" cy="33120"/>
                </a:xfrm>
                <a:custGeom>
                  <a:avLst/>
                  <a:gdLst/>
                  <a:ahLst/>
                  <a:rect l="l" t="t" r="r" b="b"/>
                  <a:pathLst>
                    <a:path w="4804" h="4117">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w="0">
                  <a:noFill/>
                </a:ln>
              </p:spPr>
              <p:style>
                <a:lnRef idx="0"/>
                <a:fillRef idx="0"/>
                <a:effectRef idx="0"/>
                <a:fontRef idx="minor"/>
              </p:style>
            </p:sp>
            <p:sp>
              <p:nvSpPr>
                <p:cNvPr id="180" name="CustomShape 66"/>
                <p:cNvSpPr/>
                <p:nvPr/>
              </p:nvSpPr>
              <p:spPr>
                <a:xfrm>
                  <a:off x="3805920" y="753120"/>
                  <a:ext cx="11880" cy="1224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w="0">
                  <a:noFill/>
                </a:ln>
              </p:spPr>
              <p:style>
                <a:lnRef idx="0"/>
                <a:fillRef idx="0"/>
                <a:effectRef idx="0"/>
                <a:fontRef idx="minor"/>
              </p:style>
            </p:sp>
          </p:grpSp>
          <p:grpSp>
            <p:nvGrpSpPr>
              <p:cNvPr id="181" name="Group 67"/>
              <p:cNvGrpSpPr/>
              <p:nvPr/>
            </p:nvGrpSpPr>
            <p:grpSpPr>
              <a:xfrm>
                <a:off x="3856680" y="760680"/>
                <a:ext cx="31320" cy="27360"/>
                <a:chOff x="3856680" y="760680"/>
                <a:chExt cx="31320" cy="27360"/>
              </a:xfrm>
            </p:grpSpPr>
            <p:sp>
              <p:nvSpPr>
                <p:cNvPr id="182" name="CustomShape 68"/>
                <p:cNvSpPr/>
                <p:nvPr/>
              </p:nvSpPr>
              <p:spPr>
                <a:xfrm>
                  <a:off x="3856680" y="760680"/>
                  <a:ext cx="31320" cy="27360"/>
                </a:xfrm>
                <a:custGeom>
                  <a:avLst/>
                  <a:gdLst/>
                  <a:ahLst/>
                  <a:rect l="l" t="t" r="r" b="b"/>
                  <a:pathLst>
                    <a:path w="3993" h="3433">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183" name="CustomShape 69"/>
                <p:cNvSpPr/>
                <p:nvPr/>
              </p:nvSpPr>
              <p:spPr>
                <a:xfrm>
                  <a:off x="3871440" y="771120"/>
                  <a:ext cx="6120" cy="648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w="0">
                  <a:noFill/>
                </a:ln>
              </p:spPr>
              <p:style>
                <a:lnRef idx="0"/>
                <a:fillRef idx="0"/>
                <a:effectRef idx="0"/>
                <a:fontRef idx="minor"/>
              </p:style>
            </p:sp>
          </p:grpSp>
          <p:grpSp>
            <p:nvGrpSpPr>
              <p:cNvPr id="184" name="Group 70"/>
              <p:cNvGrpSpPr/>
              <p:nvPr/>
            </p:nvGrpSpPr>
            <p:grpSpPr>
              <a:xfrm>
                <a:off x="3835800" y="725760"/>
                <a:ext cx="31320" cy="27360"/>
                <a:chOff x="3835800" y="725760"/>
                <a:chExt cx="31320" cy="27360"/>
              </a:xfrm>
            </p:grpSpPr>
            <p:sp>
              <p:nvSpPr>
                <p:cNvPr id="185" name="CustomShape 71"/>
                <p:cNvSpPr/>
                <p:nvPr/>
              </p:nvSpPr>
              <p:spPr>
                <a:xfrm>
                  <a:off x="3835800" y="725760"/>
                  <a:ext cx="31320" cy="2736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186" name="CustomShape 72"/>
                <p:cNvSpPr/>
                <p:nvPr/>
              </p:nvSpPr>
              <p:spPr>
                <a:xfrm>
                  <a:off x="3850560" y="736200"/>
                  <a:ext cx="6120" cy="648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187" name="Group 73"/>
              <p:cNvGrpSpPr/>
              <p:nvPr/>
            </p:nvGrpSpPr>
            <p:grpSpPr>
              <a:xfrm>
                <a:off x="3814920" y="787320"/>
                <a:ext cx="31320" cy="27360"/>
                <a:chOff x="3814920" y="787320"/>
                <a:chExt cx="31320" cy="27360"/>
              </a:xfrm>
            </p:grpSpPr>
            <p:sp>
              <p:nvSpPr>
                <p:cNvPr id="188" name="CustomShape 74"/>
                <p:cNvSpPr/>
                <p:nvPr/>
              </p:nvSpPr>
              <p:spPr>
                <a:xfrm>
                  <a:off x="3814920" y="787320"/>
                  <a:ext cx="31320" cy="27360"/>
                </a:xfrm>
                <a:custGeom>
                  <a:avLst/>
                  <a:gdLst/>
                  <a:ahLst/>
                  <a:rect l="l" t="t" r="r" b="b"/>
                  <a:pathLst>
                    <a:path w="4005" h="3426">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w="0">
                  <a:noFill/>
                </a:ln>
              </p:spPr>
              <p:style>
                <a:lnRef idx="0"/>
                <a:fillRef idx="0"/>
                <a:effectRef idx="0"/>
                <a:fontRef idx="minor"/>
              </p:style>
            </p:sp>
            <p:sp>
              <p:nvSpPr>
                <p:cNvPr id="189" name="CustomShape 75"/>
                <p:cNvSpPr/>
                <p:nvPr/>
              </p:nvSpPr>
              <p:spPr>
                <a:xfrm>
                  <a:off x="3828600" y="797760"/>
                  <a:ext cx="7560" cy="648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w="0">
                  <a:noFill/>
                </a:ln>
              </p:spPr>
              <p:style>
                <a:lnRef idx="0"/>
                <a:fillRef idx="0"/>
                <a:effectRef idx="0"/>
                <a:fontRef idx="minor"/>
              </p:style>
            </p:sp>
          </p:grpSp>
        </p:grpSp>
        <p:grpSp>
          <p:nvGrpSpPr>
            <p:cNvPr id="190" name="Group 76"/>
            <p:cNvGrpSpPr/>
            <p:nvPr/>
          </p:nvGrpSpPr>
          <p:grpSpPr>
            <a:xfrm>
              <a:off x="3902760" y="756720"/>
              <a:ext cx="193680" cy="146160"/>
              <a:chOff x="3902760" y="756720"/>
              <a:chExt cx="193680" cy="146160"/>
            </a:xfrm>
          </p:grpSpPr>
          <p:grpSp>
            <p:nvGrpSpPr>
              <p:cNvPr id="191" name="Group 77"/>
              <p:cNvGrpSpPr/>
              <p:nvPr/>
            </p:nvGrpSpPr>
            <p:grpSpPr>
              <a:xfrm>
                <a:off x="3926880" y="770400"/>
                <a:ext cx="160200" cy="117000"/>
                <a:chOff x="3926880" y="770400"/>
                <a:chExt cx="160200" cy="117000"/>
              </a:xfrm>
            </p:grpSpPr>
            <p:sp>
              <p:nvSpPr>
                <p:cNvPr id="192" name="CustomShape 78"/>
                <p:cNvSpPr/>
                <p:nvPr/>
              </p:nvSpPr>
              <p:spPr>
                <a:xfrm>
                  <a:off x="3926880" y="770400"/>
                  <a:ext cx="160200" cy="117000"/>
                </a:xfrm>
                <a:custGeom>
                  <a:avLst/>
                  <a:gdLst/>
                  <a:ahLst/>
                  <a:rect l="l" t="t" r="r" b="b"/>
                  <a:pathLst>
                    <a:path w="19513" h="14021">
                      <a:moveTo>
                        <a:pt x="19513" y="14021"/>
                      </a:moveTo>
                      <a:lnTo>
                        <a:pt x="14844" y="968"/>
                      </a:lnTo>
                      <a:lnTo>
                        <a:pt x="5674" y="1"/>
                      </a:lnTo>
                      <a:lnTo>
                        <a:pt x="1" y="968"/>
                      </a:lnTo>
                      <a:lnTo>
                        <a:pt x="8977" y="2674"/>
                      </a:lnTo>
                      <a:lnTo>
                        <a:pt x="14360" y="10102"/>
                      </a:lnTo>
                      <a:lnTo>
                        <a:pt x="19029" y="14021"/>
                      </a:lnTo>
                    </a:path>
                  </a:pathLst>
                </a:custGeom>
                <a:noFill/>
                <a:ln w="1800">
                  <a:solidFill>
                    <a:srgbClr val="a5b7c5"/>
                  </a:solidFill>
                  <a:miter/>
                </a:ln>
              </p:spPr>
              <p:style>
                <a:lnRef idx="0"/>
                <a:fillRef idx="0"/>
                <a:effectRef idx="0"/>
                <a:fontRef idx="minor"/>
              </p:style>
            </p:sp>
            <p:sp>
              <p:nvSpPr>
                <p:cNvPr id="193" name="CustomShape 79"/>
                <p:cNvSpPr/>
                <p:nvPr/>
              </p:nvSpPr>
              <p:spPr>
                <a:xfrm>
                  <a:off x="3978000" y="770760"/>
                  <a:ext cx="21600" cy="20520"/>
                </a:xfrm>
                <a:custGeom>
                  <a:avLst/>
                  <a:gdLst/>
                  <a:ahLst/>
                  <a:rect l="l" t="t" r="r" b="b"/>
                  <a:pathLst>
                    <a:path w="2819" h="2614">
                      <a:moveTo>
                        <a:pt x="2819" y="2613"/>
                      </a:moveTo>
                      <a:lnTo>
                        <a:pt x="0" y="0"/>
                      </a:lnTo>
                    </a:path>
                  </a:pathLst>
                </a:custGeom>
                <a:noFill/>
                <a:ln w="1800">
                  <a:solidFill>
                    <a:srgbClr val="a5b7c5"/>
                  </a:solidFill>
                  <a:miter/>
                </a:ln>
              </p:spPr>
              <p:style>
                <a:lnRef idx="0"/>
                <a:fillRef idx="0"/>
                <a:effectRef idx="0"/>
                <a:fontRef idx="minor"/>
              </p:style>
            </p:sp>
            <p:sp>
              <p:nvSpPr>
                <p:cNvPr id="194" name="CustomShape 80"/>
                <p:cNvSpPr/>
                <p:nvPr/>
              </p:nvSpPr>
              <p:spPr>
                <a:xfrm>
                  <a:off x="4001400" y="778680"/>
                  <a:ext cx="42840" cy="12600"/>
                </a:xfrm>
                <a:custGeom>
                  <a:avLst/>
                  <a:gdLst/>
                  <a:ahLst/>
                  <a:rect l="l" t="t" r="r" b="b"/>
                  <a:pathLst>
                    <a:path w="5384" h="1695">
                      <a:moveTo>
                        <a:pt x="1" y="1694"/>
                      </a:moveTo>
                      <a:lnTo>
                        <a:pt x="5384" y="0"/>
                      </a:lnTo>
                    </a:path>
                  </a:pathLst>
                </a:custGeom>
                <a:noFill/>
                <a:ln w="1800">
                  <a:solidFill>
                    <a:srgbClr val="a5b7c5"/>
                  </a:solidFill>
                  <a:miter/>
                </a:ln>
              </p:spPr>
              <p:style>
                <a:lnRef idx="0"/>
                <a:fillRef idx="0"/>
                <a:effectRef idx="0"/>
                <a:fontRef idx="minor"/>
              </p:style>
            </p:sp>
            <p:sp>
              <p:nvSpPr>
                <p:cNvPr id="195" name="CustomShape 81"/>
                <p:cNvSpPr/>
                <p:nvPr/>
              </p:nvSpPr>
              <p:spPr>
                <a:xfrm>
                  <a:off x="4046040" y="778680"/>
                  <a:ext cx="360" cy="75600"/>
                </a:xfrm>
                <a:custGeom>
                  <a:avLst/>
                  <a:gdLst/>
                  <a:ahLst/>
                  <a:rect l="l" t="t" r="r" b="b"/>
                  <a:pathLst>
                    <a:path w="1" h="9122">
                      <a:moveTo>
                        <a:pt x="1" y="0"/>
                      </a:moveTo>
                      <a:lnTo>
                        <a:pt x="1" y="9121"/>
                      </a:lnTo>
                    </a:path>
                  </a:pathLst>
                </a:custGeom>
                <a:noFill/>
                <a:ln w="1800">
                  <a:solidFill>
                    <a:srgbClr val="a5b7c5"/>
                  </a:solidFill>
                  <a:miter/>
                </a:ln>
              </p:spPr>
              <p:style>
                <a:lnRef idx="0"/>
                <a:fillRef idx="0"/>
                <a:effectRef idx="0"/>
                <a:fontRef idx="minor"/>
              </p:style>
            </p:sp>
          </p:grpSp>
          <p:grpSp>
            <p:nvGrpSpPr>
              <p:cNvPr id="196" name="Group 82"/>
              <p:cNvGrpSpPr/>
              <p:nvPr/>
            </p:nvGrpSpPr>
            <p:grpSpPr>
              <a:xfrm>
                <a:off x="3958200" y="756720"/>
                <a:ext cx="31320" cy="27360"/>
                <a:chOff x="3958200" y="756720"/>
                <a:chExt cx="31320" cy="27360"/>
              </a:xfrm>
            </p:grpSpPr>
            <p:sp>
              <p:nvSpPr>
                <p:cNvPr id="197" name="CustomShape 83"/>
                <p:cNvSpPr/>
                <p:nvPr/>
              </p:nvSpPr>
              <p:spPr>
                <a:xfrm>
                  <a:off x="3958200" y="756720"/>
                  <a:ext cx="31320" cy="27360"/>
                </a:xfrm>
                <a:custGeom>
                  <a:avLst/>
                  <a:gdLst/>
                  <a:ahLst/>
                  <a:rect l="l" t="t" r="r" b="b"/>
                  <a:pathLst>
                    <a:path w="4005" h="3433">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w="0">
                  <a:noFill/>
                </a:ln>
              </p:spPr>
              <p:style>
                <a:lnRef idx="0"/>
                <a:fillRef idx="0"/>
                <a:effectRef idx="0"/>
                <a:fontRef idx="minor"/>
              </p:style>
            </p:sp>
            <p:sp>
              <p:nvSpPr>
                <p:cNvPr id="198" name="CustomShape 84"/>
                <p:cNvSpPr/>
                <p:nvPr/>
              </p:nvSpPr>
              <p:spPr>
                <a:xfrm>
                  <a:off x="3972960" y="767160"/>
                  <a:ext cx="6120" cy="6480"/>
                </a:xfrm>
                <a:custGeom>
                  <a:avLst/>
                  <a:gdLst/>
                  <a:ahLst/>
                  <a:rect l="l" t="t" r="r" b="b"/>
                  <a:pathLst>
                    <a:path w="969" h="969">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199" name="Group 85"/>
              <p:cNvGrpSpPr/>
              <p:nvPr/>
            </p:nvGrpSpPr>
            <p:grpSpPr>
              <a:xfrm>
                <a:off x="3902760" y="764640"/>
                <a:ext cx="31320" cy="27360"/>
                <a:chOff x="3902760" y="764640"/>
                <a:chExt cx="31320" cy="27360"/>
              </a:xfrm>
            </p:grpSpPr>
            <p:sp>
              <p:nvSpPr>
                <p:cNvPr id="200" name="CustomShape 86"/>
                <p:cNvSpPr/>
                <p:nvPr/>
              </p:nvSpPr>
              <p:spPr>
                <a:xfrm>
                  <a:off x="3902760" y="764640"/>
                  <a:ext cx="31320" cy="27360"/>
                </a:xfrm>
                <a:custGeom>
                  <a:avLst/>
                  <a:gdLst/>
                  <a:ahLst/>
                  <a:rect l="l" t="t" r="r" b="b"/>
                  <a:pathLst>
                    <a:path w="4001" h="342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w="0">
                  <a:noFill/>
                </a:ln>
              </p:spPr>
              <p:style>
                <a:lnRef idx="0"/>
                <a:fillRef idx="0"/>
                <a:effectRef idx="0"/>
                <a:fontRef idx="minor"/>
              </p:style>
            </p:sp>
            <p:sp>
              <p:nvSpPr>
                <p:cNvPr id="201" name="CustomShape 87"/>
                <p:cNvSpPr/>
                <p:nvPr/>
              </p:nvSpPr>
              <p:spPr>
                <a:xfrm>
                  <a:off x="3917880" y="775080"/>
                  <a:ext cx="6120" cy="648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202" name="Group 88"/>
              <p:cNvGrpSpPr/>
              <p:nvPr/>
            </p:nvGrpSpPr>
            <p:grpSpPr>
              <a:xfrm>
                <a:off x="3981600" y="779400"/>
                <a:ext cx="31320" cy="27360"/>
                <a:chOff x="3981600" y="779400"/>
                <a:chExt cx="31320" cy="27360"/>
              </a:xfrm>
            </p:grpSpPr>
            <p:sp>
              <p:nvSpPr>
                <p:cNvPr id="203" name="CustomShape 89"/>
                <p:cNvSpPr/>
                <p:nvPr/>
              </p:nvSpPr>
              <p:spPr>
                <a:xfrm>
                  <a:off x="3981600" y="779400"/>
                  <a:ext cx="31320" cy="27360"/>
                </a:xfrm>
                <a:custGeom>
                  <a:avLst/>
                  <a:gdLst/>
                  <a:ahLst/>
                  <a:rect l="l" t="t" r="r" b="b"/>
                  <a:pathLst>
                    <a:path w="3993" h="3426">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w="0">
                  <a:noFill/>
                </a:ln>
              </p:spPr>
              <p:style>
                <a:lnRef idx="0"/>
                <a:fillRef idx="0"/>
                <a:effectRef idx="0"/>
                <a:fontRef idx="minor"/>
              </p:style>
            </p:sp>
            <p:sp>
              <p:nvSpPr>
                <p:cNvPr id="204" name="CustomShape 90"/>
                <p:cNvSpPr/>
                <p:nvPr/>
              </p:nvSpPr>
              <p:spPr>
                <a:xfrm>
                  <a:off x="3996360" y="789840"/>
                  <a:ext cx="6120" cy="648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w="0">
                  <a:noFill/>
                </a:ln>
              </p:spPr>
              <p:style>
                <a:lnRef idx="0"/>
                <a:fillRef idx="0"/>
                <a:effectRef idx="0"/>
                <a:fontRef idx="minor"/>
              </p:style>
            </p:sp>
          </p:grpSp>
          <p:grpSp>
            <p:nvGrpSpPr>
              <p:cNvPr id="205" name="Group 91"/>
              <p:cNvGrpSpPr/>
              <p:nvPr/>
            </p:nvGrpSpPr>
            <p:grpSpPr>
              <a:xfrm>
                <a:off x="4026240" y="765000"/>
                <a:ext cx="31320" cy="27000"/>
                <a:chOff x="4026240" y="765000"/>
                <a:chExt cx="31320" cy="27000"/>
              </a:xfrm>
            </p:grpSpPr>
            <p:sp>
              <p:nvSpPr>
                <p:cNvPr id="206" name="CustomShape 92"/>
                <p:cNvSpPr/>
                <p:nvPr/>
              </p:nvSpPr>
              <p:spPr>
                <a:xfrm>
                  <a:off x="4026240" y="765000"/>
                  <a:ext cx="31320" cy="27000"/>
                </a:xfrm>
                <a:custGeom>
                  <a:avLst/>
                  <a:gdLst/>
                  <a:ahLst/>
                  <a:rect l="l" t="t" r="r" b="b"/>
                  <a:pathLst>
                    <a:path w="3993" h="3418">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w="0">
                  <a:noFill/>
                </a:ln>
              </p:spPr>
              <p:style>
                <a:lnRef idx="0"/>
                <a:fillRef idx="0"/>
                <a:effectRef idx="0"/>
                <a:fontRef idx="minor"/>
              </p:style>
            </p:sp>
            <p:sp>
              <p:nvSpPr>
                <p:cNvPr id="207" name="CustomShape 93"/>
                <p:cNvSpPr/>
                <p:nvPr/>
              </p:nvSpPr>
              <p:spPr>
                <a:xfrm>
                  <a:off x="4039560" y="775440"/>
                  <a:ext cx="7560" cy="6480"/>
                </a:xfrm>
                <a:custGeom>
                  <a:avLst/>
                  <a:gdLst/>
                  <a:ahLst/>
                  <a:rect l="l" t="t" r="r" b="b"/>
                  <a:pathLst>
                    <a:path w="1134" h="964">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w="0">
                  <a:noFill/>
                </a:ln>
              </p:spPr>
              <p:style>
                <a:lnRef idx="0"/>
                <a:fillRef idx="0"/>
                <a:effectRef idx="0"/>
                <a:fontRef idx="minor"/>
              </p:style>
            </p:sp>
          </p:grpSp>
          <p:grpSp>
            <p:nvGrpSpPr>
              <p:cNvPr id="208" name="Group 94"/>
              <p:cNvGrpSpPr/>
              <p:nvPr/>
            </p:nvGrpSpPr>
            <p:grpSpPr>
              <a:xfrm>
                <a:off x="4026240" y="842040"/>
                <a:ext cx="31320" cy="27360"/>
                <a:chOff x="4026240" y="842040"/>
                <a:chExt cx="31320" cy="27360"/>
              </a:xfrm>
            </p:grpSpPr>
            <p:sp>
              <p:nvSpPr>
                <p:cNvPr id="209" name="CustomShape 95"/>
                <p:cNvSpPr/>
                <p:nvPr/>
              </p:nvSpPr>
              <p:spPr>
                <a:xfrm>
                  <a:off x="4026240" y="842040"/>
                  <a:ext cx="31320" cy="27360"/>
                </a:xfrm>
                <a:custGeom>
                  <a:avLst/>
                  <a:gdLst/>
                  <a:ahLst/>
                  <a:rect l="l" t="t" r="r" b="b"/>
                  <a:pathLst>
                    <a:path w="3993" h="3424">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w="0">
                  <a:noFill/>
                </a:ln>
              </p:spPr>
              <p:style>
                <a:lnRef idx="0"/>
                <a:fillRef idx="0"/>
                <a:effectRef idx="0"/>
                <a:fontRef idx="minor"/>
              </p:style>
            </p:sp>
            <p:sp>
              <p:nvSpPr>
                <p:cNvPr id="210" name="CustomShape 96"/>
                <p:cNvSpPr/>
                <p:nvPr/>
              </p:nvSpPr>
              <p:spPr>
                <a:xfrm>
                  <a:off x="4039560" y="852480"/>
                  <a:ext cx="7560" cy="6480"/>
                </a:xfrm>
                <a:custGeom>
                  <a:avLst/>
                  <a:gdLst/>
                  <a:ahLst/>
                  <a:rect l="l" t="t" r="r" b="b"/>
                  <a:pathLst>
                    <a:path w="1134" h="965">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w="0">
                  <a:noFill/>
                </a:ln>
              </p:spPr>
              <p:style>
                <a:lnRef idx="0"/>
                <a:fillRef idx="0"/>
                <a:effectRef idx="0"/>
                <a:fontRef idx="minor"/>
              </p:style>
            </p:sp>
          </p:grpSp>
          <p:grpSp>
            <p:nvGrpSpPr>
              <p:cNvPr id="211" name="Group 97"/>
              <p:cNvGrpSpPr/>
              <p:nvPr/>
            </p:nvGrpSpPr>
            <p:grpSpPr>
              <a:xfrm>
                <a:off x="4065120" y="875520"/>
                <a:ext cx="31320" cy="27360"/>
                <a:chOff x="4065120" y="875520"/>
                <a:chExt cx="31320" cy="27360"/>
              </a:xfrm>
            </p:grpSpPr>
            <p:sp>
              <p:nvSpPr>
                <p:cNvPr id="212" name="CustomShape 98"/>
                <p:cNvSpPr/>
                <p:nvPr/>
              </p:nvSpPr>
              <p:spPr>
                <a:xfrm>
                  <a:off x="4065120" y="875520"/>
                  <a:ext cx="31320" cy="27360"/>
                </a:xfrm>
                <a:custGeom>
                  <a:avLst/>
                  <a:gdLst/>
                  <a:ahLst/>
                  <a:rect l="l" t="t" r="r" b="b"/>
                  <a:pathLst>
                    <a:path w="3993" h="3433">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w="0">
                  <a:noFill/>
                </a:ln>
              </p:spPr>
              <p:style>
                <a:lnRef idx="0"/>
                <a:fillRef idx="0"/>
                <a:effectRef idx="0"/>
                <a:fontRef idx="minor"/>
              </p:style>
            </p:sp>
            <p:sp>
              <p:nvSpPr>
                <p:cNvPr id="213" name="CustomShape 99"/>
                <p:cNvSpPr/>
                <p:nvPr/>
              </p:nvSpPr>
              <p:spPr>
                <a:xfrm>
                  <a:off x="4078800" y="885960"/>
                  <a:ext cx="7560" cy="6480"/>
                </a:xfrm>
                <a:custGeom>
                  <a:avLst/>
                  <a:gdLst/>
                  <a:ahLst/>
                  <a:rect l="l" t="t" r="r" b="b"/>
                  <a:pathLst>
                    <a:path w="1126" h="967">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w="0">
                  <a:noFill/>
                </a:ln>
              </p:spPr>
              <p:style>
                <a:lnRef idx="0"/>
                <a:fillRef idx="0"/>
                <a:effectRef idx="0"/>
                <a:fontRef idx="minor"/>
              </p:style>
            </p:sp>
          </p:grpSp>
        </p:grpSp>
        <p:grpSp>
          <p:nvGrpSpPr>
            <p:cNvPr id="214" name="Group 100"/>
            <p:cNvGrpSpPr/>
            <p:nvPr/>
          </p:nvGrpSpPr>
          <p:grpSpPr>
            <a:xfrm>
              <a:off x="3885840" y="693360"/>
              <a:ext cx="80280" cy="38520"/>
              <a:chOff x="3885840" y="693360"/>
              <a:chExt cx="80280" cy="38520"/>
            </a:xfrm>
          </p:grpSpPr>
          <p:sp>
            <p:nvSpPr>
              <p:cNvPr id="215" name="CustomShape 101"/>
              <p:cNvSpPr/>
              <p:nvPr/>
            </p:nvSpPr>
            <p:spPr>
              <a:xfrm>
                <a:off x="3906000" y="707040"/>
                <a:ext cx="51120" cy="9360"/>
              </a:xfrm>
              <a:custGeom>
                <a:avLst/>
                <a:gdLst/>
                <a:ahLst/>
                <a:rect l="l" t="t" r="r" b="b"/>
                <a:pathLst>
                  <a:path w="6352" h="1319">
                    <a:moveTo>
                      <a:pt x="1" y="1319"/>
                    </a:moveTo>
                    <a:lnTo>
                      <a:pt x="6351" y="0"/>
                    </a:lnTo>
                  </a:path>
                </a:pathLst>
              </a:custGeom>
              <a:noFill/>
              <a:ln w="1800">
                <a:solidFill>
                  <a:srgbClr val="a5b7c5"/>
                </a:solidFill>
                <a:miter/>
              </a:ln>
            </p:spPr>
            <p:style>
              <a:lnRef idx="0"/>
              <a:fillRef idx="0"/>
              <a:effectRef idx="0"/>
              <a:fontRef idx="minor"/>
            </p:style>
          </p:sp>
          <p:grpSp>
            <p:nvGrpSpPr>
              <p:cNvPr id="216" name="Group 102"/>
              <p:cNvGrpSpPr/>
              <p:nvPr/>
            </p:nvGrpSpPr>
            <p:grpSpPr>
              <a:xfrm>
                <a:off x="3934800" y="693360"/>
                <a:ext cx="31320" cy="27360"/>
                <a:chOff x="3934800" y="693360"/>
                <a:chExt cx="31320" cy="27360"/>
              </a:xfrm>
            </p:grpSpPr>
            <p:sp>
              <p:nvSpPr>
                <p:cNvPr id="217" name="CustomShape 103"/>
                <p:cNvSpPr/>
                <p:nvPr/>
              </p:nvSpPr>
              <p:spPr>
                <a:xfrm>
                  <a:off x="3934800" y="693360"/>
                  <a:ext cx="31320" cy="27360"/>
                </a:xfrm>
                <a:custGeom>
                  <a:avLst/>
                  <a:gdLst/>
                  <a:ahLst/>
                  <a:rect l="l" t="t" r="r" b="b"/>
                  <a:pathLst>
                    <a:path w="3993" h="3432">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w="0">
                  <a:noFill/>
                </a:ln>
              </p:spPr>
              <p:style>
                <a:lnRef idx="0"/>
                <a:fillRef idx="0"/>
                <a:effectRef idx="0"/>
                <a:fontRef idx="minor"/>
              </p:style>
            </p:sp>
            <p:sp>
              <p:nvSpPr>
                <p:cNvPr id="218" name="CustomShape 104"/>
                <p:cNvSpPr/>
                <p:nvPr/>
              </p:nvSpPr>
              <p:spPr>
                <a:xfrm>
                  <a:off x="3948120" y="703800"/>
                  <a:ext cx="7560" cy="6480"/>
                </a:xfrm>
                <a:custGeom>
                  <a:avLst/>
                  <a:gdLst/>
                  <a:ahLst/>
                  <a:rect l="l" t="t" r="r" b="b"/>
                  <a:pathLst>
                    <a:path w="1138" h="977">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w="0">
                  <a:noFill/>
                </a:ln>
              </p:spPr>
              <p:style>
                <a:lnRef idx="0"/>
                <a:fillRef idx="0"/>
                <a:effectRef idx="0"/>
                <a:fontRef idx="minor"/>
              </p:style>
            </p:sp>
          </p:grpSp>
          <p:grpSp>
            <p:nvGrpSpPr>
              <p:cNvPr id="219" name="Group 105"/>
              <p:cNvGrpSpPr/>
              <p:nvPr/>
            </p:nvGrpSpPr>
            <p:grpSpPr>
              <a:xfrm>
                <a:off x="3885840" y="704520"/>
                <a:ext cx="31320" cy="27360"/>
                <a:chOff x="3885840" y="704520"/>
                <a:chExt cx="31320" cy="27360"/>
              </a:xfrm>
            </p:grpSpPr>
            <p:sp>
              <p:nvSpPr>
                <p:cNvPr id="220" name="CustomShape 106"/>
                <p:cNvSpPr/>
                <p:nvPr/>
              </p:nvSpPr>
              <p:spPr>
                <a:xfrm>
                  <a:off x="3885840" y="704520"/>
                  <a:ext cx="31320" cy="27360"/>
                </a:xfrm>
                <a:custGeom>
                  <a:avLst/>
                  <a:gdLst/>
                  <a:ahLst/>
                  <a:rect l="l" t="t" r="r" b="b"/>
                  <a:pathLst>
                    <a:path w="4005" h="3421">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w="0">
                  <a:noFill/>
                </a:ln>
              </p:spPr>
              <p:style>
                <a:lnRef idx="0"/>
                <a:fillRef idx="0"/>
                <a:effectRef idx="0"/>
                <a:fontRef idx="minor"/>
              </p:style>
            </p:sp>
            <p:sp>
              <p:nvSpPr>
                <p:cNvPr id="221" name="CustomShape 107"/>
                <p:cNvSpPr/>
                <p:nvPr/>
              </p:nvSpPr>
              <p:spPr>
                <a:xfrm>
                  <a:off x="3899520" y="714960"/>
                  <a:ext cx="7560" cy="6480"/>
                </a:xfrm>
                <a:custGeom>
                  <a:avLst/>
                  <a:gdLst/>
                  <a:ahLst/>
                  <a:rect l="l" t="t" r="r" b="b"/>
                  <a:pathLst>
                    <a:path w="1126" h="964">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w="0">
                  <a:noFill/>
                </a:ln>
              </p:spPr>
              <p:style>
                <a:lnRef idx="0"/>
                <a:fillRef idx="0"/>
                <a:effectRef idx="0"/>
                <a:fontRef idx="minor"/>
              </p:style>
            </p:sp>
          </p:grpSp>
        </p:grpSp>
        <p:grpSp>
          <p:nvGrpSpPr>
            <p:cNvPr id="222" name="Group 108"/>
            <p:cNvGrpSpPr/>
            <p:nvPr/>
          </p:nvGrpSpPr>
          <p:grpSpPr>
            <a:xfrm>
              <a:off x="3675960" y="549720"/>
              <a:ext cx="402120" cy="203400"/>
              <a:chOff x="3675960" y="549720"/>
              <a:chExt cx="402120" cy="203400"/>
            </a:xfrm>
          </p:grpSpPr>
          <p:grpSp>
            <p:nvGrpSpPr>
              <p:cNvPr id="223" name="Group 109"/>
              <p:cNvGrpSpPr/>
              <p:nvPr/>
            </p:nvGrpSpPr>
            <p:grpSpPr>
              <a:xfrm>
                <a:off x="3695760" y="566280"/>
                <a:ext cx="369000" cy="171360"/>
                <a:chOff x="3695760" y="566280"/>
                <a:chExt cx="369000" cy="171360"/>
              </a:xfrm>
            </p:grpSpPr>
            <p:sp>
              <p:nvSpPr>
                <p:cNvPr id="224" name="CustomShape 110"/>
                <p:cNvSpPr/>
                <p:nvPr/>
              </p:nvSpPr>
              <p:spPr>
                <a:xfrm>
                  <a:off x="3699720" y="566280"/>
                  <a:ext cx="365040" cy="171360"/>
                </a:xfrm>
                <a:custGeom>
                  <a:avLst/>
                  <a:gdLst/>
                  <a:ahLst/>
                  <a:rect l="l" t="t" r="r" b="b"/>
                  <a:pathLst>
                    <a:path w="44166" h="20432">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00">
                  <a:solidFill>
                    <a:srgbClr val="a5b7c5"/>
                  </a:solidFill>
                  <a:miter/>
                </a:ln>
              </p:spPr>
              <p:style>
                <a:lnRef idx="0"/>
                <a:fillRef idx="0"/>
                <a:effectRef idx="0"/>
                <a:fontRef idx="minor"/>
              </p:style>
            </p:sp>
            <p:sp>
              <p:nvSpPr>
                <p:cNvPr id="225" name="CustomShape 111"/>
                <p:cNvSpPr/>
                <p:nvPr/>
              </p:nvSpPr>
              <p:spPr>
                <a:xfrm>
                  <a:off x="3695760" y="663840"/>
                  <a:ext cx="75240" cy="73800"/>
                </a:xfrm>
                <a:custGeom>
                  <a:avLst/>
                  <a:gdLst/>
                  <a:ahLst/>
                  <a:rect l="l" t="t" r="r" b="b"/>
                  <a:pathLst>
                    <a:path w="9279" h="8916">
                      <a:moveTo>
                        <a:pt x="0" y="8916"/>
                      </a:moveTo>
                      <a:lnTo>
                        <a:pt x="9279" y="6883"/>
                      </a:lnTo>
                      <a:lnTo>
                        <a:pt x="7041" y="0"/>
                      </a:lnTo>
                    </a:path>
                  </a:pathLst>
                </a:custGeom>
                <a:noFill/>
                <a:ln w="1800">
                  <a:solidFill>
                    <a:srgbClr val="a5b7c5"/>
                  </a:solidFill>
                  <a:miter/>
                </a:ln>
              </p:spPr>
              <p:style>
                <a:lnRef idx="0"/>
                <a:fillRef idx="0"/>
                <a:effectRef idx="0"/>
                <a:fontRef idx="minor"/>
              </p:style>
            </p:sp>
            <p:sp>
              <p:nvSpPr>
                <p:cNvPr id="226" name="CustomShape 112"/>
                <p:cNvSpPr/>
                <p:nvPr/>
              </p:nvSpPr>
              <p:spPr>
                <a:xfrm>
                  <a:off x="3771720" y="696960"/>
                  <a:ext cx="82080" cy="19440"/>
                </a:xfrm>
                <a:custGeom>
                  <a:avLst/>
                  <a:gdLst/>
                  <a:ahLst/>
                  <a:rect l="l" t="t" r="r" b="b"/>
                  <a:pathLst>
                    <a:path w="10114" h="2493">
                      <a:moveTo>
                        <a:pt x="0" y="2493"/>
                      </a:moveTo>
                      <a:lnTo>
                        <a:pt x="10113" y="1"/>
                      </a:lnTo>
                    </a:path>
                  </a:pathLst>
                </a:custGeom>
                <a:noFill/>
                <a:ln w="1800">
                  <a:solidFill>
                    <a:srgbClr val="a5b7c5"/>
                  </a:solidFill>
                  <a:miter/>
                </a:ln>
              </p:spPr>
              <p:style>
                <a:lnRef idx="0"/>
                <a:fillRef idx="0"/>
                <a:effectRef idx="0"/>
                <a:fontRef idx="minor"/>
              </p:style>
            </p:sp>
            <p:sp>
              <p:nvSpPr>
                <p:cNvPr id="227" name="CustomShape 113"/>
                <p:cNvSpPr/>
                <p:nvPr/>
              </p:nvSpPr>
              <p:spPr>
                <a:xfrm>
                  <a:off x="3859560" y="651600"/>
                  <a:ext cx="112680" cy="43560"/>
                </a:xfrm>
                <a:custGeom>
                  <a:avLst/>
                  <a:gdLst/>
                  <a:ahLst/>
                  <a:rect l="l" t="t" r="r" b="b"/>
                  <a:pathLst>
                    <a:path w="13792" h="5360">
                      <a:moveTo>
                        <a:pt x="1" y="5360"/>
                      </a:moveTo>
                      <a:lnTo>
                        <a:pt x="13791" y="1"/>
                      </a:lnTo>
                    </a:path>
                  </a:pathLst>
                </a:custGeom>
                <a:noFill/>
                <a:ln w="1800">
                  <a:solidFill>
                    <a:srgbClr val="a5b7c5"/>
                  </a:solidFill>
                  <a:miter/>
                </a:ln>
              </p:spPr>
              <p:style>
                <a:lnRef idx="0"/>
                <a:fillRef idx="0"/>
                <a:effectRef idx="0"/>
                <a:fontRef idx="minor"/>
              </p:style>
            </p:sp>
            <p:sp>
              <p:nvSpPr>
                <p:cNvPr id="228" name="CustomShape 114"/>
                <p:cNvSpPr/>
                <p:nvPr/>
              </p:nvSpPr>
              <p:spPr>
                <a:xfrm>
                  <a:off x="3974040" y="566280"/>
                  <a:ext cx="16560" cy="87480"/>
                </a:xfrm>
                <a:custGeom>
                  <a:avLst/>
                  <a:gdLst/>
                  <a:ahLst/>
                  <a:rect l="l" t="t" r="r" b="b"/>
                  <a:pathLst>
                    <a:path w="2190" h="10549">
                      <a:moveTo>
                        <a:pt x="0" y="10549"/>
                      </a:moveTo>
                      <a:lnTo>
                        <a:pt x="2190" y="0"/>
                      </a:lnTo>
                    </a:path>
                  </a:pathLst>
                </a:custGeom>
                <a:noFill/>
                <a:ln w="1800">
                  <a:solidFill>
                    <a:srgbClr val="a5b7c5"/>
                  </a:solidFill>
                  <a:miter/>
                </a:ln>
              </p:spPr>
              <p:style>
                <a:lnRef idx="0"/>
                <a:fillRef idx="0"/>
                <a:effectRef idx="0"/>
                <a:fontRef idx="minor"/>
              </p:style>
            </p:sp>
            <p:sp>
              <p:nvSpPr>
                <p:cNvPr id="229" name="CustomShape 115"/>
                <p:cNvSpPr/>
                <p:nvPr/>
              </p:nvSpPr>
              <p:spPr>
                <a:xfrm>
                  <a:off x="3992040" y="566280"/>
                  <a:ext cx="25560" cy="66600"/>
                </a:xfrm>
                <a:custGeom>
                  <a:avLst/>
                  <a:gdLst/>
                  <a:ahLst/>
                  <a:rect l="l" t="t" r="r" b="b"/>
                  <a:pathLst>
                    <a:path w="3280" h="8081">
                      <a:moveTo>
                        <a:pt x="1" y="0"/>
                      </a:moveTo>
                      <a:lnTo>
                        <a:pt x="3279" y="8081"/>
                      </a:lnTo>
                    </a:path>
                  </a:pathLst>
                </a:custGeom>
                <a:noFill/>
                <a:ln w="1800">
                  <a:solidFill>
                    <a:srgbClr val="a5b7c5"/>
                  </a:solidFill>
                  <a:miter/>
                </a:ln>
              </p:spPr>
              <p:style>
                <a:lnRef idx="0"/>
                <a:fillRef idx="0"/>
                <a:effectRef idx="0"/>
                <a:fontRef idx="minor"/>
              </p:style>
            </p:sp>
          </p:grpSp>
          <p:grpSp>
            <p:nvGrpSpPr>
              <p:cNvPr id="230" name="Group 116"/>
              <p:cNvGrpSpPr/>
              <p:nvPr/>
            </p:nvGrpSpPr>
            <p:grpSpPr>
              <a:xfrm>
                <a:off x="3965040" y="549720"/>
                <a:ext cx="38160" cy="33120"/>
                <a:chOff x="3965040" y="549720"/>
                <a:chExt cx="38160" cy="33120"/>
              </a:xfrm>
            </p:grpSpPr>
            <p:sp>
              <p:nvSpPr>
                <p:cNvPr id="231" name="CustomShape 117"/>
                <p:cNvSpPr/>
                <p:nvPr/>
              </p:nvSpPr>
              <p:spPr>
                <a:xfrm>
                  <a:off x="3965040" y="549720"/>
                  <a:ext cx="38160" cy="33120"/>
                </a:xfrm>
                <a:custGeom>
                  <a:avLst/>
                  <a:gdLst/>
                  <a:ahLst/>
                  <a:rect l="l" t="t" r="r" b="b"/>
                  <a:pathLst>
                    <a:path w="4804" h="4114">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w="0">
                  <a:noFill/>
                </a:ln>
              </p:spPr>
              <p:style>
                <a:lnRef idx="0"/>
                <a:fillRef idx="0"/>
                <a:effectRef idx="0"/>
                <a:fontRef idx="minor"/>
              </p:style>
            </p:sp>
            <p:sp>
              <p:nvSpPr>
                <p:cNvPr id="232" name="CustomShape 118"/>
                <p:cNvSpPr/>
                <p:nvPr/>
              </p:nvSpPr>
              <p:spPr>
                <a:xfrm>
                  <a:off x="3980880" y="560160"/>
                  <a:ext cx="11880" cy="12240"/>
                </a:xfrm>
                <a:custGeom>
                  <a:avLst/>
                  <a:gdLst/>
                  <a:ahLst/>
                  <a:rect l="l" t="t" r="r" b="b"/>
                  <a:pathLst>
                    <a:path w="1658" h="1658">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w="0">
                  <a:noFill/>
                </a:ln>
              </p:spPr>
              <p:style>
                <a:lnRef idx="0"/>
                <a:fillRef idx="0"/>
                <a:effectRef idx="0"/>
                <a:fontRef idx="minor"/>
              </p:style>
            </p:sp>
          </p:grpSp>
          <p:grpSp>
            <p:nvGrpSpPr>
              <p:cNvPr id="233" name="Group 119"/>
              <p:cNvGrpSpPr/>
              <p:nvPr/>
            </p:nvGrpSpPr>
            <p:grpSpPr>
              <a:xfrm>
                <a:off x="3860640" y="589320"/>
                <a:ext cx="38160" cy="33120"/>
                <a:chOff x="3860640" y="589320"/>
                <a:chExt cx="38160" cy="33120"/>
              </a:xfrm>
            </p:grpSpPr>
            <p:sp>
              <p:nvSpPr>
                <p:cNvPr id="234" name="CustomShape 120"/>
                <p:cNvSpPr/>
                <p:nvPr/>
              </p:nvSpPr>
              <p:spPr>
                <a:xfrm>
                  <a:off x="3860640" y="589320"/>
                  <a:ext cx="38160" cy="33120"/>
                </a:xfrm>
                <a:custGeom>
                  <a:avLst/>
                  <a:gdLst/>
                  <a:ahLst/>
                  <a:rect l="l" t="t" r="r" b="b"/>
                  <a:pathLst>
                    <a:path w="4804" h="4126">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w="0">
                  <a:noFill/>
                </a:ln>
              </p:spPr>
              <p:style>
                <a:lnRef idx="0"/>
                <a:fillRef idx="0"/>
                <a:effectRef idx="0"/>
                <a:fontRef idx="minor"/>
              </p:style>
            </p:sp>
            <p:sp>
              <p:nvSpPr>
                <p:cNvPr id="235" name="CustomShape 121"/>
                <p:cNvSpPr/>
                <p:nvPr/>
              </p:nvSpPr>
              <p:spPr>
                <a:xfrm>
                  <a:off x="3876480" y="599760"/>
                  <a:ext cx="11880" cy="12240"/>
                </a:xfrm>
                <a:custGeom>
                  <a:avLst/>
                  <a:gdLst/>
                  <a:ahLst/>
                  <a:rect l="l" t="t" r="r" b="b"/>
                  <a:pathLst>
                    <a:path w="1658" h="1659">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w="0">
                  <a:noFill/>
                </a:ln>
              </p:spPr>
              <p:style>
                <a:lnRef idx="0"/>
                <a:fillRef idx="0"/>
                <a:effectRef idx="0"/>
                <a:fontRef idx="minor"/>
              </p:style>
            </p:sp>
          </p:grpSp>
          <p:grpSp>
            <p:nvGrpSpPr>
              <p:cNvPr id="236" name="Group 122"/>
              <p:cNvGrpSpPr/>
              <p:nvPr/>
            </p:nvGrpSpPr>
            <p:grpSpPr>
              <a:xfrm>
                <a:off x="3831840" y="680400"/>
                <a:ext cx="38160" cy="33120"/>
                <a:chOff x="3831840" y="680400"/>
                <a:chExt cx="38160" cy="33120"/>
              </a:xfrm>
            </p:grpSpPr>
            <p:sp>
              <p:nvSpPr>
                <p:cNvPr id="237" name="CustomShape 123"/>
                <p:cNvSpPr/>
                <p:nvPr/>
              </p:nvSpPr>
              <p:spPr>
                <a:xfrm>
                  <a:off x="3831840" y="680400"/>
                  <a:ext cx="38160" cy="33120"/>
                </a:xfrm>
                <a:custGeom>
                  <a:avLst/>
                  <a:gdLst/>
                  <a:ahLst/>
                  <a:rect l="l" t="t" r="r" b="b"/>
                  <a:pathLst>
                    <a:path w="4803" h="4114">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238" name="CustomShape 124"/>
                <p:cNvSpPr/>
                <p:nvPr/>
              </p:nvSpPr>
              <p:spPr>
                <a:xfrm>
                  <a:off x="3847680" y="690840"/>
                  <a:ext cx="11880" cy="12240"/>
                </a:xfrm>
                <a:custGeom>
                  <a:avLst/>
                  <a:gdLst/>
                  <a:ahLst/>
                  <a:rect l="l" t="t" r="r" b="b"/>
                  <a:pathLst>
                    <a:path w="1658" h="1659">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w="0">
                  <a:noFill/>
                </a:ln>
              </p:spPr>
              <p:style>
                <a:lnRef idx="0"/>
                <a:fillRef idx="0"/>
                <a:effectRef idx="0"/>
                <a:fontRef idx="minor"/>
              </p:style>
            </p:sp>
          </p:grpSp>
          <p:grpSp>
            <p:nvGrpSpPr>
              <p:cNvPr id="239" name="Group 125"/>
              <p:cNvGrpSpPr/>
              <p:nvPr/>
            </p:nvGrpSpPr>
            <p:grpSpPr>
              <a:xfrm>
                <a:off x="3730680" y="647280"/>
                <a:ext cx="38160" cy="33120"/>
                <a:chOff x="3730680" y="647280"/>
                <a:chExt cx="38160" cy="33120"/>
              </a:xfrm>
            </p:grpSpPr>
            <p:sp>
              <p:nvSpPr>
                <p:cNvPr id="240" name="CustomShape 126"/>
                <p:cNvSpPr/>
                <p:nvPr/>
              </p:nvSpPr>
              <p:spPr>
                <a:xfrm>
                  <a:off x="3730680" y="647280"/>
                  <a:ext cx="38160" cy="33120"/>
                </a:xfrm>
                <a:custGeom>
                  <a:avLst/>
                  <a:gdLst/>
                  <a:ahLst/>
                  <a:rect l="l" t="t" r="r" b="b"/>
                  <a:pathLst>
                    <a:path w="4804" h="4114">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241" name="CustomShape 127"/>
                <p:cNvSpPr/>
                <p:nvPr/>
              </p:nvSpPr>
              <p:spPr>
                <a:xfrm>
                  <a:off x="3746520" y="657720"/>
                  <a:ext cx="11880" cy="12240"/>
                </a:xfrm>
                <a:custGeom>
                  <a:avLst/>
                  <a:gdLst/>
                  <a:ahLst/>
                  <a:rect l="l" t="t" r="r" b="b"/>
                  <a:pathLst>
                    <a:path w="1658" h="1658">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w="0">
                  <a:noFill/>
                </a:ln>
              </p:spPr>
              <p:style>
                <a:lnRef idx="0"/>
                <a:fillRef idx="0"/>
                <a:effectRef idx="0"/>
                <a:fontRef idx="minor"/>
              </p:style>
            </p:sp>
          </p:grpSp>
          <p:grpSp>
            <p:nvGrpSpPr>
              <p:cNvPr id="242" name="Group 128"/>
              <p:cNvGrpSpPr/>
              <p:nvPr/>
            </p:nvGrpSpPr>
            <p:grpSpPr>
              <a:xfrm>
                <a:off x="3749040" y="705600"/>
                <a:ext cx="38160" cy="33120"/>
                <a:chOff x="3749040" y="705600"/>
                <a:chExt cx="38160" cy="33120"/>
              </a:xfrm>
            </p:grpSpPr>
            <p:sp>
              <p:nvSpPr>
                <p:cNvPr id="243" name="CustomShape 129"/>
                <p:cNvSpPr/>
                <p:nvPr/>
              </p:nvSpPr>
              <p:spPr>
                <a:xfrm>
                  <a:off x="3749040" y="705600"/>
                  <a:ext cx="38160" cy="33120"/>
                </a:xfrm>
                <a:custGeom>
                  <a:avLst/>
                  <a:gdLst/>
                  <a:ahLst/>
                  <a:rect l="l" t="t" r="r" b="b"/>
                  <a:pathLst>
                    <a:path w="4804" h="4117">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w="0">
                  <a:noFill/>
                </a:ln>
              </p:spPr>
              <p:style>
                <a:lnRef idx="0"/>
                <a:fillRef idx="0"/>
                <a:effectRef idx="0"/>
                <a:fontRef idx="minor"/>
              </p:style>
            </p:sp>
            <p:sp>
              <p:nvSpPr>
                <p:cNvPr id="244" name="CustomShape 130"/>
                <p:cNvSpPr/>
                <p:nvPr/>
              </p:nvSpPr>
              <p:spPr>
                <a:xfrm>
                  <a:off x="3765240" y="716040"/>
                  <a:ext cx="11880" cy="12240"/>
                </a:xfrm>
                <a:custGeom>
                  <a:avLst/>
                  <a:gdLst/>
                  <a:ahLst/>
                  <a:rect l="l" t="t" r="r" b="b"/>
                  <a:pathLst>
                    <a:path w="1658" h="1658">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w="0">
                  <a:noFill/>
                </a:ln>
              </p:spPr>
              <p:style>
                <a:lnRef idx="0"/>
                <a:fillRef idx="0"/>
                <a:effectRef idx="0"/>
                <a:fontRef idx="minor"/>
              </p:style>
            </p:sp>
          </p:grpSp>
          <p:grpSp>
            <p:nvGrpSpPr>
              <p:cNvPr id="245" name="Group 131"/>
              <p:cNvGrpSpPr/>
              <p:nvPr/>
            </p:nvGrpSpPr>
            <p:grpSpPr>
              <a:xfrm>
                <a:off x="3999600" y="625320"/>
                <a:ext cx="31320" cy="27360"/>
                <a:chOff x="3999600" y="625320"/>
                <a:chExt cx="31320" cy="27360"/>
              </a:xfrm>
            </p:grpSpPr>
            <p:sp>
              <p:nvSpPr>
                <p:cNvPr id="246" name="CustomShape 132"/>
                <p:cNvSpPr/>
                <p:nvPr/>
              </p:nvSpPr>
              <p:spPr>
                <a:xfrm>
                  <a:off x="3999600" y="625320"/>
                  <a:ext cx="31320" cy="27360"/>
                </a:xfrm>
                <a:custGeom>
                  <a:avLst/>
                  <a:gdLst/>
                  <a:ahLst/>
                  <a:rect l="l" t="t" r="r" b="b"/>
                  <a:pathLst>
                    <a:path w="3993" h="3424">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w="0">
                  <a:noFill/>
                </a:ln>
              </p:spPr>
              <p:style>
                <a:lnRef idx="0"/>
                <a:fillRef idx="0"/>
                <a:effectRef idx="0"/>
                <a:fontRef idx="minor"/>
              </p:style>
            </p:sp>
            <p:sp>
              <p:nvSpPr>
                <p:cNvPr id="247" name="CustomShape 133"/>
                <p:cNvSpPr/>
                <p:nvPr/>
              </p:nvSpPr>
              <p:spPr>
                <a:xfrm>
                  <a:off x="4014360" y="635760"/>
                  <a:ext cx="6120" cy="648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248" name="Group 134"/>
              <p:cNvGrpSpPr/>
              <p:nvPr/>
            </p:nvGrpSpPr>
            <p:grpSpPr>
              <a:xfrm>
                <a:off x="3953880" y="642240"/>
                <a:ext cx="31320" cy="27360"/>
                <a:chOff x="3953880" y="642240"/>
                <a:chExt cx="31320" cy="27360"/>
              </a:xfrm>
            </p:grpSpPr>
            <p:sp>
              <p:nvSpPr>
                <p:cNvPr id="249" name="CustomShape 135"/>
                <p:cNvSpPr/>
                <p:nvPr/>
              </p:nvSpPr>
              <p:spPr>
                <a:xfrm>
                  <a:off x="3953880" y="642240"/>
                  <a:ext cx="31320" cy="27360"/>
                </a:xfrm>
                <a:custGeom>
                  <a:avLst/>
                  <a:gdLst/>
                  <a:ahLst/>
                  <a:rect l="l" t="t" r="r" b="b"/>
                  <a:pathLst>
                    <a:path w="4005" h="3433">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w="0">
                  <a:noFill/>
                </a:ln>
              </p:spPr>
              <p:style>
                <a:lnRef idx="0"/>
                <a:fillRef idx="0"/>
                <a:effectRef idx="0"/>
                <a:fontRef idx="minor"/>
              </p:style>
            </p:sp>
            <p:sp>
              <p:nvSpPr>
                <p:cNvPr id="250" name="CustomShape 136"/>
                <p:cNvSpPr/>
                <p:nvPr/>
              </p:nvSpPr>
              <p:spPr>
                <a:xfrm>
                  <a:off x="3969000" y="652680"/>
                  <a:ext cx="6120" cy="648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w="0">
                  <a:noFill/>
                </a:ln>
              </p:spPr>
              <p:style>
                <a:lnRef idx="0"/>
                <a:fillRef idx="0"/>
                <a:effectRef idx="0"/>
                <a:fontRef idx="minor"/>
              </p:style>
            </p:sp>
          </p:grpSp>
          <p:grpSp>
            <p:nvGrpSpPr>
              <p:cNvPr id="251" name="Group 137"/>
              <p:cNvGrpSpPr/>
              <p:nvPr/>
            </p:nvGrpSpPr>
            <p:grpSpPr>
              <a:xfrm>
                <a:off x="4046760" y="556920"/>
                <a:ext cx="31320" cy="27360"/>
                <a:chOff x="4046760" y="556920"/>
                <a:chExt cx="31320" cy="27360"/>
              </a:xfrm>
            </p:grpSpPr>
            <p:sp>
              <p:nvSpPr>
                <p:cNvPr id="252" name="CustomShape 138"/>
                <p:cNvSpPr/>
                <p:nvPr/>
              </p:nvSpPr>
              <p:spPr>
                <a:xfrm>
                  <a:off x="4046760" y="556920"/>
                  <a:ext cx="31320" cy="2736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w="0">
                  <a:noFill/>
                </a:ln>
              </p:spPr>
              <p:style>
                <a:lnRef idx="0"/>
                <a:fillRef idx="0"/>
                <a:effectRef idx="0"/>
                <a:fontRef idx="minor"/>
              </p:style>
            </p:sp>
            <p:sp>
              <p:nvSpPr>
                <p:cNvPr id="253" name="CustomShape 139"/>
                <p:cNvSpPr/>
                <p:nvPr/>
              </p:nvSpPr>
              <p:spPr>
                <a:xfrm>
                  <a:off x="4061520" y="567360"/>
                  <a:ext cx="6120" cy="6480"/>
                </a:xfrm>
                <a:custGeom>
                  <a:avLst/>
                  <a:gdLst/>
                  <a:ahLst/>
                  <a:rect l="l" t="t" r="r" b="b"/>
                  <a:pathLst>
                    <a:path w="969" h="968">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w="0">
                  <a:noFill/>
                </a:ln>
              </p:spPr>
              <p:style>
                <a:lnRef idx="0"/>
                <a:fillRef idx="0"/>
                <a:effectRef idx="0"/>
                <a:fontRef idx="minor"/>
              </p:style>
            </p:sp>
          </p:grpSp>
          <p:grpSp>
            <p:nvGrpSpPr>
              <p:cNvPr id="254" name="Group 140"/>
              <p:cNvGrpSpPr/>
              <p:nvPr/>
            </p:nvGrpSpPr>
            <p:grpSpPr>
              <a:xfrm>
                <a:off x="3675960" y="725760"/>
                <a:ext cx="31320" cy="27360"/>
                <a:chOff x="3675960" y="725760"/>
                <a:chExt cx="31320" cy="27360"/>
              </a:xfrm>
            </p:grpSpPr>
            <p:sp>
              <p:nvSpPr>
                <p:cNvPr id="255" name="CustomShape 141"/>
                <p:cNvSpPr/>
                <p:nvPr/>
              </p:nvSpPr>
              <p:spPr>
                <a:xfrm>
                  <a:off x="3675960" y="725760"/>
                  <a:ext cx="31320" cy="27360"/>
                </a:xfrm>
                <a:custGeom>
                  <a:avLst/>
                  <a:gdLst/>
                  <a:ahLst/>
                  <a:rect l="l" t="t" r="r" b="b"/>
                  <a:pathLst>
                    <a:path w="4005" h="3421">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w="0">
                  <a:noFill/>
                </a:ln>
              </p:spPr>
              <p:style>
                <a:lnRef idx="0"/>
                <a:fillRef idx="0"/>
                <a:effectRef idx="0"/>
                <a:fontRef idx="minor"/>
              </p:style>
            </p:sp>
            <p:sp>
              <p:nvSpPr>
                <p:cNvPr id="256" name="CustomShape 142"/>
                <p:cNvSpPr/>
                <p:nvPr/>
              </p:nvSpPr>
              <p:spPr>
                <a:xfrm>
                  <a:off x="3690720" y="736200"/>
                  <a:ext cx="6120" cy="648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w="0">
                  <a:noFill/>
                </a:ln>
              </p:spPr>
              <p:style>
                <a:lnRef idx="0"/>
                <a:fillRef idx="0"/>
                <a:effectRef idx="0"/>
                <a:fontRef idx="minor"/>
              </p:style>
            </p:sp>
          </p:grpSp>
        </p:grpSp>
        <p:grpSp>
          <p:nvGrpSpPr>
            <p:cNvPr id="257" name="Group 143"/>
            <p:cNvGrpSpPr/>
            <p:nvPr/>
          </p:nvGrpSpPr>
          <p:grpSpPr>
            <a:xfrm>
              <a:off x="4100040" y="548640"/>
              <a:ext cx="319680" cy="366480"/>
              <a:chOff x="4100040" y="548640"/>
              <a:chExt cx="319680" cy="366480"/>
            </a:xfrm>
          </p:grpSpPr>
          <p:grpSp>
            <p:nvGrpSpPr>
              <p:cNvPr id="258" name="Group 144"/>
              <p:cNvGrpSpPr/>
              <p:nvPr/>
            </p:nvGrpSpPr>
            <p:grpSpPr>
              <a:xfrm>
                <a:off x="4123800" y="562320"/>
                <a:ext cx="282600" cy="334440"/>
                <a:chOff x="4123800" y="562320"/>
                <a:chExt cx="282600" cy="334440"/>
              </a:xfrm>
            </p:grpSpPr>
            <p:sp>
              <p:nvSpPr>
                <p:cNvPr id="259" name="CustomShape 145"/>
                <p:cNvSpPr/>
                <p:nvPr/>
              </p:nvSpPr>
              <p:spPr>
                <a:xfrm>
                  <a:off x="4123800" y="562320"/>
                  <a:ext cx="282600" cy="334440"/>
                </a:xfrm>
                <a:custGeom>
                  <a:avLst/>
                  <a:gdLst/>
                  <a:ahLst/>
                  <a:rect l="l" t="t" r="r" b="b"/>
                  <a:pathLst>
                    <a:path w="34247" h="39666">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00">
                  <a:solidFill>
                    <a:srgbClr val="a5b7c5"/>
                  </a:solidFill>
                  <a:miter/>
                </a:ln>
              </p:spPr>
              <p:style>
                <a:lnRef idx="0"/>
                <a:fillRef idx="0"/>
                <a:effectRef idx="0"/>
                <a:fontRef idx="minor"/>
              </p:style>
            </p:sp>
            <p:sp>
              <p:nvSpPr>
                <p:cNvPr id="260" name="CustomShape 146"/>
                <p:cNvSpPr/>
                <p:nvPr/>
              </p:nvSpPr>
              <p:spPr>
                <a:xfrm>
                  <a:off x="4137480" y="585000"/>
                  <a:ext cx="64080" cy="73080"/>
                </a:xfrm>
                <a:custGeom>
                  <a:avLst/>
                  <a:gdLst/>
                  <a:ahLst/>
                  <a:rect l="l" t="t" r="r" b="b"/>
                  <a:pathLst>
                    <a:path w="7949" h="8856">
                      <a:moveTo>
                        <a:pt x="1" y="1"/>
                      </a:moveTo>
                      <a:lnTo>
                        <a:pt x="7948" y="8856"/>
                      </a:lnTo>
                    </a:path>
                  </a:pathLst>
                </a:custGeom>
                <a:noFill/>
                <a:ln w="1800">
                  <a:solidFill>
                    <a:srgbClr val="a5b7c5"/>
                  </a:solidFill>
                  <a:miter/>
                </a:ln>
              </p:spPr>
              <p:style>
                <a:lnRef idx="0"/>
                <a:fillRef idx="0"/>
                <a:effectRef idx="0"/>
                <a:fontRef idx="minor"/>
              </p:style>
            </p:sp>
            <p:sp>
              <p:nvSpPr>
                <p:cNvPr id="261" name="CustomShape 147"/>
                <p:cNvSpPr/>
                <p:nvPr/>
              </p:nvSpPr>
              <p:spPr>
                <a:xfrm>
                  <a:off x="4203360" y="659880"/>
                  <a:ext cx="25560" cy="104400"/>
                </a:xfrm>
                <a:custGeom>
                  <a:avLst/>
                  <a:gdLst/>
                  <a:ahLst/>
                  <a:rect l="l" t="t" r="r" b="b"/>
                  <a:pathLst>
                    <a:path w="3315" h="12545">
                      <a:moveTo>
                        <a:pt x="0" y="1"/>
                      </a:moveTo>
                      <a:lnTo>
                        <a:pt x="3315" y="12545"/>
                      </a:lnTo>
                    </a:path>
                  </a:pathLst>
                </a:custGeom>
                <a:noFill/>
                <a:ln w="1800">
                  <a:solidFill>
                    <a:srgbClr val="a5b7c5"/>
                  </a:solidFill>
                  <a:miter/>
                </a:ln>
              </p:spPr>
              <p:style>
                <a:lnRef idx="0"/>
                <a:fillRef idx="0"/>
                <a:effectRef idx="0"/>
                <a:fontRef idx="minor"/>
              </p:style>
            </p:sp>
            <p:sp>
              <p:nvSpPr>
                <p:cNvPr id="262" name="CustomShape 148"/>
                <p:cNvSpPr/>
                <p:nvPr/>
              </p:nvSpPr>
              <p:spPr>
                <a:xfrm>
                  <a:off x="4235040" y="562320"/>
                  <a:ext cx="61560" cy="117360"/>
                </a:xfrm>
                <a:custGeom>
                  <a:avLst/>
                  <a:gdLst/>
                  <a:ahLst/>
                  <a:rect l="l" t="t" r="r" b="b"/>
                  <a:pathLst>
                    <a:path w="7634" h="14057">
                      <a:moveTo>
                        <a:pt x="7634" y="14057"/>
                      </a:moveTo>
                      <a:lnTo>
                        <a:pt x="1" y="1"/>
                      </a:lnTo>
                    </a:path>
                  </a:pathLst>
                </a:custGeom>
                <a:noFill/>
                <a:ln w="1800">
                  <a:solidFill>
                    <a:srgbClr val="a5b7c5"/>
                  </a:solidFill>
                  <a:miter/>
                </a:ln>
              </p:spPr>
              <p:style>
                <a:lnRef idx="0"/>
                <a:fillRef idx="0"/>
                <a:effectRef idx="0"/>
                <a:fontRef idx="minor"/>
              </p:style>
            </p:sp>
            <p:sp>
              <p:nvSpPr>
                <p:cNvPr id="263" name="CustomShape 149"/>
                <p:cNvSpPr/>
                <p:nvPr/>
              </p:nvSpPr>
              <p:spPr>
                <a:xfrm>
                  <a:off x="4207680" y="659880"/>
                  <a:ext cx="84960" cy="19800"/>
                </a:xfrm>
                <a:custGeom>
                  <a:avLst/>
                  <a:gdLst/>
                  <a:ahLst/>
                  <a:rect l="l" t="t" r="r" b="b"/>
                  <a:pathLst>
                    <a:path w="10464" h="2553">
                      <a:moveTo>
                        <a:pt x="0" y="1"/>
                      </a:moveTo>
                      <a:lnTo>
                        <a:pt x="10464" y="2553"/>
                      </a:lnTo>
                    </a:path>
                  </a:pathLst>
                </a:custGeom>
                <a:noFill/>
                <a:ln w="1800">
                  <a:solidFill>
                    <a:srgbClr val="a5b7c5"/>
                  </a:solidFill>
                  <a:miter/>
                </a:ln>
              </p:spPr>
              <p:style>
                <a:lnRef idx="0"/>
                <a:fillRef idx="0"/>
                <a:effectRef idx="0"/>
                <a:fontRef idx="minor"/>
              </p:style>
            </p:sp>
            <p:sp>
              <p:nvSpPr>
                <p:cNvPr id="264" name="CustomShape 150"/>
                <p:cNvSpPr/>
                <p:nvPr/>
              </p:nvSpPr>
              <p:spPr>
                <a:xfrm>
                  <a:off x="4203360" y="562320"/>
                  <a:ext cx="29880" cy="95760"/>
                </a:xfrm>
                <a:custGeom>
                  <a:avLst/>
                  <a:gdLst/>
                  <a:ahLst/>
                  <a:rect l="l" t="t" r="r" b="b"/>
                  <a:pathLst>
                    <a:path w="3799" h="11505">
                      <a:moveTo>
                        <a:pt x="0" y="11505"/>
                      </a:moveTo>
                      <a:lnTo>
                        <a:pt x="3799" y="1"/>
                      </a:lnTo>
                    </a:path>
                  </a:pathLst>
                </a:custGeom>
                <a:noFill/>
                <a:ln w="1800">
                  <a:solidFill>
                    <a:srgbClr val="a5b7c5"/>
                  </a:solidFill>
                  <a:miter/>
                </a:ln>
              </p:spPr>
              <p:style>
                <a:lnRef idx="0"/>
                <a:fillRef idx="0"/>
                <a:effectRef idx="0"/>
                <a:fontRef idx="minor"/>
              </p:style>
            </p:sp>
            <p:sp>
              <p:nvSpPr>
                <p:cNvPr id="265" name="CustomShape 151"/>
                <p:cNvSpPr/>
                <p:nvPr/>
              </p:nvSpPr>
              <p:spPr>
                <a:xfrm>
                  <a:off x="4123800" y="659880"/>
                  <a:ext cx="78120" cy="42480"/>
                </a:xfrm>
                <a:custGeom>
                  <a:avLst/>
                  <a:gdLst/>
                  <a:ahLst/>
                  <a:rect l="l" t="t" r="r" b="b"/>
                  <a:pathLst>
                    <a:path w="9606" h="5227">
                      <a:moveTo>
                        <a:pt x="1" y="5226"/>
                      </a:moveTo>
                      <a:lnTo>
                        <a:pt x="9605" y="1"/>
                      </a:lnTo>
                    </a:path>
                  </a:pathLst>
                </a:custGeom>
                <a:noFill/>
                <a:ln w="1800">
                  <a:solidFill>
                    <a:srgbClr val="a5b7c5"/>
                  </a:solidFill>
                  <a:miter/>
                </a:ln>
              </p:spPr>
              <p:style>
                <a:lnRef idx="0"/>
                <a:fillRef idx="0"/>
                <a:effectRef idx="0"/>
                <a:fontRef idx="minor"/>
              </p:style>
            </p:sp>
            <p:sp>
              <p:nvSpPr>
                <p:cNvPr id="266" name="CustomShape 152"/>
                <p:cNvSpPr/>
                <p:nvPr/>
              </p:nvSpPr>
              <p:spPr>
                <a:xfrm>
                  <a:off x="4183200" y="766080"/>
                  <a:ext cx="46080" cy="27360"/>
                </a:xfrm>
                <a:custGeom>
                  <a:avLst/>
                  <a:gdLst/>
                  <a:ahLst/>
                  <a:rect l="l" t="t" r="r" b="b"/>
                  <a:pathLst>
                    <a:path w="5771" h="3437">
                      <a:moveTo>
                        <a:pt x="1" y="3436"/>
                      </a:moveTo>
                      <a:lnTo>
                        <a:pt x="5771" y="1"/>
                      </a:lnTo>
                    </a:path>
                  </a:pathLst>
                </a:custGeom>
                <a:noFill/>
                <a:ln w="1800">
                  <a:solidFill>
                    <a:srgbClr val="a5b7c5"/>
                  </a:solidFill>
                  <a:miter/>
                </a:ln>
              </p:spPr>
              <p:style>
                <a:lnRef idx="0"/>
                <a:fillRef idx="0"/>
                <a:effectRef idx="0"/>
                <a:fontRef idx="minor"/>
              </p:style>
            </p:sp>
            <p:sp>
              <p:nvSpPr>
                <p:cNvPr id="267" name="CustomShape 153"/>
                <p:cNvSpPr/>
                <p:nvPr/>
              </p:nvSpPr>
              <p:spPr>
                <a:xfrm>
                  <a:off x="4231080" y="766080"/>
                  <a:ext cx="39240" cy="80280"/>
                </a:xfrm>
                <a:custGeom>
                  <a:avLst/>
                  <a:gdLst/>
                  <a:ahLst/>
                  <a:rect l="l" t="t" r="r" b="b"/>
                  <a:pathLst>
                    <a:path w="4937" h="9667">
                      <a:moveTo>
                        <a:pt x="1" y="1"/>
                      </a:moveTo>
                      <a:lnTo>
                        <a:pt x="4936" y="9666"/>
                      </a:lnTo>
                    </a:path>
                  </a:pathLst>
                </a:custGeom>
                <a:noFill/>
                <a:ln w="1800">
                  <a:solidFill>
                    <a:srgbClr val="a5b7c5"/>
                  </a:solidFill>
                  <a:miter/>
                </a:ln>
              </p:spPr>
              <p:style>
                <a:lnRef idx="0"/>
                <a:fillRef idx="0"/>
                <a:effectRef idx="0"/>
                <a:fontRef idx="minor"/>
              </p:style>
            </p:sp>
            <p:sp>
              <p:nvSpPr>
                <p:cNvPr id="268" name="CustomShape 154"/>
                <p:cNvSpPr/>
                <p:nvPr/>
              </p:nvSpPr>
              <p:spPr>
                <a:xfrm>
                  <a:off x="4194000" y="766080"/>
                  <a:ext cx="35280" cy="129600"/>
                </a:xfrm>
                <a:custGeom>
                  <a:avLst/>
                  <a:gdLst/>
                  <a:ahLst/>
                  <a:rect l="l" t="t" r="r" b="b"/>
                  <a:pathLst>
                    <a:path w="4464" h="15509">
                      <a:moveTo>
                        <a:pt x="0" y="15509"/>
                      </a:moveTo>
                      <a:lnTo>
                        <a:pt x="4464" y="1"/>
                      </a:lnTo>
                    </a:path>
                  </a:pathLst>
                </a:custGeom>
                <a:noFill/>
                <a:ln w="1800">
                  <a:solidFill>
                    <a:srgbClr val="a5b7c5"/>
                  </a:solidFill>
                  <a:miter/>
                </a:ln>
              </p:spPr>
              <p:style>
                <a:lnRef idx="0"/>
                <a:fillRef idx="0"/>
                <a:effectRef idx="0"/>
                <a:fontRef idx="minor"/>
              </p:style>
            </p:sp>
            <p:sp>
              <p:nvSpPr>
                <p:cNvPr id="269" name="CustomShape 155"/>
                <p:cNvSpPr/>
                <p:nvPr/>
              </p:nvSpPr>
              <p:spPr>
                <a:xfrm>
                  <a:off x="4123800" y="704160"/>
                  <a:ext cx="105480" cy="60120"/>
                </a:xfrm>
                <a:custGeom>
                  <a:avLst/>
                  <a:gdLst/>
                  <a:ahLst/>
                  <a:rect l="l" t="t" r="r" b="b"/>
                  <a:pathLst>
                    <a:path w="12920" h="7319">
                      <a:moveTo>
                        <a:pt x="1" y="0"/>
                      </a:moveTo>
                      <a:lnTo>
                        <a:pt x="12920" y="7319"/>
                      </a:lnTo>
                    </a:path>
                  </a:pathLst>
                </a:custGeom>
                <a:noFill/>
                <a:ln w="1800">
                  <a:solidFill>
                    <a:srgbClr val="a5b7c5"/>
                  </a:solidFill>
                  <a:miter/>
                </a:ln>
              </p:spPr>
              <p:style>
                <a:lnRef idx="0"/>
                <a:fillRef idx="0"/>
                <a:effectRef idx="0"/>
                <a:fontRef idx="minor"/>
              </p:style>
            </p:sp>
            <p:sp>
              <p:nvSpPr>
                <p:cNvPr id="270" name="CustomShape 156"/>
                <p:cNvSpPr/>
                <p:nvPr/>
              </p:nvSpPr>
              <p:spPr>
                <a:xfrm>
                  <a:off x="4231080" y="678600"/>
                  <a:ext cx="68400" cy="84240"/>
                </a:xfrm>
                <a:custGeom>
                  <a:avLst/>
                  <a:gdLst/>
                  <a:ahLst/>
                  <a:rect l="l" t="t" r="r" b="b"/>
                  <a:pathLst>
                    <a:path w="8445" h="10138">
                      <a:moveTo>
                        <a:pt x="8444" y="0"/>
                      </a:moveTo>
                      <a:lnTo>
                        <a:pt x="1" y="10137"/>
                      </a:lnTo>
                    </a:path>
                  </a:pathLst>
                </a:custGeom>
                <a:noFill/>
                <a:ln w="1800">
                  <a:solidFill>
                    <a:srgbClr val="a5b7c5"/>
                  </a:solidFill>
                  <a:miter/>
                </a:ln>
              </p:spPr>
              <p:style>
                <a:lnRef idx="0"/>
                <a:fillRef idx="0"/>
                <a:effectRef idx="0"/>
                <a:fontRef idx="minor"/>
              </p:style>
            </p:sp>
            <p:sp>
              <p:nvSpPr>
                <p:cNvPr id="271" name="CustomShape 157"/>
                <p:cNvSpPr/>
                <p:nvPr/>
              </p:nvSpPr>
              <p:spPr>
                <a:xfrm>
                  <a:off x="4298400" y="682200"/>
                  <a:ext cx="42480" cy="131040"/>
                </a:xfrm>
                <a:custGeom>
                  <a:avLst/>
                  <a:gdLst/>
                  <a:ahLst/>
                  <a:rect l="l" t="t" r="r" b="b"/>
                  <a:pathLst>
                    <a:path w="5324" h="15690">
                      <a:moveTo>
                        <a:pt x="1" y="0"/>
                      </a:moveTo>
                      <a:lnTo>
                        <a:pt x="5323" y="15690"/>
                      </a:lnTo>
                    </a:path>
                  </a:pathLst>
                </a:custGeom>
                <a:noFill/>
                <a:ln w="1800">
                  <a:solidFill>
                    <a:srgbClr val="a5b7c5"/>
                  </a:solidFill>
                  <a:miter/>
                </a:ln>
              </p:spPr>
              <p:style>
                <a:lnRef idx="0"/>
                <a:fillRef idx="0"/>
                <a:effectRef idx="0"/>
                <a:fontRef idx="minor"/>
              </p:style>
            </p:sp>
            <p:sp>
              <p:nvSpPr>
                <p:cNvPr id="272" name="CustomShape 158"/>
                <p:cNvSpPr/>
                <p:nvPr/>
              </p:nvSpPr>
              <p:spPr>
                <a:xfrm>
                  <a:off x="4231080" y="766080"/>
                  <a:ext cx="109800" cy="47160"/>
                </a:xfrm>
                <a:custGeom>
                  <a:avLst/>
                  <a:gdLst/>
                  <a:ahLst/>
                  <a:rect l="l" t="t" r="r" b="b"/>
                  <a:pathLst>
                    <a:path w="13441" h="5759">
                      <a:moveTo>
                        <a:pt x="1" y="1"/>
                      </a:moveTo>
                      <a:lnTo>
                        <a:pt x="13440" y="5759"/>
                      </a:lnTo>
                    </a:path>
                  </a:pathLst>
                </a:custGeom>
                <a:noFill/>
                <a:ln w="1800">
                  <a:solidFill>
                    <a:srgbClr val="a5b7c5"/>
                  </a:solidFill>
                  <a:miter/>
                </a:ln>
              </p:spPr>
              <p:style>
                <a:lnRef idx="0"/>
                <a:fillRef idx="0"/>
                <a:effectRef idx="0"/>
                <a:fontRef idx="minor"/>
              </p:style>
            </p:sp>
            <p:sp>
              <p:nvSpPr>
                <p:cNvPr id="273" name="CustomShape 159"/>
                <p:cNvSpPr/>
                <p:nvPr/>
              </p:nvSpPr>
              <p:spPr>
                <a:xfrm>
                  <a:off x="4342680" y="718200"/>
                  <a:ext cx="47160" cy="95040"/>
                </a:xfrm>
                <a:custGeom>
                  <a:avLst/>
                  <a:gdLst/>
                  <a:ahLst/>
                  <a:rect l="l" t="t" r="r" b="b"/>
                  <a:pathLst>
                    <a:path w="5904" h="11420">
                      <a:moveTo>
                        <a:pt x="0" y="11420"/>
                      </a:moveTo>
                      <a:lnTo>
                        <a:pt x="5904" y="1"/>
                      </a:lnTo>
                    </a:path>
                  </a:pathLst>
                </a:custGeom>
                <a:noFill/>
                <a:ln w="1800">
                  <a:solidFill>
                    <a:srgbClr val="a5b7c5"/>
                  </a:solidFill>
                  <a:miter/>
                </a:ln>
              </p:spPr>
              <p:style>
                <a:lnRef idx="0"/>
                <a:fillRef idx="0"/>
                <a:effectRef idx="0"/>
                <a:fontRef idx="minor"/>
              </p:style>
            </p:sp>
            <p:sp>
              <p:nvSpPr>
                <p:cNvPr id="274" name="CustomShape 160"/>
                <p:cNvSpPr/>
                <p:nvPr/>
              </p:nvSpPr>
              <p:spPr>
                <a:xfrm>
                  <a:off x="4298760" y="590040"/>
                  <a:ext cx="59760" cy="89640"/>
                </a:xfrm>
                <a:custGeom>
                  <a:avLst/>
                  <a:gdLst/>
                  <a:ahLst/>
                  <a:rect l="l" t="t" r="r" b="b"/>
                  <a:pathLst>
                    <a:path w="7428" h="10803">
                      <a:moveTo>
                        <a:pt x="0" y="10803"/>
                      </a:moveTo>
                      <a:lnTo>
                        <a:pt x="7428" y="1"/>
                      </a:lnTo>
                    </a:path>
                  </a:pathLst>
                </a:custGeom>
                <a:noFill/>
                <a:ln w="1800">
                  <a:solidFill>
                    <a:srgbClr val="a5b7c5"/>
                  </a:solidFill>
                  <a:miter/>
                </a:ln>
              </p:spPr>
              <p:style>
                <a:lnRef idx="0"/>
                <a:fillRef idx="0"/>
                <a:effectRef idx="0"/>
                <a:fontRef idx="minor"/>
              </p:style>
            </p:sp>
            <p:sp>
              <p:nvSpPr>
                <p:cNvPr id="275" name="CustomShape 161"/>
                <p:cNvSpPr/>
                <p:nvPr/>
              </p:nvSpPr>
              <p:spPr>
                <a:xfrm>
                  <a:off x="4298760" y="681480"/>
                  <a:ext cx="89640" cy="37800"/>
                </a:xfrm>
                <a:custGeom>
                  <a:avLst/>
                  <a:gdLst/>
                  <a:ahLst/>
                  <a:rect l="l" t="t" r="r" b="b"/>
                  <a:pathLst>
                    <a:path w="11009" h="4671">
                      <a:moveTo>
                        <a:pt x="0" y="1"/>
                      </a:moveTo>
                      <a:lnTo>
                        <a:pt x="11008" y="4670"/>
                      </a:lnTo>
                    </a:path>
                  </a:pathLst>
                </a:custGeom>
                <a:noFill/>
                <a:ln w="1800">
                  <a:solidFill>
                    <a:srgbClr val="a5b7c5"/>
                  </a:solidFill>
                  <a:miter/>
                </a:ln>
              </p:spPr>
              <p:style>
                <a:lnRef idx="0"/>
                <a:fillRef idx="0"/>
                <a:effectRef idx="0"/>
                <a:fontRef idx="minor"/>
              </p:style>
            </p:sp>
          </p:grpSp>
          <p:grpSp>
            <p:nvGrpSpPr>
              <p:cNvPr id="276" name="Group 162"/>
              <p:cNvGrpSpPr/>
              <p:nvPr/>
            </p:nvGrpSpPr>
            <p:grpSpPr>
              <a:xfrm>
                <a:off x="4381560" y="846360"/>
                <a:ext cx="38160" cy="33120"/>
                <a:chOff x="4381560" y="846360"/>
                <a:chExt cx="38160" cy="33120"/>
              </a:xfrm>
            </p:grpSpPr>
            <p:sp>
              <p:nvSpPr>
                <p:cNvPr id="277" name="CustomShape 163"/>
                <p:cNvSpPr/>
                <p:nvPr/>
              </p:nvSpPr>
              <p:spPr>
                <a:xfrm>
                  <a:off x="4381560" y="846360"/>
                  <a:ext cx="38160" cy="33120"/>
                </a:xfrm>
                <a:custGeom>
                  <a:avLst/>
                  <a:gdLst/>
                  <a:ahLst/>
                  <a:rect l="l" t="t" r="r" b="b"/>
                  <a:pathLst>
                    <a:path w="4803" h="4117">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w="0">
                  <a:noFill/>
                </a:ln>
              </p:spPr>
              <p:style>
                <a:lnRef idx="0"/>
                <a:fillRef idx="0"/>
                <a:effectRef idx="0"/>
                <a:fontRef idx="minor"/>
              </p:style>
            </p:sp>
            <p:sp>
              <p:nvSpPr>
                <p:cNvPr id="278" name="CustomShape 164"/>
                <p:cNvSpPr/>
                <p:nvPr/>
              </p:nvSpPr>
              <p:spPr>
                <a:xfrm>
                  <a:off x="4397400" y="856800"/>
                  <a:ext cx="11880" cy="12240"/>
                </a:xfrm>
                <a:custGeom>
                  <a:avLst/>
                  <a:gdLst/>
                  <a:ahLst/>
                  <a:rect l="l" t="t" r="r" b="b"/>
                  <a:pathLst>
                    <a:path w="1658" h="1658">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w="0">
                  <a:noFill/>
                </a:ln>
              </p:spPr>
              <p:style>
                <a:lnRef idx="0"/>
                <a:fillRef idx="0"/>
                <a:effectRef idx="0"/>
                <a:fontRef idx="minor"/>
              </p:style>
            </p:sp>
          </p:grpSp>
          <p:grpSp>
            <p:nvGrpSpPr>
              <p:cNvPr id="279" name="Group 165"/>
              <p:cNvGrpSpPr/>
              <p:nvPr/>
            </p:nvGrpSpPr>
            <p:grpSpPr>
              <a:xfrm>
                <a:off x="4100040" y="687600"/>
                <a:ext cx="38160" cy="33120"/>
                <a:chOff x="4100040" y="687600"/>
                <a:chExt cx="38160" cy="33120"/>
              </a:xfrm>
            </p:grpSpPr>
            <p:sp>
              <p:nvSpPr>
                <p:cNvPr id="280" name="CustomShape 166"/>
                <p:cNvSpPr/>
                <p:nvPr/>
              </p:nvSpPr>
              <p:spPr>
                <a:xfrm>
                  <a:off x="4100040" y="687600"/>
                  <a:ext cx="38160" cy="3312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w="0">
                  <a:noFill/>
                </a:ln>
              </p:spPr>
              <p:style>
                <a:lnRef idx="0"/>
                <a:fillRef idx="0"/>
                <a:effectRef idx="0"/>
                <a:fontRef idx="minor"/>
              </p:style>
            </p:sp>
            <p:sp>
              <p:nvSpPr>
                <p:cNvPr id="281" name="CustomShape 167"/>
                <p:cNvSpPr/>
                <p:nvPr/>
              </p:nvSpPr>
              <p:spPr>
                <a:xfrm>
                  <a:off x="4115880" y="698040"/>
                  <a:ext cx="11880" cy="12240"/>
                </a:xfrm>
                <a:custGeom>
                  <a:avLst/>
                  <a:gdLst/>
                  <a:ahLst/>
                  <a:rect l="l" t="t" r="r" b="b"/>
                  <a:pathLst>
                    <a:path w="1658" h="1658">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w="0">
                  <a:noFill/>
                </a:ln>
              </p:spPr>
              <p:style>
                <a:lnRef idx="0"/>
                <a:fillRef idx="0"/>
                <a:effectRef idx="0"/>
                <a:fontRef idx="minor"/>
              </p:style>
            </p:sp>
          </p:grpSp>
          <p:grpSp>
            <p:nvGrpSpPr>
              <p:cNvPr id="282" name="Group 168"/>
              <p:cNvGrpSpPr/>
              <p:nvPr/>
            </p:nvGrpSpPr>
            <p:grpSpPr>
              <a:xfrm>
                <a:off x="4113720" y="568440"/>
                <a:ext cx="38160" cy="33120"/>
                <a:chOff x="4113720" y="568440"/>
                <a:chExt cx="38160" cy="33120"/>
              </a:xfrm>
            </p:grpSpPr>
            <p:sp>
              <p:nvSpPr>
                <p:cNvPr id="283" name="CustomShape 169"/>
                <p:cNvSpPr/>
                <p:nvPr/>
              </p:nvSpPr>
              <p:spPr>
                <a:xfrm>
                  <a:off x="4113720" y="568440"/>
                  <a:ext cx="38160" cy="33120"/>
                </a:xfrm>
                <a:custGeom>
                  <a:avLst/>
                  <a:gdLst/>
                  <a:ahLst/>
                  <a:rect l="l" t="t" r="r" b="b"/>
                  <a:pathLst>
                    <a:path w="4804" h="4114">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284" name="CustomShape 170"/>
                <p:cNvSpPr/>
                <p:nvPr/>
              </p:nvSpPr>
              <p:spPr>
                <a:xfrm>
                  <a:off x="4129560" y="578880"/>
                  <a:ext cx="11880" cy="12240"/>
                </a:xfrm>
                <a:custGeom>
                  <a:avLst/>
                  <a:gdLst/>
                  <a:ahLst/>
                  <a:rect l="l" t="t" r="r" b="b"/>
                  <a:pathLst>
                    <a:path w="1658" h="1659">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w="0">
                  <a:noFill/>
                </a:ln>
              </p:spPr>
              <p:style>
                <a:lnRef idx="0"/>
                <a:fillRef idx="0"/>
                <a:effectRef idx="0"/>
                <a:fontRef idx="minor"/>
              </p:style>
            </p:sp>
          </p:grpSp>
          <p:grpSp>
            <p:nvGrpSpPr>
              <p:cNvPr id="285" name="Group 171"/>
              <p:cNvGrpSpPr/>
              <p:nvPr/>
            </p:nvGrpSpPr>
            <p:grpSpPr>
              <a:xfrm>
                <a:off x="4318920" y="798480"/>
                <a:ext cx="38160" cy="33120"/>
                <a:chOff x="4318920" y="798480"/>
                <a:chExt cx="38160" cy="33120"/>
              </a:xfrm>
            </p:grpSpPr>
            <p:sp>
              <p:nvSpPr>
                <p:cNvPr id="286" name="CustomShape 172"/>
                <p:cNvSpPr/>
                <p:nvPr/>
              </p:nvSpPr>
              <p:spPr>
                <a:xfrm>
                  <a:off x="4318920" y="798480"/>
                  <a:ext cx="38160" cy="33120"/>
                </a:xfrm>
                <a:custGeom>
                  <a:avLst/>
                  <a:gdLst/>
                  <a:ahLst/>
                  <a:rect l="l" t="t" r="r" b="b"/>
                  <a:pathLst>
                    <a:path w="4803" h="4126">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287" name="CustomShape 173"/>
                <p:cNvSpPr/>
                <p:nvPr/>
              </p:nvSpPr>
              <p:spPr>
                <a:xfrm>
                  <a:off x="4334760" y="808920"/>
                  <a:ext cx="11880" cy="12240"/>
                </a:xfrm>
                <a:custGeom>
                  <a:avLst/>
                  <a:gdLst/>
                  <a:ahLst/>
                  <a:rect l="l" t="t" r="r" b="b"/>
                  <a:pathLst>
                    <a:path w="1659" h="1658">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w="0">
                  <a:noFill/>
                </a:ln>
              </p:spPr>
              <p:style>
                <a:lnRef idx="0"/>
                <a:fillRef idx="0"/>
                <a:effectRef idx="0"/>
                <a:fontRef idx="minor"/>
              </p:style>
            </p:sp>
          </p:grpSp>
          <p:grpSp>
            <p:nvGrpSpPr>
              <p:cNvPr id="288" name="Group 174"/>
              <p:cNvGrpSpPr/>
              <p:nvPr/>
            </p:nvGrpSpPr>
            <p:grpSpPr>
              <a:xfrm>
                <a:off x="4248360" y="835200"/>
                <a:ext cx="38160" cy="33120"/>
                <a:chOff x="4248360" y="835200"/>
                <a:chExt cx="38160" cy="33120"/>
              </a:xfrm>
            </p:grpSpPr>
            <p:sp>
              <p:nvSpPr>
                <p:cNvPr id="289" name="CustomShape 175"/>
                <p:cNvSpPr/>
                <p:nvPr/>
              </p:nvSpPr>
              <p:spPr>
                <a:xfrm>
                  <a:off x="4248360" y="835200"/>
                  <a:ext cx="38160" cy="33120"/>
                </a:xfrm>
                <a:custGeom>
                  <a:avLst/>
                  <a:gdLst/>
                  <a:ahLst/>
                  <a:rect l="l" t="t" r="r" b="b"/>
                  <a:pathLst>
                    <a:path w="4803" h="4126">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w="0">
                  <a:noFill/>
                </a:ln>
              </p:spPr>
              <p:style>
                <a:lnRef idx="0"/>
                <a:fillRef idx="0"/>
                <a:effectRef idx="0"/>
                <a:fontRef idx="minor"/>
              </p:style>
            </p:sp>
            <p:sp>
              <p:nvSpPr>
                <p:cNvPr id="290" name="CustomShape 176"/>
                <p:cNvSpPr/>
                <p:nvPr/>
              </p:nvSpPr>
              <p:spPr>
                <a:xfrm>
                  <a:off x="4264200" y="845640"/>
                  <a:ext cx="11880" cy="12240"/>
                </a:xfrm>
                <a:custGeom>
                  <a:avLst/>
                  <a:gdLst/>
                  <a:ahLst/>
                  <a:rect l="l" t="t" r="r" b="b"/>
                  <a:pathLst>
                    <a:path w="1659" h="1659">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291" name="Group 177"/>
              <p:cNvGrpSpPr/>
              <p:nvPr/>
            </p:nvGrpSpPr>
            <p:grpSpPr>
              <a:xfrm>
                <a:off x="4170240" y="882000"/>
                <a:ext cx="38160" cy="33120"/>
                <a:chOff x="4170240" y="882000"/>
                <a:chExt cx="38160" cy="33120"/>
              </a:xfrm>
            </p:grpSpPr>
            <p:sp>
              <p:nvSpPr>
                <p:cNvPr id="292" name="CustomShape 178"/>
                <p:cNvSpPr/>
                <p:nvPr/>
              </p:nvSpPr>
              <p:spPr>
                <a:xfrm>
                  <a:off x="4170240" y="882000"/>
                  <a:ext cx="38160" cy="33120"/>
                </a:xfrm>
                <a:custGeom>
                  <a:avLst/>
                  <a:gdLst/>
                  <a:ahLst/>
                  <a:rect l="l" t="t" r="r" b="b"/>
                  <a:pathLst>
                    <a:path w="4803" h="4114">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293" name="CustomShape 179"/>
                <p:cNvSpPr/>
                <p:nvPr/>
              </p:nvSpPr>
              <p:spPr>
                <a:xfrm>
                  <a:off x="4186080" y="892440"/>
                  <a:ext cx="11880" cy="12240"/>
                </a:xfrm>
                <a:custGeom>
                  <a:avLst/>
                  <a:gdLst/>
                  <a:ahLst/>
                  <a:rect l="l" t="t" r="r" b="b"/>
                  <a:pathLst>
                    <a:path w="1659" h="1659">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w="0">
                  <a:noFill/>
                </a:ln>
              </p:spPr>
              <p:style>
                <a:lnRef idx="0"/>
                <a:fillRef idx="0"/>
                <a:effectRef idx="0"/>
                <a:fontRef idx="minor"/>
              </p:style>
            </p:sp>
          </p:grpSp>
          <p:grpSp>
            <p:nvGrpSpPr>
              <p:cNvPr id="294" name="Group 180"/>
              <p:cNvGrpSpPr/>
              <p:nvPr/>
            </p:nvGrpSpPr>
            <p:grpSpPr>
              <a:xfrm>
                <a:off x="4335840" y="575280"/>
                <a:ext cx="38160" cy="33120"/>
                <a:chOff x="4335840" y="575280"/>
                <a:chExt cx="38160" cy="33120"/>
              </a:xfrm>
            </p:grpSpPr>
            <p:sp>
              <p:nvSpPr>
                <p:cNvPr id="295" name="CustomShape 181"/>
                <p:cNvSpPr/>
                <p:nvPr/>
              </p:nvSpPr>
              <p:spPr>
                <a:xfrm>
                  <a:off x="4335840" y="575280"/>
                  <a:ext cx="38160" cy="33120"/>
                </a:xfrm>
                <a:custGeom>
                  <a:avLst/>
                  <a:gdLst/>
                  <a:ahLst/>
                  <a:rect l="l" t="t" r="r" b="b"/>
                  <a:pathLst>
                    <a:path w="4816" h="4126">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w="0">
                  <a:noFill/>
                </a:ln>
              </p:spPr>
              <p:style>
                <a:lnRef idx="0"/>
                <a:fillRef idx="0"/>
                <a:effectRef idx="0"/>
                <a:fontRef idx="minor"/>
              </p:style>
            </p:sp>
            <p:sp>
              <p:nvSpPr>
                <p:cNvPr id="296" name="CustomShape 182"/>
                <p:cNvSpPr/>
                <p:nvPr/>
              </p:nvSpPr>
              <p:spPr>
                <a:xfrm>
                  <a:off x="4352040" y="585720"/>
                  <a:ext cx="11880" cy="12240"/>
                </a:xfrm>
                <a:custGeom>
                  <a:avLst/>
                  <a:gdLst/>
                  <a:ahLst/>
                  <a:rect l="l" t="t" r="r" b="b"/>
                  <a:pathLst>
                    <a:path w="1658" h="1658">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w="0">
                  <a:noFill/>
                </a:ln>
              </p:spPr>
              <p:style>
                <a:lnRef idx="0"/>
                <a:fillRef idx="0"/>
                <a:effectRef idx="0"/>
                <a:fontRef idx="minor"/>
              </p:style>
            </p:sp>
          </p:grpSp>
          <p:grpSp>
            <p:nvGrpSpPr>
              <p:cNvPr id="297" name="Group 183"/>
              <p:cNvGrpSpPr/>
              <p:nvPr/>
            </p:nvGrpSpPr>
            <p:grpSpPr>
              <a:xfrm>
                <a:off x="4367880" y="701640"/>
                <a:ext cx="38160" cy="33120"/>
                <a:chOff x="4367880" y="701640"/>
                <a:chExt cx="38160" cy="33120"/>
              </a:xfrm>
            </p:grpSpPr>
            <p:sp>
              <p:nvSpPr>
                <p:cNvPr id="298" name="CustomShape 184"/>
                <p:cNvSpPr/>
                <p:nvPr/>
              </p:nvSpPr>
              <p:spPr>
                <a:xfrm>
                  <a:off x="4367880" y="701640"/>
                  <a:ext cx="38160" cy="3312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w="0">
                  <a:noFill/>
                </a:ln>
              </p:spPr>
              <p:style>
                <a:lnRef idx="0"/>
                <a:fillRef idx="0"/>
                <a:effectRef idx="0"/>
                <a:fontRef idx="minor"/>
              </p:style>
            </p:sp>
            <p:sp>
              <p:nvSpPr>
                <p:cNvPr id="299" name="CustomShape 185"/>
                <p:cNvSpPr/>
                <p:nvPr/>
              </p:nvSpPr>
              <p:spPr>
                <a:xfrm>
                  <a:off x="4383720" y="712080"/>
                  <a:ext cx="11880" cy="12240"/>
                </a:xfrm>
                <a:custGeom>
                  <a:avLst/>
                  <a:gdLst/>
                  <a:ahLst/>
                  <a:rect l="l" t="t" r="r" b="b"/>
                  <a:pathLst>
                    <a:path w="1658" h="1658">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w="0">
                  <a:noFill/>
                </a:ln>
              </p:spPr>
              <p:style>
                <a:lnRef idx="0"/>
                <a:fillRef idx="0"/>
                <a:effectRef idx="0"/>
                <a:fontRef idx="minor"/>
              </p:style>
            </p:sp>
          </p:grpSp>
          <p:grpSp>
            <p:nvGrpSpPr>
              <p:cNvPr id="300" name="Group 186"/>
              <p:cNvGrpSpPr/>
              <p:nvPr/>
            </p:nvGrpSpPr>
            <p:grpSpPr>
              <a:xfrm>
                <a:off x="4278600" y="667800"/>
                <a:ext cx="31320" cy="27360"/>
                <a:chOff x="4278600" y="667800"/>
                <a:chExt cx="31320" cy="27360"/>
              </a:xfrm>
            </p:grpSpPr>
            <p:sp>
              <p:nvSpPr>
                <p:cNvPr id="301" name="CustomShape 187"/>
                <p:cNvSpPr/>
                <p:nvPr/>
              </p:nvSpPr>
              <p:spPr>
                <a:xfrm>
                  <a:off x="4278600" y="667800"/>
                  <a:ext cx="31320" cy="27360"/>
                </a:xfrm>
                <a:custGeom>
                  <a:avLst/>
                  <a:gdLst/>
                  <a:ahLst/>
                  <a:rect l="l" t="t" r="r" b="b"/>
                  <a:pathLst>
                    <a:path w="4005" h="342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w="0">
                  <a:noFill/>
                </a:ln>
              </p:spPr>
              <p:style>
                <a:lnRef idx="0"/>
                <a:fillRef idx="0"/>
                <a:effectRef idx="0"/>
                <a:fontRef idx="minor"/>
              </p:style>
            </p:sp>
            <p:sp>
              <p:nvSpPr>
                <p:cNvPr id="302" name="CustomShape 188"/>
                <p:cNvSpPr/>
                <p:nvPr/>
              </p:nvSpPr>
              <p:spPr>
                <a:xfrm>
                  <a:off x="4293720" y="678240"/>
                  <a:ext cx="6120" cy="648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w="0">
                  <a:noFill/>
                </a:ln>
              </p:spPr>
              <p:style>
                <a:lnRef idx="0"/>
                <a:fillRef idx="0"/>
                <a:effectRef idx="0"/>
                <a:fontRef idx="minor"/>
              </p:style>
            </p:sp>
          </p:grpSp>
          <p:grpSp>
            <p:nvGrpSpPr>
              <p:cNvPr id="303" name="Group 189"/>
              <p:cNvGrpSpPr/>
              <p:nvPr/>
            </p:nvGrpSpPr>
            <p:grpSpPr>
              <a:xfrm>
                <a:off x="4183560" y="646200"/>
                <a:ext cx="31320" cy="27360"/>
                <a:chOff x="4183560" y="646200"/>
                <a:chExt cx="31320" cy="27360"/>
              </a:xfrm>
            </p:grpSpPr>
            <p:sp>
              <p:nvSpPr>
                <p:cNvPr id="304" name="CustomShape 190"/>
                <p:cNvSpPr/>
                <p:nvPr/>
              </p:nvSpPr>
              <p:spPr>
                <a:xfrm>
                  <a:off x="4183560" y="646200"/>
                  <a:ext cx="31320" cy="27360"/>
                </a:xfrm>
                <a:custGeom>
                  <a:avLst/>
                  <a:gdLst/>
                  <a:ahLst/>
                  <a:rect l="l" t="t" r="r" b="b"/>
                  <a:pathLst>
                    <a:path w="3993" h="3433">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305" name="CustomShape 191"/>
                <p:cNvSpPr/>
                <p:nvPr/>
              </p:nvSpPr>
              <p:spPr>
                <a:xfrm>
                  <a:off x="4198680" y="656640"/>
                  <a:ext cx="6120" cy="648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w="0">
                  <a:noFill/>
                </a:ln>
              </p:spPr>
              <p:style>
                <a:lnRef idx="0"/>
                <a:fillRef idx="0"/>
                <a:effectRef idx="0"/>
                <a:fontRef idx="minor"/>
              </p:style>
            </p:sp>
          </p:grpSp>
          <p:grpSp>
            <p:nvGrpSpPr>
              <p:cNvPr id="306" name="Group 192"/>
              <p:cNvGrpSpPr/>
              <p:nvPr/>
            </p:nvGrpSpPr>
            <p:grpSpPr>
              <a:xfrm>
                <a:off x="4211280" y="752400"/>
                <a:ext cx="31320" cy="27360"/>
                <a:chOff x="4211280" y="752400"/>
                <a:chExt cx="31320" cy="27360"/>
              </a:xfrm>
            </p:grpSpPr>
            <p:sp>
              <p:nvSpPr>
                <p:cNvPr id="307" name="CustomShape 193"/>
                <p:cNvSpPr/>
                <p:nvPr/>
              </p:nvSpPr>
              <p:spPr>
                <a:xfrm>
                  <a:off x="4211280" y="752400"/>
                  <a:ext cx="31320" cy="27360"/>
                </a:xfrm>
                <a:custGeom>
                  <a:avLst/>
                  <a:gdLst/>
                  <a:ahLst/>
                  <a:rect l="l" t="t" r="r" b="b"/>
                  <a:pathLst>
                    <a:path w="3993" h="3433">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w="0">
                  <a:noFill/>
                </a:ln>
              </p:spPr>
              <p:style>
                <a:lnRef idx="0"/>
                <a:fillRef idx="0"/>
                <a:effectRef idx="0"/>
                <a:fontRef idx="minor"/>
              </p:style>
            </p:sp>
            <p:sp>
              <p:nvSpPr>
                <p:cNvPr id="308" name="CustomShape 194"/>
                <p:cNvSpPr/>
                <p:nvPr/>
              </p:nvSpPr>
              <p:spPr>
                <a:xfrm>
                  <a:off x="4226040" y="762840"/>
                  <a:ext cx="6120" cy="648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w="0">
                  <a:noFill/>
                </a:ln>
              </p:spPr>
              <p:style>
                <a:lnRef idx="0"/>
                <a:fillRef idx="0"/>
                <a:effectRef idx="0"/>
                <a:fontRef idx="minor"/>
              </p:style>
            </p:sp>
          </p:grpSp>
          <p:grpSp>
            <p:nvGrpSpPr>
              <p:cNvPr id="309" name="Group 195"/>
              <p:cNvGrpSpPr/>
              <p:nvPr/>
            </p:nvGrpSpPr>
            <p:grpSpPr>
              <a:xfrm>
                <a:off x="4163400" y="783360"/>
                <a:ext cx="31320" cy="27360"/>
                <a:chOff x="4163400" y="783360"/>
                <a:chExt cx="31320" cy="27360"/>
              </a:xfrm>
            </p:grpSpPr>
            <p:sp>
              <p:nvSpPr>
                <p:cNvPr id="310" name="CustomShape 196"/>
                <p:cNvSpPr/>
                <p:nvPr/>
              </p:nvSpPr>
              <p:spPr>
                <a:xfrm>
                  <a:off x="4163400" y="783360"/>
                  <a:ext cx="31320" cy="27360"/>
                </a:xfrm>
                <a:custGeom>
                  <a:avLst/>
                  <a:gdLst/>
                  <a:ahLst/>
                  <a:rect l="l" t="t" r="r" b="b"/>
                  <a:pathLst>
                    <a:path w="3993" h="3426">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w="0">
                  <a:noFill/>
                </a:ln>
              </p:spPr>
              <p:style>
                <a:lnRef idx="0"/>
                <a:fillRef idx="0"/>
                <a:effectRef idx="0"/>
                <a:fontRef idx="minor"/>
              </p:style>
            </p:sp>
            <p:sp>
              <p:nvSpPr>
                <p:cNvPr id="311" name="CustomShape 197"/>
                <p:cNvSpPr/>
                <p:nvPr/>
              </p:nvSpPr>
              <p:spPr>
                <a:xfrm>
                  <a:off x="4178160" y="793800"/>
                  <a:ext cx="6120" cy="6480"/>
                </a:xfrm>
                <a:custGeom>
                  <a:avLst/>
                  <a:gdLst/>
                  <a:ahLst/>
                  <a:rect l="l" t="t" r="r" b="b"/>
                  <a:pathLst>
                    <a:path w="968" h="969">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w="0">
                  <a:noFill/>
                </a:ln>
              </p:spPr>
              <p:style>
                <a:lnRef idx="0"/>
                <a:fillRef idx="0"/>
                <a:effectRef idx="0"/>
                <a:fontRef idx="minor"/>
              </p:style>
            </p:sp>
          </p:grpSp>
          <p:grpSp>
            <p:nvGrpSpPr>
              <p:cNvPr id="312" name="Group 198"/>
              <p:cNvGrpSpPr/>
              <p:nvPr/>
            </p:nvGrpSpPr>
            <p:grpSpPr>
              <a:xfrm>
                <a:off x="4215240" y="548640"/>
                <a:ext cx="31320" cy="27360"/>
                <a:chOff x="4215240" y="548640"/>
                <a:chExt cx="31320" cy="27360"/>
              </a:xfrm>
            </p:grpSpPr>
            <p:sp>
              <p:nvSpPr>
                <p:cNvPr id="313" name="CustomShape 199"/>
                <p:cNvSpPr/>
                <p:nvPr/>
              </p:nvSpPr>
              <p:spPr>
                <a:xfrm>
                  <a:off x="4215240" y="548640"/>
                  <a:ext cx="31320" cy="27360"/>
                </a:xfrm>
                <a:custGeom>
                  <a:avLst/>
                  <a:gdLst/>
                  <a:ahLst/>
                  <a:rect l="l" t="t" r="r" b="b"/>
                  <a:pathLst>
                    <a:path w="3993" h="3425">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w="0">
                  <a:noFill/>
                </a:ln>
              </p:spPr>
              <p:style>
                <a:lnRef idx="0"/>
                <a:fillRef idx="0"/>
                <a:effectRef idx="0"/>
                <a:fontRef idx="minor"/>
              </p:style>
            </p:sp>
            <p:sp>
              <p:nvSpPr>
                <p:cNvPr id="314" name="CustomShape 200"/>
                <p:cNvSpPr/>
                <p:nvPr/>
              </p:nvSpPr>
              <p:spPr>
                <a:xfrm>
                  <a:off x="4228920" y="559080"/>
                  <a:ext cx="7560" cy="6480"/>
                </a:xfrm>
                <a:custGeom>
                  <a:avLst/>
                  <a:gdLst/>
                  <a:ahLst/>
                  <a:rect l="l" t="t" r="r" b="b"/>
                  <a:pathLst>
                    <a:path w="1138" h="976">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w="0">
                  <a:noFill/>
                </a:ln>
              </p:spPr>
              <p:style>
                <a:lnRef idx="0"/>
                <a:fillRef idx="0"/>
                <a:effectRef idx="0"/>
                <a:fontRef idx="minor"/>
              </p:style>
            </p:sp>
          </p:grpSp>
        </p:grpSp>
        <p:grpSp>
          <p:nvGrpSpPr>
            <p:cNvPr id="315" name="Group 201"/>
            <p:cNvGrpSpPr/>
            <p:nvPr/>
          </p:nvGrpSpPr>
          <p:grpSpPr>
            <a:xfrm>
              <a:off x="4403520" y="680400"/>
              <a:ext cx="1350000" cy="1132560"/>
              <a:chOff x="4403520" y="680400"/>
              <a:chExt cx="1350000" cy="1132560"/>
            </a:xfrm>
          </p:grpSpPr>
          <p:sp>
            <p:nvSpPr>
              <p:cNvPr id="316" name="CustomShape 202"/>
              <p:cNvSpPr/>
              <p:nvPr/>
            </p:nvSpPr>
            <p:spPr>
              <a:xfrm>
                <a:off x="4780800" y="1286640"/>
                <a:ext cx="360" cy="360"/>
              </a:xfrm>
              <a:custGeom>
                <a:avLst/>
                <a:gdLst/>
                <a:ahLst/>
                <a:rect l="l" t="t" r="r" b="b"/>
                <a:pathLst>
                  <a:path w="1" h="1">
                    <a:moveTo>
                      <a:pt x="0" y="0"/>
                    </a:moveTo>
                  </a:path>
                </a:pathLst>
              </a:custGeom>
              <a:noFill/>
              <a:ln w="1800">
                <a:solidFill>
                  <a:srgbClr val="a5b7c5"/>
                </a:solidFill>
                <a:miter/>
              </a:ln>
            </p:spPr>
            <p:style>
              <a:lnRef idx="0"/>
              <a:fillRef idx="0"/>
              <a:effectRef idx="0"/>
              <a:fontRef idx="minor"/>
            </p:style>
          </p:sp>
          <p:grpSp>
            <p:nvGrpSpPr>
              <p:cNvPr id="317" name="Group 203"/>
              <p:cNvGrpSpPr/>
              <p:nvPr/>
            </p:nvGrpSpPr>
            <p:grpSpPr>
              <a:xfrm>
                <a:off x="4424760" y="696960"/>
                <a:ext cx="1312560" cy="1097640"/>
                <a:chOff x="4424760" y="696960"/>
                <a:chExt cx="1312560" cy="1097640"/>
              </a:xfrm>
            </p:grpSpPr>
            <p:sp>
              <p:nvSpPr>
                <p:cNvPr id="318" name="CustomShape 204"/>
                <p:cNvSpPr/>
                <p:nvPr/>
              </p:nvSpPr>
              <p:spPr>
                <a:xfrm>
                  <a:off x="5386680" y="997920"/>
                  <a:ext cx="60480" cy="3600"/>
                </a:xfrm>
                <a:custGeom>
                  <a:avLst/>
                  <a:gdLst/>
                  <a:ahLst/>
                  <a:rect l="l" t="t" r="r" b="b"/>
                  <a:pathLst>
                    <a:path w="7501" h="630">
                      <a:moveTo>
                        <a:pt x="0" y="630"/>
                      </a:moveTo>
                      <a:lnTo>
                        <a:pt x="7500" y="1"/>
                      </a:lnTo>
                    </a:path>
                  </a:pathLst>
                </a:custGeom>
                <a:noFill/>
                <a:ln w="1800">
                  <a:solidFill>
                    <a:srgbClr val="a5b7c5"/>
                  </a:solidFill>
                  <a:miter/>
                </a:ln>
              </p:spPr>
              <p:style>
                <a:lnRef idx="0"/>
                <a:fillRef idx="0"/>
                <a:effectRef idx="0"/>
                <a:fontRef idx="minor"/>
              </p:style>
            </p:sp>
            <p:sp>
              <p:nvSpPr>
                <p:cNvPr id="319" name="CustomShape 205"/>
                <p:cNvSpPr/>
                <p:nvPr/>
              </p:nvSpPr>
              <p:spPr>
                <a:xfrm>
                  <a:off x="5387400" y="997920"/>
                  <a:ext cx="68040" cy="81720"/>
                </a:xfrm>
                <a:custGeom>
                  <a:avLst/>
                  <a:gdLst/>
                  <a:ahLst/>
                  <a:rect l="l" t="t" r="r" b="b"/>
                  <a:pathLst>
                    <a:path w="8409" h="9836">
                      <a:moveTo>
                        <a:pt x="1" y="1"/>
                      </a:moveTo>
                      <a:lnTo>
                        <a:pt x="8408" y="9835"/>
                      </a:lnTo>
                    </a:path>
                  </a:pathLst>
                </a:custGeom>
                <a:noFill/>
                <a:ln w="1800">
                  <a:solidFill>
                    <a:srgbClr val="a5b7c5"/>
                  </a:solidFill>
                  <a:miter/>
                </a:ln>
              </p:spPr>
              <p:style>
                <a:lnRef idx="0"/>
                <a:fillRef idx="0"/>
                <a:effectRef idx="0"/>
                <a:fontRef idx="minor"/>
              </p:style>
            </p:sp>
            <p:grpSp>
              <p:nvGrpSpPr>
                <p:cNvPr id="320" name="Group 206"/>
                <p:cNvGrpSpPr/>
                <p:nvPr/>
              </p:nvGrpSpPr>
              <p:grpSpPr>
                <a:xfrm>
                  <a:off x="4424760" y="696960"/>
                  <a:ext cx="1312560" cy="1097640"/>
                  <a:chOff x="4424760" y="696960"/>
                  <a:chExt cx="1312560" cy="1097640"/>
                </a:xfrm>
              </p:grpSpPr>
              <p:sp>
                <p:nvSpPr>
                  <p:cNvPr id="321" name="CustomShape 207"/>
                  <p:cNvSpPr/>
                  <p:nvPr/>
                </p:nvSpPr>
                <p:spPr>
                  <a:xfrm>
                    <a:off x="4645440" y="1375560"/>
                    <a:ext cx="71280" cy="22320"/>
                  </a:xfrm>
                  <a:custGeom>
                    <a:avLst/>
                    <a:gdLst/>
                    <a:ahLst/>
                    <a:rect l="l" t="t" r="r" b="b"/>
                    <a:pathLst>
                      <a:path w="8807" h="2831">
                        <a:moveTo>
                          <a:pt x="8806" y="0"/>
                        </a:moveTo>
                        <a:lnTo>
                          <a:pt x="0" y="2831"/>
                        </a:lnTo>
                      </a:path>
                    </a:pathLst>
                  </a:custGeom>
                  <a:noFill/>
                  <a:ln w="1800">
                    <a:solidFill>
                      <a:srgbClr val="a5b7c5"/>
                    </a:solidFill>
                    <a:miter/>
                  </a:ln>
                </p:spPr>
                <p:style>
                  <a:lnRef idx="0"/>
                  <a:fillRef idx="0"/>
                  <a:effectRef idx="0"/>
                  <a:fontRef idx="minor"/>
                </p:style>
              </p:sp>
              <p:sp>
                <p:nvSpPr>
                  <p:cNvPr id="322" name="CustomShape 208"/>
                  <p:cNvSpPr/>
                  <p:nvPr/>
                </p:nvSpPr>
                <p:spPr>
                  <a:xfrm>
                    <a:off x="4718520" y="1360800"/>
                    <a:ext cx="72000" cy="13320"/>
                  </a:xfrm>
                  <a:custGeom>
                    <a:avLst/>
                    <a:gdLst/>
                    <a:ahLst/>
                    <a:rect l="l" t="t" r="r" b="b"/>
                    <a:pathLst>
                      <a:path w="8892" h="1803">
                        <a:moveTo>
                          <a:pt x="1" y="1803"/>
                        </a:moveTo>
                        <a:lnTo>
                          <a:pt x="8892" y="0"/>
                        </a:lnTo>
                      </a:path>
                    </a:pathLst>
                  </a:custGeom>
                  <a:noFill/>
                  <a:ln w="1800">
                    <a:solidFill>
                      <a:srgbClr val="a5b7c5"/>
                    </a:solidFill>
                    <a:miter/>
                  </a:ln>
                </p:spPr>
                <p:style>
                  <a:lnRef idx="0"/>
                  <a:fillRef idx="0"/>
                  <a:effectRef idx="0"/>
                  <a:fontRef idx="minor"/>
                </p:style>
              </p:sp>
              <p:grpSp>
                <p:nvGrpSpPr>
                  <p:cNvPr id="323" name="Group 209"/>
                  <p:cNvGrpSpPr/>
                  <p:nvPr/>
                </p:nvGrpSpPr>
                <p:grpSpPr>
                  <a:xfrm>
                    <a:off x="4424760" y="696960"/>
                    <a:ext cx="1312560" cy="1097640"/>
                    <a:chOff x="4424760" y="696960"/>
                    <a:chExt cx="1312560" cy="1097640"/>
                  </a:xfrm>
                </p:grpSpPr>
                <p:sp>
                  <p:nvSpPr>
                    <p:cNvPr id="324" name="CustomShape 210"/>
                    <p:cNvSpPr/>
                    <p:nvPr/>
                  </p:nvSpPr>
                  <p:spPr>
                    <a:xfrm>
                      <a:off x="4795560" y="869760"/>
                      <a:ext cx="23400" cy="109080"/>
                    </a:xfrm>
                    <a:custGeom>
                      <a:avLst/>
                      <a:gdLst/>
                      <a:ahLst/>
                      <a:rect l="l" t="t" r="r" b="b"/>
                      <a:pathLst>
                        <a:path w="3038" h="13066">
                          <a:moveTo>
                            <a:pt x="3037" y="13065"/>
                          </a:moveTo>
                          <a:lnTo>
                            <a:pt x="1" y="1"/>
                          </a:lnTo>
                        </a:path>
                      </a:pathLst>
                    </a:custGeom>
                    <a:noFill/>
                    <a:ln w="1800">
                      <a:solidFill>
                        <a:srgbClr val="a5b7c5"/>
                      </a:solidFill>
                      <a:miter/>
                    </a:ln>
                  </p:spPr>
                  <p:style>
                    <a:lnRef idx="0"/>
                    <a:fillRef idx="0"/>
                    <a:effectRef idx="0"/>
                    <a:fontRef idx="minor"/>
                  </p:style>
                </p:sp>
                <p:sp>
                  <p:nvSpPr>
                    <p:cNvPr id="325" name="CustomShape 211"/>
                    <p:cNvSpPr/>
                    <p:nvPr/>
                  </p:nvSpPr>
                  <p:spPr>
                    <a:xfrm>
                      <a:off x="4710600" y="893520"/>
                      <a:ext cx="108000" cy="83520"/>
                    </a:xfrm>
                    <a:custGeom>
                      <a:avLst/>
                      <a:gdLst/>
                      <a:ahLst/>
                      <a:rect l="l" t="t" r="r" b="b"/>
                      <a:pathLst>
                        <a:path w="13234" h="10077">
                          <a:moveTo>
                            <a:pt x="0" y="0"/>
                          </a:moveTo>
                          <a:lnTo>
                            <a:pt x="13234" y="10077"/>
                          </a:lnTo>
                        </a:path>
                      </a:pathLst>
                    </a:custGeom>
                    <a:noFill/>
                    <a:ln w="1800">
                      <a:solidFill>
                        <a:srgbClr val="a5b7c5"/>
                      </a:solidFill>
                      <a:miter/>
                    </a:ln>
                  </p:spPr>
                  <p:style>
                    <a:lnRef idx="0"/>
                    <a:fillRef idx="0"/>
                    <a:effectRef idx="0"/>
                    <a:fontRef idx="minor"/>
                  </p:style>
                </p:sp>
                <p:sp>
                  <p:nvSpPr>
                    <p:cNvPr id="326" name="CustomShape 212"/>
                    <p:cNvSpPr/>
                    <p:nvPr/>
                  </p:nvSpPr>
                  <p:spPr>
                    <a:xfrm>
                      <a:off x="4710600" y="808200"/>
                      <a:ext cx="46800" cy="83880"/>
                    </a:xfrm>
                    <a:custGeom>
                      <a:avLst/>
                      <a:gdLst/>
                      <a:ahLst/>
                      <a:rect l="l" t="t" r="r" b="b"/>
                      <a:pathLst>
                        <a:path w="5832" h="10090">
                          <a:moveTo>
                            <a:pt x="5831" y="0"/>
                          </a:moveTo>
                          <a:lnTo>
                            <a:pt x="1" y="10089"/>
                          </a:lnTo>
                        </a:path>
                      </a:pathLst>
                    </a:custGeom>
                    <a:noFill/>
                    <a:ln w="1800">
                      <a:solidFill>
                        <a:srgbClr val="a5b7c5"/>
                      </a:solidFill>
                      <a:miter/>
                    </a:ln>
                  </p:spPr>
                  <p:style>
                    <a:lnRef idx="0"/>
                    <a:fillRef idx="0"/>
                    <a:effectRef idx="0"/>
                    <a:fontRef idx="minor"/>
                  </p:style>
                </p:sp>
                <p:sp>
                  <p:nvSpPr>
                    <p:cNvPr id="327" name="CustomShape 213"/>
                    <p:cNvSpPr/>
                    <p:nvPr/>
                  </p:nvSpPr>
                  <p:spPr>
                    <a:xfrm>
                      <a:off x="4710600" y="866880"/>
                      <a:ext cx="87120" cy="24840"/>
                    </a:xfrm>
                    <a:custGeom>
                      <a:avLst/>
                      <a:gdLst/>
                      <a:ahLst/>
                      <a:rect l="l" t="t" r="r" b="b"/>
                      <a:pathLst>
                        <a:path w="10719" h="3135">
                          <a:moveTo>
                            <a:pt x="1" y="3134"/>
                          </a:moveTo>
                          <a:lnTo>
                            <a:pt x="10719" y="1"/>
                          </a:lnTo>
                        </a:path>
                      </a:pathLst>
                    </a:custGeom>
                    <a:noFill/>
                    <a:ln w="1800">
                      <a:solidFill>
                        <a:srgbClr val="a5b7c5"/>
                      </a:solidFill>
                      <a:miter/>
                    </a:ln>
                  </p:spPr>
                  <p:style>
                    <a:lnRef idx="0"/>
                    <a:fillRef idx="0"/>
                    <a:effectRef idx="0"/>
                    <a:fontRef idx="minor"/>
                  </p:style>
                </p:sp>
                <p:sp>
                  <p:nvSpPr>
                    <p:cNvPr id="328" name="CustomShape 214"/>
                    <p:cNvSpPr/>
                    <p:nvPr/>
                  </p:nvSpPr>
                  <p:spPr>
                    <a:xfrm>
                      <a:off x="4647240" y="808200"/>
                      <a:ext cx="19080" cy="57240"/>
                    </a:xfrm>
                    <a:custGeom>
                      <a:avLst/>
                      <a:gdLst/>
                      <a:ahLst/>
                      <a:rect l="l" t="t" r="r" b="b"/>
                      <a:pathLst>
                        <a:path w="2505" h="6956">
                          <a:moveTo>
                            <a:pt x="2505" y="6956"/>
                          </a:moveTo>
                          <a:lnTo>
                            <a:pt x="1" y="0"/>
                          </a:lnTo>
                        </a:path>
                      </a:pathLst>
                    </a:custGeom>
                    <a:noFill/>
                    <a:ln w="1800">
                      <a:solidFill>
                        <a:srgbClr val="a5b7c5"/>
                      </a:solidFill>
                      <a:miter/>
                    </a:ln>
                  </p:spPr>
                  <p:style>
                    <a:lnRef idx="0"/>
                    <a:fillRef idx="0"/>
                    <a:effectRef idx="0"/>
                    <a:fontRef idx="minor"/>
                  </p:style>
                </p:sp>
                <p:sp>
                  <p:nvSpPr>
                    <p:cNvPr id="329" name="CustomShape 215"/>
                    <p:cNvSpPr/>
                    <p:nvPr/>
                  </p:nvSpPr>
                  <p:spPr>
                    <a:xfrm>
                      <a:off x="4592880" y="862920"/>
                      <a:ext cx="77400" cy="9360"/>
                    </a:xfrm>
                    <a:custGeom>
                      <a:avLst/>
                      <a:gdLst/>
                      <a:ahLst/>
                      <a:rect l="l" t="t" r="r" b="b"/>
                      <a:pathLst>
                        <a:path w="9521" h="1307">
                          <a:moveTo>
                            <a:pt x="1" y="1307"/>
                          </a:moveTo>
                          <a:lnTo>
                            <a:pt x="9521" y="0"/>
                          </a:lnTo>
                        </a:path>
                      </a:pathLst>
                    </a:custGeom>
                    <a:noFill/>
                    <a:ln w="1800">
                      <a:solidFill>
                        <a:srgbClr val="a5b7c5"/>
                      </a:solidFill>
                      <a:miter/>
                    </a:ln>
                  </p:spPr>
                  <p:style>
                    <a:lnRef idx="0"/>
                    <a:fillRef idx="0"/>
                    <a:effectRef idx="0"/>
                    <a:fontRef idx="minor"/>
                  </p:style>
                </p:sp>
                <p:sp>
                  <p:nvSpPr>
                    <p:cNvPr id="330" name="CustomShape 216"/>
                    <p:cNvSpPr/>
                    <p:nvPr/>
                  </p:nvSpPr>
                  <p:spPr>
                    <a:xfrm>
                      <a:off x="4563360" y="862920"/>
                      <a:ext cx="102600" cy="66600"/>
                    </a:xfrm>
                    <a:custGeom>
                      <a:avLst/>
                      <a:gdLst/>
                      <a:ahLst/>
                      <a:rect l="l" t="t" r="r" b="b"/>
                      <a:pathLst>
                        <a:path w="12593" h="8081">
                          <a:moveTo>
                            <a:pt x="0" y="8081"/>
                          </a:moveTo>
                          <a:lnTo>
                            <a:pt x="12593" y="0"/>
                          </a:lnTo>
                        </a:path>
                      </a:pathLst>
                    </a:custGeom>
                    <a:noFill/>
                    <a:ln w="1800">
                      <a:solidFill>
                        <a:srgbClr val="a5b7c5"/>
                      </a:solidFill>
                      <a:miter/>
                    </a:ln>
                  </p:spPr>
                  <p:style>
                    <a:lnRef idx="0"/>
                    <a:fillRef idx="0"/>
                    <a:effectRef idx="0"/>
                    <a:fontRef idx="minor"/>
                  </p:style>
                </p:sp>
                <p:sp>
                  <p:nvSpPr>
                    <p:cNvPr id="331" name="CustomShape 217"/>
                    <p:cNvSpPr/>
                    <p:nvPr/>
                  </p:nvSpPr>
                  <p:spPr>
                    <a:xfrm>
                      <a:off x="4667760" y="808200"/>
                      <a:ext cx="90360" cy="52920"/>
                    </a:xfrm>
                    <a:custGeom>
                      <a:avLst/>
                      <a:gdLst/>
                      <a:ahLst/>
                      <a:rect l="l" t="t" r="r" b="b"/>
                      <a:pathLst>
                        <a:path w="11118" h="6473">
                          <a:moveTo>
                            <a:pt x="1" y="6472"/>
                          </a:moveTo>
                          <a:lnTo>
                            <a:pt x="11118" y="0"/>
                          </a:lnTo>
                        </a:path>
                      </a:pathLst>
                    </a:custGeom>
                    <a:noFill/>
                    <a:ln w="1800">
                      <a:solidFill>
                        <a:srgbClr val="a5b7c5"/>
                      </a:solidFill>
                      <a:miter/>
                    </a:ln>
                  </p:spPr>
                  <p:style>
                    <a:lnRef idx="0"/>
                    <a:fillRef idx="0"/>
                    <a:effectRef idx="0"/>
                    <a:fontRef idx="minor"/>
                  </p:style>
                </p:sp>
                <p:grpSp>
                  <p:nvGrpSpPr>
                    <p:cNvPr id="332" name="Group 218"/>
                    <p:cNvGrpSpPr/>
                    <p:nvPr/>
                  </p:nvGrpSpPr>
                  <p:grpSpPr>
                    <a:xfrm>
                      <a:off x="4424760" y="696960"/>
                      <a:ext cx="1312560" cy="1097640"/>
                      <a:chOff x="4424760" y="696960"/>
                      <a:chExt cx="1312560" cy="1097640"/>
                    </a:xfrm>
                  </p:grpSpPr>
                  <p:sp>
                    <p:nvSpPr>
                      <p:cNvPr id="333" name="CustomShape 219"/>
                      <p:cNvSpPr/>
                      <p:nvPr/>
                    </p:nvSpPr>
                    <p:spPr>
                      <a:xfrm>
                        <a:off x="4465800" y="1139400"/>
                        <a:ext cx="54000" cy="20880"/>
                      </a:xfrm>
                      <a:custGeom>
                        <a:avLst/>
                        <a:gdLst/>
                        <a:ahLst/>
                        <a:rect l="l" t="t" r="r" b="b"/>
                        <a:pathLst>
                          <a:path w="6739" h="2674">
                            <a:moveTo>
                              <a:pt x="0" y="0"/>
                            </a:moveTo>
                            <a:lnTo>
                              <a:pt x="6738" y="2674"/>
                            </a:lnTo>
                          </a:path>
                        </a:pathLst>
                      </a:custGeom>
                      <a:noFill/>
                      <a:ln w="1800">
                        <a:solidFill>
                          <a:srgbClr val="a5b7c5"/>
                        </a:solidFill>
                        <a:miter/>
                      </a:ln>
                    </p:spPr>
                    <p:style>
                      <a:lnRef idx="0"/>
                      <a:fillRef idx="0"/>
                      <a:effectRef idx="0"/>
                      <a:fontRef idx="minor"/>
                    </p:style>
                  </p:sp>
                  <p:sp>
                    <p:nvSpPr>
                      <p:cNvPr id="334" name="CustomShape 220"/>
                      <p:cNvSpPr/>
                      <p:nvPr/>
                    </p:nvSpPr>
                    <p:spPr>
                      <a:xfrm>
                        <a:off x="4473000" y="1112400"/>
                        <a:ext cx="44280" cy="66240"/>
                      </a:xfrm>
                      <a:custGeom>
                        <a:avLst/>
                        <a:gdLst/>
                        <a:ahLst/>
                        <a:rect l="l" t="t" r="r" b="b"/>
                        <a:pathLst>
                          <a:path w="5554" h="8033">
                            <a:moveTo>
                              <a:pt x="1" y="8033"/>
                            </a:moveTo>
                            <a:lnTo>
                              <a:pt x="5553" y="1"/>
                            </a:lnTo>
                          </a:path>
                        </a:pathLst>
                      </a:custGeom>
                      <a:noFill/>
                      <a:ln w="1800">
                        <a:solidFill>
                          <a:srgbClr val="a5b7c5"/>
                        </a:solidFill>
                        <a:miter/>
                      </a:ln>
                    </p:spPr>
                    <p:style>
                      <a:lnRef idx="0"/>
                      <a:fillRef idx="0"/>
                      <a:effectRef idx="0"/>
                      <a:fontRef idx="minor"/>
                    </p:style>
                  </p:sp>
                  <p:sp>
                    <p:nvSpPr>
                      <p:cNvPr id="335" name="CustomShape 221"/>
                      <p:cNvSpPr/>
                      <p:nvPr/>
                    </p:nvSpPr>
                    <p:spPr>
                      <a:xfrm>
                        <a:off x="4519080" y="1035720"/>
                        <a:ext cx="116640" cy="74880"/>
                      </a:xfrm>
                      <a:custGeom>
                        <a:avLst/>
                        <a:gdLst/>
                        <a:ahLst/>
                        <a:rect l="l" t="t" r="r" b="b"/>
                        <a:pathLst>
                          <a:path w="14263" h="9049">
                            <a:moveTo>
                              <a:pt x="0" y="9049"/>
                            </a:moveTo>
                            <a:lnTo>
                              <a:pt x="14262" y="0"/>
                            </a:lnTo>
                          </a:path>
                        </a:pathLst>
                      </a:custGeom>
                      <a:noFill/>
                      <a:ln w="1800">
                        <a:solidFill>
                          <a:srgbClr val="a5b7c5"/>
                        </a:solidFill>
                        <a:miter/>
                      </a:ln>
                    </p:spPr>
                    <p:style>
                      <a:lnRef idx="0"/>
                      <a:fillRef idx="0"/>
                      <a:effectRef idx="0"/>
                      <a:fontRef idx="minor"/>
                    </p:style>
                  </p:sp>
                  <p:sp>
                    <p:nvSpPr>
                      <p:cNvPr id="336" name="CustomShape 222"/>
                      <p:cNvSpPr/>
                      <p:nvPr/>
                    </p:nvSpPr>
                    <p:spPr>
                      <a:xfrm>
                        <a:off x="4559400" y="1034640"/>
                        <a:ext cx="79920" cy="84240"/>
                      </a:xfrm>
                      <a:custGeom>
                        <a:avLst/>
                        <a:gdLst/>
                        <a:ahLst/>
                        <a:rect l="l" t="t" r="r" b="b"/>
                        <a:pathLst>
                          <a:path w="9848" h="10162">
                            <a:moveTo>
                              <a:pt x="0" y="10161"/>
                            </a:moveTo>
                            <a:lnTo>
                              <a:pt x="9847" y="0"/>
                            </a:lnTo>
                          </a:path>
                        </a:pathLst>
                      </a:custGeom>
                      <a:noFill/>
                      <a:ln w="1800">
                        <a:solidFill>
                          <a:srgbClr val="a5b7c5"/>
                        </a:solidFill>
                        <a:miter/>
                      </a:ln>
                    </p:spPr>
                    <p:style>
                      <a:lnRef idx="0"/>
                      <a:fillRef idx="0"/>
                      <a:effectRef idx="0"/>
                      <a:fontRef idx="minor"/>
                    </p:style>
                  </p:sp>
                  <p:sp>
                    <p:nvSpPr>
                      <p:cNvPr id="337" name="CustomShape 223"/>
                      <p:cNvSpPr/>
                      <p:nvPr/>
                    </p:nvSpPr>
                    <p:spPr>
                      <a:xfrm>
                        <a:off x="4619880" y="1034640"/>
                        <a:ext cx="19800" cy="55080"/>
                      </a:xfrm>
                      <a:custGeom>
                        <a:avLst/>
                        <a:gdLst/>
                        <a:ahLst/>
                        <a:rect l="l" t="t" r="r" b="b"/>
                        <a:pathLst>
                          <a:path w="2590" h="6714">
                            <a:moveTo>
                              <a:pt x="0" y="6714"/>
                            </a:moveTo>
                            <a:lnTo>
                              <a:pt x="2589" y="0"/>
                            </a:lnTo>
                          </a:path>
                        </a:pathLst>
                      </a:custGeom>
                      <a:noFill/>
                      <a:ln w="1800">
                        <a:solidFill>
                          <a:srgbClr val="a5b7c5"/>
                        </a:solidFill>
                        <a:miter/>
                      </a:ln>
                    </p:spPr>
                    <p:style>
                      <a:lnRef idx="0"/>
                      <a:fillRef idx="0"/>
                      <a:effectRef idx="0"/>
                      <a:fontRef idx="minor"/>
                    </p:style>
                  </p:sp>
                  <p:sp>
                    <p:nvSpPr>
                      <p:cNvPr id="338" name="CustomShape 224"/>
                      <p:cNvSpPr/>
                      <p:nvPr/>
                    </p:nvSpPr>
                    <p:spPr>
                      <a:xfrm>
                        <a:off x="4640400" y="1038600"/>
                        <a:ext cx="46800" cy="103320"/>
                      </a:xfrm>
                      <a:custGeom>
                        <a:avLst/>
                        <a:gdLst/>
                        <a:ahLst/>
                        <a:rect l="l" t="t" r="r" b="b"/>
                        <a:pathLst>
                          <a:path w="5831" h="12388">
                            <a:moveTo>
                              <a:pt x="5831" y="12388"/>
                            </a:moveTo>
                            <a:lnTo>
                              <a:pt x="0" y="1"/>
                            </a:lnTo>
                          </a:path>
                        </a:pathLst>
                      </a:custGeom>
                      <a:noFill/>
                      <a:ln w="1800">
                        <a:solidFill>
                          <a:srgbClr val="a5b7c5"/>
                        </a:solidFill>
                        <a:miter/>
                      </a:ln>
                    </p:spPr>
                    <p:style>
                      <a:lnRef idx="0"/>
                      <a:fillRef idx="0"/>
                      <a:effectRef idx="0"/>
                      <a:fontRef idx="minor"/>
                    </p:style>
                  </p:sp>
                  <p:sp>
                    <p:nvSpPr>
                      <p:cNvPr id="339" name="CustomShape 225"/>
                      <p:cNvSpPr/>
                      <p:nvPr/>
                    </p:nvSpPr>
                    <p:spPr>
                      <a:xfrm>
                        <a:off x="4592880" y="998280"/>
                        <a:ext cx="45720" cy="38520"/>
                      </a:xfrm>
                      <a:custGeom>
                        <a:avLst/>
                        <a:gdLst/>
                        <a:ahLst/>
                        <a:rect l="l" t="t" r="r" b="b"/>
                        <a:pathLst>
                          <a:path w="5711" h="4755">
                            <a:moveTo>
                              <a:pt x="1" y="1"/>
                            </a:moveTo>
                            <a:lnTo>
                              <a:pt x="5710" y="4755"/>
                            </a:lnTo>
                          </a:path>
                        </a:pathLst>
                      </a:custGeom>
                      <a:noFill/>
                      <a:ln w="1800">
                        <a:solidFill>
                          <a:srgbClr val="a5b7c5"/>
                        </a:solidFill>
                        <a:miter/>
                      </a:ln>
                    </p:spPr>
                    <p:style>
                      <a:lnRef idx="0"/>
                      <a:fillRef idx="0"/>
                      <a:effectRef idx="0"/>
                      <a:fontRef idx="minor"/>
                    </p:style>
                  </p:sp>
                  <p:sp>
                    <p:nvSpPr>
                      <p:cNvPr id="340" name="CustomShape 226"/>
                      <p:cNvSpPr/>
                      <p:nvPr/>
                    </p:nvSpPr>
                    <p:spPr>
                      <a:xfrm>
                        <a:off x="4557600" y="1018440"/>
                        <a:ext cx="80640" cy="18360"/>
                      </a:xfrm>
                      <a:custGeom>
                        <a:avLst/>
                        <a:gdLst/>
                        <a:ahLst/>
                        <a:rect l="l" t="t" r="r" b="b"/>
                        <a:pathLst>
                          <a:path w="9945" h="2384">
                            <a:moveTo>
                              <a:pt x="1" y="1"/>
                            </a:moveTo>
                            <a:lnTo>
                              <a:pt x="9944" y="2384"/>
                            </a:lnTo>
                          </a:path>
                        </a:pathLst>
                      </a:custGeom>
                      <a:noFill/>
                      <a:ln w="1800">
                        <a:solidFill>
                          <a:srgbClr val="a5b7c5"/>
                        </a:solidFill>
                        <a:miter/>
                      </a:ln>
                    </p:spPr>
                    <p:style>
                      <a:lnRef idx="0"/>
                      <a:fillRef idx="0"/>
                      <a:effectRef idx="0"/>
                      <a:fontRef idx="minor"/>
                    </p:style>
                  </p:sp>
                  <p:sp>
                    <p:nvSpPr>
                      <p:cNvPr id="341" name="CustomShape 227"/>
                      <p:cNvSpPr/>
                      <p:nvPr/>
                    </p:nvSpPr>
                    <p:spPr>
                      <a:xfrm>
                        <a:off x="4519080" y="1038600"/>
                        <a:ext cx="120600" cy="19080"/>
                      </a:xfrm>
                      <a:custGeom>
                        <a:avLst/>
                        <a:gdLst/>
                        <a:ahLst/>
                        <a:rect l="l" t="t" r="r" b="b"/>
                        <a:pathLst>
                          <a:path w="14723" h="2457">
                            <a:moveTo>
                              <a:pt x="0" y="2457"/>
                            </a:moveTo>
                            <a:lnTo>
                              <a:pt x="14722" y="1"/>
                            </a:lnTo>
                          </a:path>
                        </a:pathLst>
                      </a:custGeom>
                      <a:noFill/>
                      <a:ln w="1800">
                        <a:solidFill>
                          <a:srgbClr val="a5b7c5"/>
                        </a:solidFill>
                        <a:miter/>
                      </a:ln>
                    </p:spPr>
                    <p:style>
                      <a:lnRef idx="0"/>
                      <a:fillRef idx="0"/>
                      <a:effectRef idx="0"/>
                      <a:fontRef idx="minor"/>
                    </p:style>
                  </p:sp>
                  <p:sp>
                    <p:nvSpPr>
                      <p:cNvPr id="342" name="CustomShape 228"/>
                      <p:cNvSpPr/>
                      <p:nvPr/>
                    </p:nvSpPr>
                    <p:spPr>
                      <a:xfrm>
                        <a:off x="4672080" y="976320"/>
                        <a:ext cx="40680" cy="53280"/>
                      </a:xfrm>
                      <a:custGeom>
                        <a:avLst/>
                        <a:gdLst/>
                        <a:ahLst/>
                        <a:rect l="l" t="t" r="r" b="b"/>
                        <a:pathLst>
                          <a:path w="5130" h="6509">
                            <a:moveTo>
                              <a:pt x="5130" y="6508"/>
                            </a:moveTo>
                            <a:lnTo>
                              <a:pt x="1" y="0"/>
                            </a:lnTo>
                          </a:path>
                        </a:pathLst>
                      </a:custGeom>
                      <a:noFill/>
                      <a:ln w="1800">
                        <a:solidFill>
                          <a:srgbClr val="a5b7c5"/>
                        </a:solidFill>
                        <a:miter/>
                      </a:ln>
                    </p:spPr>
                    <p:style>
                      <a:lnRef idx="0"/>
                      <a:fillRef idx="0"/>
                      <a:effectRef idx="0"/>
                      <a:fontRef idx="minor"/>
                    </p:style>
                  </p:sp>
                  <p:sp>
                    <p:nvSpPr>
                      <p:cNvPr id="343" name="CustomShape 229"/>
                      <p:cNvSpPr/>
                      <p:nvPr/>
                    </p:nvSpPr>
                    <p:spPr>
                      <a:xfrm>
                        <a:off x="4645080" y="976320"/>
                        <a:ext cx="24840" cy="57600"/>
                      </a:xfrm>
                      <a:custGeom>
                        <a:avLst/>
                        <a:gdLst/>
                        <a:ahLst/>
                        <a:rect l="l" t="t" r="r" b="b"/>
                        <a:pathLst>
                          <a:path w="3219" h="6993">
                            <a:moveTo>
                              <a:pt x="1" y="6992"/>
                            </a:moveTo>
                            <a:lnTo>
                              <a:pt x="3219" y="0"/>
                            </a:lnTo>
                          </a:path>
                        </a:pathLst>
                      </a:custGeom>
                      <a:noFill/>
                      <a:ln w="1800">
                        <a:solidFill>
                          <a:srgbClr val="a5b7c5"/>
                        </a:solidFill>
                        <a:miter/>
                      </a:ln>
                    </p:spPr>
                    <p:style>
                      <a:lnRef idx="0"/>
                      <a:fillRef idx="0"/>
                      <a:effectRef idx="0"/>
                      <a:fontRef idx="minor"/>
                    </p:style>
                  </p:sp>
                  <p:sp>
                    <p:nvSpPr>
                      <p:cNvPr id="344" name="CustomShape 230"/>
                      <p:cNvSpPr/>
                      <p:nvPr/>
                    </p:nvSpPr>
                    <p:spPr>
                      <a:xfrm>
                        <a:off x="4638240" y="1031760"/>
                        <a:ext cx="74520" cy="5760"/>
                      </a:xfrm>
                      <a:custGeom>
                        <a:avLst/>
                        <a:gdLst/>
                        <a:ahLst/>
                        <a:rect l="l" t="t" r="r" b="b"/>
                        <a:pathLst>
                          <a:path w="9194" h="884">
                            <a:moveTo>
                              <a:pt x="0" y="883"/>
                            </a:moveTo>
                            <a:lnTo>
                              <a:pt x="9194" y="0"/>
                            </a:lnTo>
                          </a:path>
                        </a:pathLst>
                      </a:custGeom>
                      <a:noFill/>
                      <a:ln w="1800">
                        <a:solidFill>
                          <a:srgbClr val="a5b7c5"/>
                        </a:solidFill>
                        <a:miter/>
                      </a:ln>
                    </p:spPr>
                    <p:style>
                      <a:lnRef idx="0"/>
                      <a:fillRef idx="0"/>
                      <a:effectRef idx="0"/>
                      <a:fontRef idx="minor"/>
                    </p:style>
                  </p:sp>
                  <p:sp>
                    <p:nvSpPr>
                      <p:cNvPr id="345" name="CustomShape 231"/>
                      <p:cNvSpPr/>
                      <p:nvPr/>
                    </p:nvSpPr>
                    <p:spPr>
                      <a:xfrm>
                        <a:off x="4714560" y="1031760"/>
                        <a:ext cx="25920" cy="61920"/>
                      </a:xfrm>
                      <a:custGeom>
                        <a:avLst/>
                        <a:gdLst/>
                        <a:ahLst/>
                        <a:rect l="l" t="t" r="r" b="b"/>
                        <a:pathLst>
                          <a:path w="3328" h="7525">
                            <a:moveTo>
                              <a:pt x="1" y="0"/>
                            </a:moveTo>
                            <a:lnTo>
                              <a:pt x="3328" y="7525"/>
                            </a:lnTo>
                          </a:path>
                        </a:pathLst>
                      </a:custGeom>
                      <a:noFill/>
                      <a:ln w="1800">
                        <a:solidFill>
                          <a:srgbClr val="a5b7c5"/>
                        </a:solidFill>
                        <a:miter/>
                      </a:ln>
                    </p:spPr>
                    <p:style>
                      <a:lnRef idx="0"/>
                      <a:fillRef idx="0"/>
                      <a:effectRef idx="0"/>
                      <a:fontRef idx="minor"/>
                    </p:style>
                  </p:sp>
                  <p:sp>
                    <p:nvSpPr>
                      <p:cNvPr id="346" name="CustomShape 232"/>
                      <p:cNvSpPr/>
                      <p:nvPr/>
                    </p:nvSpPr>
                    <p:spPr>
                      <a:xfrm>
                        <a:off x="4686840" y="1031760"/>
                        <a:ext cx="25920" cy="106200"/>
                      </a:xfrm>
                      <a:custGeom>
                        <a:avLst/>
                        <a:gdLst/>
                        <a:ahLst/>
                        <a:rect l="l" t="t" r="r" b="b"/>
                        <a:pathLst>
                          <a:path w="3339" h="12763">
                            <a:moveTo>
                              <a:pt x="3339" y="0"/>
                            </a:moveTo>
                            <a:lnTo>
                              <a:pt x="0" y="12762"/>
                            </a:lnTo>
                          </a:path>
                        </a:pathLst>
                      </a:custGeom>
                      <a:noFill/>
                      <a:ln w="1800">
                        <a:solidFill>
                          <a:srgbClr val="a5b7c5"/>
                        </a:solidFill>
                        <a:miter/>
                      </a:ln>
                    </p:spPr>
                    <p:style>
                      <a:lnRef idx="0"/>
                      <a:fillRef idx="0"/>
                      <a:effectRef idx="0"/>
                      <a:fontRef idx="minor"/>
                    </p:style>
                  </p:sp>
                  <p:grpSp>
                    <p:nvGrpSpPr>
                      <p:cNvPr id="347" name="Group 233"/>
                      <p:cNvGrpSpPr/>
                      <p:nvPr/>
                    </p:nvGrpSpPr>
                    <p:grpSpPr>
                      <a:xfrm>
                        <a:off x="4424760" y="696960"/>
                        <a:ext cx="1312560" cy="1097640"/>
                        <a:chOff x="4424760" y="696960"/>
                        <a:chExt cx="1312560" cy="1097640"/>
                      </a:xfrm>
                    </p:grpSpPr>
                    <p:sp>
                      <p:nvSpPr>
                        <p:cNvPr id="348" name="CustomShape 234"/>
                        <p:cNvSpPr/>
                        <p:nvPr/>
                      </p:nvSpPr>
                      <p:spPr>
                        <a:xfrm>
                          <a:off x="4742280" y="980640"/>
                          <a:ext cx="76680" cy="113040"/>
                        </a:xfrm>
                        <a:custGeom>
                          <a:avLst/>
                          <a:gdLst/>
                          <a:ahLst/>
                          <a:rect l="l" t="t" r="r" b="b"/>
                          <a:pathLst>
                            <a:path w="9461" h="13549">
                              <a:moveTo>
                                <a:pt x="1" y="13549"/>
                              </a:moveTo>
                              <a:lnTo>
                                <a:pt x="9460" y="0"/>
                              </a:lnTo>
                            </a:path>
                          </a:pathLst>
                        </a:custGeom>
                        <a:noFill/>
                        <a:ln w="1800">
                          <a:solidFill>
                            <a:srgbClr val="a5b7c5"/>
                          </a:solidFill>
                          <a:miter/>
                        </a:ln>
                      </p:spPr>
                      <p:style>
                        <a:lnRef idx="0"/>
                        <a:fillRef idx="0"/>
                        <a:effectRef idx="0"/>
                        <a:fontRef idx="minor"/>
                      </p:style>
                    </p:sp>
                    <p:sp>
                      <p:nvSpPr>
                        <p:cNvPr id="349" name="CustomShape 235"/>
                        <p:cNvSpPr/>
                        <p:nvPr/>
                      </p:nvSpPr>
                      <p:spPr>
                        <a:xfrm>
                          <a:off x="4820760" y="917280"/>
                          <a:ext cx="110160" cy="61560"/>
                        </a:xfrm>
                        <a:custGeom>
                          <a:avLst/>
                          <a:gdLst/>
                          <a:ahLst/>
                          <a:rect l="l" t="t" r="r" b="b"/>
                          <a:pathLst>
                            <a:path w="13476" h="7465">
                              <a:moveTo>
                                <a:pt x="0" y="7464"/>
                              </a:moveTo>
                              <a:lnTo>
                                <a:pt x="13476" y="0"/>
                              </a:lnTo>
                            </a:path>
                          </a:pathLst>
                        </a:custGeom>
                        <a:noFill/>
                        <a:ln w="1800">
                          <a:solidFill>
                            <a:srgbClr val="a5b7c5"/>
                          </a:solidFill>
                          <a:miter/>
                        </a:ln>
                      </p:spPr>
                      <p:style>
                        <a:lnRef idx="0"/>
                        <a:fillRef idx="0"/>
                        <a:effectRef idx="0"/>
                        <a:fontRef idx="minor"/>
                      </p:style>
                    </p:sp>
                    <p:sp>
                      <p:nvSpPr>
                        <p:cNvPr id="350" name="CustomShape 236"/>
                        <p:cNvSpPr/>
                        <p:nvPr/>
                      </p:nvSpPr>
                      <p:spPr>
                        <a:xfrm>
                          <a:off x="4820760" y="978840"/>
                          <a:ext cx="124560" cy="57240"/>
                        </a:xfrm>
                        <a:custGeom>
                          <a:avLst/>
                          <a:gdLst/>
                          <a:ahLst/>
                          <a:rect l="l" t="t" r="r" b="b"/>
                          <a:pathLst>
                            <a:path w="15231" h="6969">
                              <a:moveTo>
                                <a:pt x="1" y="1"/>
                              </a:moveTo>
                              <a:lnTo>
                                <a:pt x="15231" y="6968"/>
                              </a:lnTo>
                            </a:path>
                          </a:pathLst>
                        </a:custGeom>
                        <a:noFill/>
                        <a:ln w="1800">
                          <a:solidFill>
                            <a:srgbClr val="a5b7c5"/>
                          </a:solidFill>
                          <a:miter/>
                        </a:ln>
                      </p:spPr>
                      <p:style>
                        <a:lnRef idx="0"/>
                        <a:fillRef idx="0"/>
                        <a:effectRef idx="0"/>
                        <a:fontRef idx="minor"/>
                      </p:style>
                    </p:sp>
                    <p:sp>
                      <p:nvSpPr>
                        <p:cNvPr id="351" name="CustomShape 237"/>
                        <p:cNvSpPr/>
                        <p:nvPr/>
                      </p:nvSpPr>
                      <p:spPr>
                        <a:xfrm>
                          <a:off x="4947120" y="1038960"/>
                          <a:ext cx="26640" cy="75600"/>
                        </a:xfrm>
                        <a:custGeom>
                          <a:avLst/>
                          <a:gdLst/>
                          <a:ahLst/>
                          <a:rect l="l" t="t" r="r" b="b"/>
                          <a:pathLst>
                            <a:path w="3425" h="9134">
                              <a:moveTo>
                                <a:pt x="1" y="0"/>
                              </a:moveTo>
                              <a:lnTo>
                                <a:pt x="3424" y="9133"/>
                              </a:lnTo>
                            </a:path>
                          </a:pathLst>
                        </a:custGeom>
                        <a:noFill/>
                        <a:ln w="1800">
                          <a:solidFill>
                            <a:srgbClr val="a5b7c5"/>
                          </a:solidFill>
                          <a:miter/>
                        </a:ln>
                      </p:spPr>
                      <p:style>
                        <a:lnRef idx="0"/>
                        <a:fillRef idx="0"/>
                        <a:effectRef idx="0"/>
                        <a:fontRef idx="minor"/>
                      </p:style>
                    </p:sp>
                    <p:sp>
                      <p:nvSpPr>
                        <p:cNvPr id="352" name="CustomShape 238"/>
                        <p:cNvSpPr/>
                        <p:nvPr/>
                      </p:nvSpPr>
                      <p:spPr>
                        <a:xfrm>
                          <a:off x="4975560" y="1109520"/>
                          <a:ext cx="26280" cy="85680"/>
                        </a:xfrm>
                        <a:custGeom>
                          <a:avLst/>
                          <a:gdLst/>
                          <a:ahLst/>
                          <a:rect l="l" t="t" r="r" b="b"/>
                          <a:pathLst>
                            <a:path w="3400" h="10320">
                              <a:moveTo>
                                <a:pt x="3399" y="10319"/>
                              </a:moveTo>
                              <a:lnTo>
                                <a:pt x="0" y="1"/>
                              </a:lnTo>
                            </a:path>
                          </a:pathLst>
                        </a:custGeom>
                        <a:noFill/>
                        <a:ln w="1800">
                          <a:solidFill>
                            <a:srgbClr val="a5b7c5"/>
                          </a:solidFill>
                          <a:miter/>
                        </a:ln>
                      </p:spPr>
                      <p:style>
                        <a:lnRef idx="0"/>
                        <a:fillRef idx="0"/>
                        <a:effectRef idx="0"/>
                        <a:fontRef idx="minor"/>
                      </p:style>
                    </p:sp>
                    <p:sp>
                      <p:nvSpPr>
                        <p:cNvPr id="353" name="CustomShape 239"/>
                        <p:cNvSpPr/>
                        <p:nvPr/>
                      </p:nvSpPr>
                      <p:spPr>
                        <a:xfrm>
                          <a:off x="4962600" y="750240"/>
                          <a:ext cx="730800" cy="559080"/>
                        </a:xfrm>
                        <a:custGeom>
                          <a:avLst/>
                          <a:gdLst/>
                          <a:ahLst/>
                          <a:rect l="l" t="t" r="r" b="b"/>
                          <a:pathLst>
                            <a:path w="88235" h="66195">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00">
                          <a:solidFill>
                            <a:srgbClr val="a5b7c5"/>
                          </a:solidFill>
                          <a:miter/>
                        </a:ln>
                      </p:spPr>
                      <p:style>
                        <a:lnRef idx="0"/>
                        <a:fillRef idx="0"/>
                        <a:effectRef idx="0"/>
                        <a:fontRef idx="minor"/>
                      </p:style>
                    </p:sp>
                    <p:sp>
                      <p:nvSpPr>
                        <p:cNvPr id="354" name="CustomShape 240"/>
                        <p:cNvSpPr/>
                        <p:nvPr/>
                      </p:nvSpPr>
                      <p:spPr>
                        <a:xfrm>
                          <a:off x="4932720" y="696960"/>
                          <a:ext cx="573120" cy="339120"/>
                        </a:xfrm>
                        <a:custGeom>
                          <a:avLst/>
                          <a:gdLst/>
                          <a:ahLst/>
                          <a:rect l="l" t="t" r="r" b="b"/>
                          <a:pathLst>
                            <a:path w="69242" h="40223">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00">
                          <a:solidFill>
                            <a:srgbClr val="a5b7c5"/>
                          </a:solidFill>
                          <a:miter/>
                        </a:ln>
                      </p:spPr>
                      <p:style>
                        <a:lnRef idx="0"/>
                        <a:fillRef idx="0"/>
                        <a:effectRef idx="0"/>
                        <a:fontRef idx="minor"/>
                      </p:style>
                    </p:sp>
                    <p:sp>
                      <p:nvSpPr>
                        <p:cNvPr id="355" name="CustomShape 241"/>
                        <p:cNvSpPr/>
                        <p:nvPr/>
                      </p:nvSpPr>
                      <p:spPr>
                        <a:xfrm>
                          <a:off x="5003640" y="1024560"/>
                          <a:ext cx="129960" cy="286920"/>
                        </a:xfrm>
                        <a:custGeom>
                          <a:avLst/>
                          <a:gdLst/>
                          <a:ahLst/>
                          <a:rect l="l" t="t" r="r" b="b"/>
                          <a:pathLst>
                            <a:path w="15860" h="34054">
                              <a:moveTo>
                                <a:pt x="9266" y="1"/>
                              </a:moveTo>
                              <a:lnTo>
                                <a:pt x="10101" y="14396"/>
                              </a:lnTo>
                              <a:lnTo>
                                <a:pt x="15859" y="34053"/>
                              </a:lnTo>
                              <a:lnTo>
                                <a:pt x="0" y="19851"/>
                              </a:lnTo>
                              <a:lnTo>
                                <a:pt x="1234" y="33642"/>
                              </a:lnTo>
                            </a:path>
                          </a:pathLst>
                        </a:custGeom>
                        <a:noFill/>
                        <a:ln w="1800">
                          <a:solidFill>
                            <a:srgbClr val="a5b7c5"/>
                          </a:solidFill>
                          <a:miter/>
                        </a:ln>
                      </p:spPr>
                      <p:style>
                        <a:lnRef idx="0"/>
                        <a:fillRef idx="0"/>
                        <a:effectRef idx="0"/>
                        <a:fontRef idx="minor"/>
                      </p:style>
                    </p:sp>
                    <p:sp>
                      <p:nvSpPr>
                        <p:cNvPr id="356" name="CustomShape 242"/>
                        <p:cNvSpPr/>
                        <p:nvPr/>
                      </p:nvSpPr>
                      <p:spPr>
                        <a:xfrm>
                          <a:off x="4975560" y="1024560"/>
                          <a:ext cx="103320" cy="83160"/>
                        </a:xfrm>
                        <a:custGeom>
                          <a:avLst/>
                          <a:gdLst/>
                          <a:ahLst/>
                          <a:rect l="l" t="t" r="r" b="b"/>
                          <a:pathLst>
                            <a:path w="12666" h="10017">
                              <a:moveTo>
                                <a:pt x="0" y="10017"/>
                              </a:moveTo>
                              <a:lnTo>
                                <a:pt x="12665" y="1"/>
                              </a:lnTo>
                            </a:path>
                          </a:pathLst>
                        </a:custGeom>
                        <a:noFill/>
                        <a:ln w="1800">
                          <a:solidFill>
                            <a:srgbClr val="a5b7c5"/>
                          </a:solidFill>
                          <a:miter/>
                        </a:ln>
                      </p:spPr>
                      <p:style>
                        <a:lnRef idx="0"/>
                        <a:fillRef idx="0"/>
                        <a:effectRef idx="0"/>
                        <a:fontRef idx="minor"/>
                      </p:style>
                    </p:sp>
                    <p:sp>
                      <p:nvSpPr>
                        <p:cNvPr id="357" name="CustomShape 243"/>
                        <p:cNvSpPr/>
                        <p:nvPr/>
                      </p:nvSpPr>
                      <p:spPr>
                        <a:xfrm>
                          <a:off x="5080680" y="1017720"/>
                          <a:ext cx="163440" cy="5040"/>
                        </a:xfrm>
                        <a:custGeom>
                          <a:avLst/>
                          <a:gdLst/>
                          <a:ahLst/>
                          <a:rect l="l" t="t" r="r" b="b"/>
                          <a:pathLst>
                            <a:path w="19900" h="823">
                              <a:moveTo>
                                <a:pt x="0" y="823"/>
                              </a:moveTo>
                              <a:lnTo>
                                <a:pt x="19900" y="0"/>
                              </a:lnTo>
                            </a:path>
                          </a:pathLst>
                        </a:custGeom>
                        <a:noFill/>
                        <a:ln w="1800">
                          <a:solidFill>
                            <a:srgbClr val="a5b7c5"/>
                          </a:solidFill>
                          <a:miter/>
                        </a:ln>
                      </p:spPr>
                      <p:style>
                        <a:lnRef idx="0"/>
                        <a:fillRef idx="0"/>
                        <a:effectRef idx="0"/>
                        <a:fontRef idx="minor"/>
                      </p:style>
                    </p:sp>
                    <p:sp>
                      <p:nvSpPr>
                        <p:cNvPr id="358" name="CustomShape 244"/>
                        <p:cNvSpPr/>
                        <p:nvPr/>
                      </p:nvSpPr>
                      <p:spPr>
                        <a:xfrm>
                          <a:off x="5003640" y="1024560"/>
                          <a:ext cx="75240" cy="165960"/>
                        </a:xfrm>
                        <a:custGeom>
                          <a:avLst/>
                          <a:gdLst/>
                          <a:ahLst/>
                          <a:rect l="l" t="t" r="r" b="b"/>
                          <a:pathLst>
                            <a:path w="9267" h="19816">
                              <a:moveTo>
                                <a:pt x="9266" y="1"/>
                              </a:moveTo>
                              <a:lnTo>
                                <a:pt x="0" y="19815"/>
                              </a:lnTo>
                            </a:path>
                          </a:pathLst>
                        </a:custGeom>
                        <a:noFill/>
                        <a:ln w="1800">
                          <a:solidFill>
                            <a:srgbClr val="a5b7c5"/>
                          </a:solidFill>
                          <a:miter/>
                        </a:ln>
                      </p:spPr>
                      <p:style>
                        <a:lnRef idx="0"/>
                        <a:fillRef idx="0"/>
                        <a:effectRef idx="0"/>
                        <a:fontRef idx="minor"/>
                      </p:style>
                    </p:sp>
                    <p:sp>
                      <p:nvSpPr>
                        <p:cNvPr id="359" name="CustomShape 245"/>
                        <p:cNvSpPr/>
                        <p:nvPr/>
                      </p:nvSpPr>
                      <p:spPr>
                        <a:xfrm>
                          <a:off x="5241960" y="891720"/>
                          <a:ext cx="131400" cy="124920"/>
                        </a:xfrm>
                        <a:custGeom>
                          <a:avLst/>
                          <a:gdLst/>
                          <a:ahLst/>
                          <a:rect l="l" t="t" r="r" b="b"/>
                          <a:pathLst>
                            <a:path w="16054" h="14964">
                              <a:moveTo>
                                <a:pt x="1" y="14964"/>
                              </a:moveTo>
                              <a:lnTo>
                                <a:pt x="16053" y="0"/>
                              </a:lnTo>
                            </a:path>
                          </a:pathLst>
                        </a:custGeom>
                        <a:noFill/>
                        <a:ln w="1800">
                          <a:solidFill>
                            <a:srgbClr val="a5b7c5"/>
                          </a:solidFill>
                          <a:miter/>
                        </a:ln>
                      </p:spPr>
                      <p:style>
                        <a:lnRef idx="0"/>
                        <a:fillRef idx="0"/>
                        <a:effectRef idx="0"/>
                        <a:fontRef idx="minor"/>
                      </p:style>
                    </p:sp>
                    <p:sp>
                      <p:nvSpPr>
                        <p:cNvPr id="360" name="CustomShape 246"/>
                        <p:cNvSpPr/>
                        <p:nvPr/>
                      </p:nvSpPr>
                      <p:spPr>
                        <a:xfrm>
                          <a:off x="5245920" y="743040"/>
                          <a:ext cx="63360" cy="272520"/>
                        </a:xfrm>
                        <a:custGeom>
                          <a:avLst/>
                          <a:gdLst/>
                          <a:ahLst/>
                          <a:rect l="l" t="t" r="r" b="b"/>
                          <a:pathLst>
                            <a:path w="7828" h="32384">
                              <a:moveTo>
                                <a:pt x="1" y="32383"/>
                              </a:moveTo>
                              <a:lnTo>
                                <a:pt x="7827" y="0"/>
                              </a:lnTo>
                            </a:path>
                          </a:pathLst>
                        </a:custGeom>
                        <a:noFill/>
                        <a:ln w="1800">
                          <a:solidFill>
                            <a:srgbClr val="a5b7c5"/>
                          </a:solidFill>
                          <a:miter/>
                        </a:ln>
                      </p:spPr>
                      <p:style>
                        <a:lnRef idx="0"/>
                        <a:fillRef idx="0"/>
                        <a:effectRef idx="0"/>
                        <a:fontRef idx="minor"/>
                      </p:style>
                    </p:sp>
                    <p:sp>
                      <p:nvSpPr>
                        <p:cNvPr id="361" name="CustomShape 247"/>
                        <p:cNvSpPr/>
                        <p:nvPr/>
                      </p:nvSpPr>
                      <p:spPr>
                        <a:xfrm>
                          <a:off x="5241960" y="1002240"/>
                          <a:ext cx="147600" cy="9720"/>
                        </a:xfrm>
                        <a:custGeom>
                          <a:avLst/>
                          <a:gdLst/>
                          <a:ahLst/>
                          <a:rect l="l" t="t" r="r" b="b"/>
                          <a:pathLst>
                            <a:path w="17989" h="1344">
                              <a:moveTo>
                                <a:pt x="1" y="1343"/>
                              </a:moveTo>
                              <a:lnTo>
                                <a:pt x="17989" y="0"/>
                              </a:lnTo>
                            </a:path>
                          </a:pathLst>
                        </a:custGeom>
                        <a:noFill/>
                        <a:ln w="1800">
                          <a:solidFill>
                            <a:srgbClr val="a5b7c5"/>
                          </a:solidFill>
                          <a:miter/>
                        </a:ln>
                      </p:spPr>
                      <p:style>
                        <a:lnRef idx="0"/>
                        <a:fillRef idx="0"/>
                        <a:effectRef idx="0"/>
                        <a:fontRef idx="minor"/>
                      </p:style>
                    </p:sp>
                    <p:sp>
                      <p:nvSpPr>
                        <p:cNvPr id="362" name="CustomShape 248"/>
                        <p:cNvSpPr/>
                        <p:nvPr/>
                      </p:nvSpPr>
                      <p:spPr>
                        <a:xfrm>
                          <a:off x="5243040" y="1017720"/>
                          <a:ext cx="17280" cy="145440"/>
                        </a:xfrm>
                        <a:custGeom>
                          <a:avLst/>
                          <a:gdLst/>
                          <a:ahLst/>
                          <a:rect l="l" t="t" r="r" b="b"/>
                          <a:pathLst>
                            <a:path w="2300" h="17384">
                              <a:moveTo>
                                <a:pt x="1" y="0"/>
                              </a:moveTo>
                              <a:lnTo>
                                <a:pt x="2299" y="17383"/>
                              </a:lnTo>
                            </a:path>
                          </a:pathLst>
                        </a:custGeom>
                        <a:noFill/>
                        <a:ln w="1800">
                          <a:solidFill>
                            <a:srgbClr val="a5b7c5"/>
                          </a:solidFill>
                          <a:miter/>
                        </a:ln>
                      </p:spPr>
                      <p:style>
                        <a:lnRef idx="0"/>
                        <a:fillRef idx="0"/>
                        <a:effectRef idx="0"/>
                        <a:fontRef idx="minor"/>
                      </p:style>
                    </p:sp>
                    <p:sp>
                      <p:nvSpPr>
                        <p:cNvPr id="363" name="CustomShape 249"/>
                        <p:cNvSpPr/>
                        <p:nvPr/>
                      </p:nvSpPr>
                      <p:spPr>
                        <a:xfrm>
                          <a:off x="5087520" y="1146600"/>
                          <a:ext cx="106200" cy="104760"/>
                        </a:xfrm>
                        <a:custGeom>
                          <a:avLst/>
                          <a:gdLst/>
                          <a:ahLst/>
                          <a:rect l="l" t="t" r="r" b="b"/>
                          <a:pathLst>
                            <a:path w="13017" h="12570">
                              <a:moveTo>
                                <a:pt x="0" y="1"/>
                              </a:moveTo>
                              <a:lnTo>
                                <a:pt x="13016" y="12569"/>
                              </a:lnTo>
                            </a:path>
                          </a:pathLst>
                        </a:custGeom>
                        <a:noFill/>
                        <a:ln w="1800">
                          <a:solidFill>
                            <a:srgbClr val="a5b7c5"/>
                          </a:solidFill>
                          <a:miter/>
                        </a:ln>
                      </p:spPr>
                      <p:style>
                        <a:lnRef idx="0"/>
                        <a:fillRef idx="0"/>
                        <a:effectRef idx="0"/>
                        <a:fontRef idx="minor"/>
                      </p:style>
                    </p:sp>
                    <p:sp>
                      <p:nvSpPr>
                        <p:cNvPr id="364" name="CustomShape 250"/>
                        <p:cNvSpPr/>
                        <p:nvPr/>
                      </p:nvSpPr>
                      <p:spPr>
                        <a:xfrm>
                          <a:off x="5178600" y="1248840"/>
                          <a:ext cx="15120" cy="107280"/>
                        </a:xfrm>
                        <a:custGeom>
                          <a:avLst/>
                          <a:gdLst/>
                          <a:ahLst/>
                          <a:rect l="l" t="t" r="r" b="b"/>
                          <a:pathLst>
                            <a:path w="2034" h="12872">
                              <a:moveTo>
                                <a:pt x="2033" y="0"/>
                              </a:moveTo>
                              <a:lnTo>
                                <a:pt x="1" y="12871"/>
                              </a:lnTo>
                            </a:path>
                          </a:pathLst>
                        </a:custGeom>
                        <a:noFill/>
                        <a:ln w="1800">
                          <a:solidFill>
                            <a:srgbClr val="a5b7c5"/>
                          </a:solidFill>
                          <a:miter/>
                        </a:ln>
                      </p:spPr>
                      <p:style>
                        <a:lnRef idx="0"/>
                        <a:fillRef idx="0"/>
                        <a:effectRef idx="0"/>
                        <a:fontRef idx="minor"/>
                      </p:style>
                    </p:sp>
                    <p:sp>
                      <p:nvSpPr>
                        <p:cNvPr id="365" name="CustomShape 251"/>
                        <p:cNvSpPr/>
                        <p:nvPr/>
                      </p:nvSpPr>
                      <p:spPr>
                        <a:xfrm>
                          <a:off x="5003640" y="1188720"/>
                          <a:ext cx="96120" cy="143280"/>
                        </a:xfrm>
                        <a:custGeom>
                          <a:avLst/>
                          <a:gdLst/>
                          <a:ahLst/>
                          <a:rect l="l" t="t" r="r" b="b"/>
                          <a:pathLst>
                            <a:path w="11807" h="17106">
                              <a:moveTo>
                                <a:pt x="11807" y="17105"/>
                              </a:moveTo>
                              <a:lnTo>
                                <a:pt x="0" y="1"/>
                              </a:lnTo>
                            </a:path>
                          </a:pathLst>
                        </a:custGeom>
                        <a:noFill/>
                        <a:ln w="1800">
                          <a:solidFill>
                            <a:srgbClr val="a5b7c5"/>
                          </a:solidFill>
                          <a:miter/>
                        </a:ln>
                      </p:spPr>
                      <p:style>
                        <a:lnRef idx="0"/>
                        <a:fillRef idx="0"/>
                        <a:effectRef idx="0"/>
                        <a:fontRef idx="minor"/>
                      </p:style>
                    </p:sp>
                    <p:sp>
                      <p:nvSpPr>
                        <p:cNvPr id="366" name="CustomShape 252"/>
                        <p:cNvSpPr/>
                        <p:nvPr/>
                      </p:nvSpPr>
                      <p:spPr>
                        <a:xfrm>
                          <a:off x="5375160" y="830160"/>
                          <a:ext cx="157320" cy="59760"/>
                        </a:xfrm>
                        <a:custGeom>
                          <a:avLst/>
                          <a:gdLst/>
                          <a:ahLst/>
                          <a:rect l="l" t="t" r="r" b="b"/>
                          <a:pathLst>
                            <a:path w="19150" h="7247">
                              <a:moveTo>
                                <a:pt x="19149" y="0"/>
                              </a:moveTo>
                              <a:lnTo>
                                <a:pt x="0" y="7246"/>
                              </a:lnTo>
                            </a:path>
                          </a:pathLst>
                        </a:custGeom>
                        <a:noFill/>
                        <a:ln w="1800">
                          <a:solidFill>
                            <a:srgbClr val="a5b7c5"/>
                          </a:solidFill>
                          <a:miter/>
                        </a:ln>
                      </p:spPr>
                      <p:style>
                        <a:lnRef idx="0"/>
                        <a:fillRef idx="0"/>
                        <a:effectRef idx="0"/>
                        <a:fontRef idx="minor"/>
                      </p:style>
                    </p:sp>
                    <p:sp>
                      <p:nvSpPr>
                        <p:cNvPr id="367" name="CustomShape 253"/>
                        <p:cNvSpPr/>
                        <p:nvPr/>
                      </p:nvSpPr>
                      <p:spPr>
                        <a:xfrm>
                          <a:off x="5262120" y="1160640"/>
                          <a:ext cx="60840" cy="2520"/>
                        </a:xfrm>
                        <a:custGeom>
                          <a:avLst/>
                          <a:gdLst/>
                          <a:ahLst/>
                          <a:rect l="l" t="t" r="r" b="b"/>
                          <a:pathLst>
                            <a:path w="7549" h="509">
                              <a:moveTo>
                                <a:pt x="0" y="508"/>
                              </a:moveTo>
                              <a:lnTo>
                                <a:pt x="7549" y="0"/>
                              </a:lnTo>
                            </a:path>
                          </a:pathLst>
                        </a:custGeom>
                        <a:noFill/>
                        <a:ln w="1800">
                          <a:solidFill>
                            <a:srgbClr val="a5b7c5"/>
                          </a:solidFill>
                          <a:miter/>
                        </a:ln>
                      </p:spPr>
                      <p:style>
                        <a:lnRef idx="0"/>
                        <a:fillRef idx="0"/>
                        <a:effectRef idx="0"/>
                        <a:fontRef idx="minor"/>
                      </p:style>
                    </p:sp>
                    <p:sp>
                      <p:nvSpPr>
                        <p:cNvPr id="368" name="CustomShape 254"/>
                        <p:cNvSpPr/>
                        <p:nvPr/>
                      </p:nvSpPr>
                      <p:spPr>
                        <a:xfrm>
                          <a:off x="5241960" y="1013400"/>
                          <a:ext cx="81000" cy="145440"/>
                        </a:xfrm>
                        <a:custGeom>
                          <a:avLst/>
                          <a:gdLst/>
                          <a:ahLst/>
                          <a:rect l="l" t="t" r="r" b="b"/>
                          <a:pathLst>
                            <a:path w="9969" h="17360">
                              <a:moveTo>
                                <a:pt x="9969" y="17359"/>
                              </a:moveTo>
                              <a:lnTo>
                                <a:pt x="1" y="0"/>
                              </a:lnTo>
                            </a:path>
                          </a:pathLst>
                        </a:custGeom>
                        <a:noFill/>
                        <a:ln w="1800">
                          <a:solidFill>
                            <a:srgbClr val="a5b7c5"/>
                          </a:solidFill>
                          <a:miter/>
                        </a:ln>
                      </p:spPr>
                      <p:style>
                        <a:lnRef idx="0"/>
                        <a:fillRef idx="0"/>
                        <a:effectRef idx="0"/>
                        <a:fontRef idx="minor"/>
                      </p:style>
                    </p:sp>
                    <p:sp>
                      <p:nvSpPr>
                        <p:cNvPr id="369" name="CustomShape 255"/>
                        <p:cNvSpPr/>
                        <p:nvPr/>
                      </p:nvSpPr>
                      <p:spPr>
                        <a:xfrm>
                          <a:off x="4781880" y="980640"/>
                          <a:ext cx="41040" cy="129960"/>
                        </a:xfrm>
                        <a:custGeom>
                          <a:avLst/>
                          <a:gdLst/>
                          <a:ahLst/>
                          <a:rect l="l" t="t" r="r" b="b"/>
                          <a:pathLst>
                            <a:path w="5179" h="15557">
                              <a:moveTo>
                                <a:pt x="1" y="15557"/>
                              </a:moveTo>
                              <a:lnTo>
                                <a:pt x="5178" y="0"/>
                              </a:lnTo>
                            </a:path>
                          </a:pathLst>
                        </a:custGeom>
                        <a:noFill/>
                        <a:ln w="1800">
                          <a:solidFill>
                            <a:srgbClr val="a5b7c5"/>
                          </a:solidFill>
                          <a:miter/>
                        </a:ln>
                      </p:spPr>
                      <p:style>
                        <a:lnRef idx="0"/>
                        <a:fillRef idx="0"/>
                        <a:effectRef idx="0"/>
                        <a:fontRef idx="minor"/>
                      </p:style>
                    </p:sp>
                    <p:sp>
                      <p:nvSpPr>
                        <p:cNvPr id="370" name="CustomShape 256"/>
                        <p:cNvSpPr/>
                        <p:nvPr/>
                      </p:nvSpPr>
                      <p:spPr>
                        <a:xfrm>
                          <a:off x="4932720" y="917280"/>
                          <a:ext cx="115920" cy="19080"/>
                        </a:xfrm>
                        <a:custGeom>
                          <a:avLst/>
                          <a:gdLst/>
                          <a:ahLst/>
                          <a:rect l="l" t="t" r="r" b="b"/>
                          <a:pathLst>
                            <a:path w="14166" h="2481">
                              <a:moveTo>
                                <a:pt x="0" y="0"/>
                              </a:moveTo>
                              <a:lnTo>
                                <a:pt x="14165" y="2480"/>
                              </a:lnTo>
                            </a:path>
                          </a:pathLst>
                        </a:custGeom>
                        <a:noFill/>
                        <a:ln w="1800">
                          <a:solidFill>
                            <a:srgbClr val="a5b7c5"/>
                          </a:solidFill>
                          <a:miter/>
                        </a:ln>
                      </p:spPr>
                      <p:style>
                        <a:lnRef idx="0"/>
                        <a:fillRef idx="0"/>
                        <a:effectRef idx="0"/>
                        <a:fontRef idx="minor"/>
                      </p:style>
                    </p:sp>
                    <p:sp>
                      <p:nvSpPr>
                        <p:cNvPr id="371" name="CustomShape 257"/>
                        <p:cNvSpPr/>
                        <p:nvPr/>
                      </p:nvSpPr>
                      <p:spPr>
                        <a:xfrm>
                          <a:off x="5003640" y="1146600"/>
                          <a:ext cx="82080" cy="44280"/>
                        </a:xfrm>
                        <a:custGeom>
                          <a:avLst/>
                          <a:gdLst/>
                          <a:ahLst/>
                          <a:rect l="l" t="t" r="r" b="b"/>
                          <a:pathLst>
                            <a:path w="10090" h="5421">
                              <a:moveTo>
                                <a:pt x="0" y="5420"/>
                              </a:moveTo>
                              <a:lnTo>
                                <a:pt x="10089" y="1"/>
                              </a:lnTo>
                            </a:path>
                          </a:pathLst>
                        </a:custGeom>
                        <a:noFill/>
                        <a:ln w="1800">
                          <a:solidFill>
                            <a:srgbClr val="a5b7c5"/>
                          </a:solidFill>
                          <a:miter/>
                        </a:ln>
                      </p:spPr>
                      <p:style>
                        <a:lnRef idx="0"/>
                        <a:fillRef idx="0"/>
                        <a:effectRef idx="0"/>
                        <a:fontRef idx="minor"/>
                      </p:style>
                    </p:sp>
                    <p:grpSp>
                      <p:nvGrpSpPr>
                        <p:cNvPr id="372" name="Group 258"/>
                        <p:cNvGrpSpPr/>
                        <p:nvPr/>
                      </p:nvGrpSpPr>
                      <p:grpSpPr>
                        <a:xfrm>
                          <a:off x="4424760" y="696960"/>
                          <a:ext cx="1312560" cy="1097640"/>
                          <a:chOff x="4424760" y="696960"/>
                          <a:chExt cx="1312560" cy="1097640"/>
                        </a:xfrm>
                      </p:grpSpPr>
                      <p:sp>
                        <p:nvSpPr>
                          <p:cNvPr id="373" name="CustomShape 259"/>
                          <p:cNvSpPr/>
                          <p:nvPr/>
                        </p:nvSpPr>
                        <p:spPr>
                          <a:xfrm>
                            <a:off x="4816080" y="1240560"/>
                            <a:ext cx="38160" cy="2160"/>
                          </a:xfrm>
                          <a:custGeom>
                            <a:avLst/>
                            <a:gdLst/>
                            <a:ahLst/>
                            <a:rect l="l" t="t" r="r" b="b"/>
                            <a:pathLst>
                              <a:path w="4828" h="485">
                                <a:moveTo>
                                  <a:pt x="0" y="1"/>
                                </a:moveTo>
                                <a:lnTo>
                                  <a:pt x="4827" y="485"/>
                                </a:lnTo>
                              </a:path>
                            </a:pathLst>
                          </a:custGeom>
                          <a:noFill/>
                          <a:ln w="1800">
                            <a:solidFill>
                              <a:srgbClr val="a5b7c5"/>
                            </a:solidFill>
                            <a:miter/>
                          </a:ln>
                        </p:spPr>
                        <p:style>
                          <a:lnRef idx="0"/>
                          <a:fillRef idx="0"/>
                          <a:effectRef idx="0"/>
                          <a:fontRef idx="minor"/>
                        </p:style>
                      </p:sp>
                      <p:grpSp>
                        <p:nvGrpSpPr>
                          <p:cNvPr id="374" name="Group 260"/>
                          <p:cNvGrpSpPr/>
                          <p:nvPr/>
                        </p:nvGrpSpPr>
                        <p:grpSpPr>
                          <a:xfrm>
                            <a:off x="4424760" y="696960"/>
                            <a:ext cx="1312560" cy="1097640"/>
                            <a:chOff x="4424760" y="696960"/>
                            <a:chExt cx="1312560" cy="1097640"/>
                          </a:xfrm>
                        </p:grpSpPr>
                        <p:sp>
                          <p:nvSpPr>
                            <p:cNvPr id="375" name="CustomShape 261"/>
                            <p:cNvSpPr/>
                            <p:nvPr/>
                          </p:nvSpPr>
                          <p:spPr>
                            <a:xfrm>
                              <a:off x="4820040" y="1109520"/>
                              <a:ext cx="153720" cy="129600"/>
                            </a:xfrm>
                            <a:custGeom>
                              <a:avLst/>
                              <a:gdLst/>
                              <a:ahLst/>
                              <a:rect l="l" t="t" r="r" b="b"/>
                              <a:pathLst>
                                <a:path w="18727" h="15497">
                                  <a:moveTo>
                                    <a:pt x="18726" y="1"/>
                                  </a:moveTo>
                                  <a:lnTo>
                                    <a:pt x="0" y="15497"/>
                                  </a:lnTo>
                                </a:path>
                              </a:pathLst>
                            </a:custGeom>
                            <a:noFill/>
                            <a:ln w="1800">
                              <a:solidFill>
                                <a:srgbClr val="a5b7c5"/>
                              </a:solidFill>
                              <a:miter/>
                            </a:ln>
                          </p:spPr>
                          <p:style>
                            <a:lnRef idx="0"/>
                            <a:fillRef idx="0"/>
                            <a:effectRef idx="0"/>
                            <a:fontRef idx="minor"/>
                          </p:style>
                        </p:sp>
                        <p:sp>
                          <p:nvSpPr>
                            <p:cNvPr id="376" name="CustomShape 262"/>
                            <p:cNvSpPr/>
                            <p:nvPr/>
                          </p:nvSpPr>
                          <p:spPr>
                            <a:xfrm>
                              <a:off x="4856040" y="1116360"/>
                              <a:ext cx="117720" cy="126720"/>
                            </a:xfrm>
                            <a:custGeom>
                              <a:avLst/>
                              <a:gdLst/>
                              <a:ahLst/>
                              <a:rect l="l" t="t" r="r" b="b"/>
                              <a:pathLst>
                                <a:path w="14384" h="15146">
                                  <a:moveTo>
                                    <a:pt x="0" y="15146"/>
                                  </a:moveTo>
                                  <a:lnTo>
                                    <a:pt x="14383" y="0"/>
                                  </a:lnTo>
                                </a:path>
                              </a:pathLst>
                            </a:custGeom>
                            <a:noFill/>
                            <a:ln w="1800">
                              <a:solidFill>
                                <a:srgbClr val="a5b7c5"/>
                              </a:solidFill>
                              <a:miter/>
                            </a:ln>
                          </p:spPr>
                          <p:style>
                            <a:lnRef idx="0"/>
                            <a:fillRef idx="0"/>
                            <a:effectRef idx="0"/>
                            <a:fontRef idx="minor"/>
                          </p:style>
                        </p:sp>
                        <p:sp>
                          <p:nvSpPr>
                            <p:cNvPr id="377" name="CustomShape 263"/>
                            <p:cNvSpPr/>
                            <p:nvPr/>
                          </p:nvSpPr>
                          <p:spPr>
                            <a:xfrm>
                              <a:off x="4777920" y="1240560"/>
                              <a:ext cx="40320" cy="47160"/>
                            </a:xfrm>
                            <a:custGeom>
                              <a:avLst/>
                              <a:gdLst/>
                              <a:ahLst/>
                              <a:rect l="l" t="t" r="r" b="b"/>
                              <a:pathLst>
                                <a:path w="5082" h="5771">
                                  <a:moveTo>
                                    <a:pt x="1" y="5771"/>
                                  </a:moveTo>
                                  <a:lnTo>
                                    <a:pt x="5081" y="1"/>
                                  </a:lnTo>
                                </a:path>
                              </a:pathLst>
                            </a:custGeom>
                            <a:noFill/>
                            <a:ln w="1800">
                              <a:solidFill>
                                <a:srgbClr val="a5b7c5"/>
                              </a:solidFill>
                              <a:miter/>
                            </a:ln>
                          </p:spPr>
                          <p:style>
                            <a:lnRef idx="0"/>
                            <a:fillRef idx="0"/>
                            <a:effectRef idx="0"/>
                            <a:fontRef idx="minor"/>
                          </p:style>
                        </p:sp>
                        <p:sp>
                          <p:nvSpPr>
                            <p:cNvPr id="378" name="CustomShape 264"/>
                            <p:cNvSpPr/>
                            <p:nvPr/>
                          </p:nvSpPr>
                          <p:spPr>
                            <a:xfrm>
                              <a:off x="4752000" y="1236600"/>
                              <a:ext cx="62280" cy="26280"/>
                            </a:xfrm>
                            <a:custGeom>
                              <a:avLst/>
                              <a:gdLst/>
                              <a:ahLst/>
                              <a:rect l="l" t="t" r="r" b="b"/>
                              <a:pathLst>
                                <a:path w="7707" h="3316">
                                  <a:moveTo>
                                    <a:pt x="1" y="3315"/>
                                  </a:moveTo>
                                  <a:lnTo>
                                    <a:pt x="7706" y="1"/>
                                  </a:lnTo>
                                </a:path>
                              </a:pathLst>
                            </a:custGeom>
                            <a:noFill/>
                            <a:ln w="1800">
                              <a:solidFill>
                                <a:srgbClr val="a5b7c5"/>
                              </a:solidFill>
                              <a:miter/>
                            </a:ln>
                          </p:spPr>
                          <p:style>
                            <a:lnRef idx="0"/>
                            <a:fillRef idx="0"/>
                            <a:effectRef idx="0"/>
                            <a:fontRef idx="minor"/>
                          </p:style>
                        </p:sp>
                        <p:sp>
                          <p:nvSpPr>
                            <p:cNvPr id="379" name="CustomShape 265"/>
                            <p:cNvSpPr/>
                            <p:nvPr/>
                          </p:nvSpPr>
                          <p:spPr>
                            <a:xfrm>
                              <a:off x="4781880" y="1112400"/>
                              <a:ext cx="32400" cy="126720"/>
                            </a:xfrm>
                            <a:custGeom>
                              <a:avLst/>
                              <a:gdLst/>
                              <a:ahLst/>
                              <a:rect l="l" t="t" r="r" b="b"/>
                              <a:pathLst>
                                <a:path w="4102" h="15146">
                                  <a:moveTo>
                                    <a:pt x="1" y="1"/>
                                  </a:moveTo>
                                  <a:lnTo>
                                    <a:pt x="4101" y="15146"/>
                                  </a:lnTo>
                                </a:path>
                              </a:pathLst>
                            </a:custGeom>
                            <a:noFill/>
                            <a:ln w="1800">
                              <a:solidFill>
                                <a:srgbClr val="a5b7c5"/>
                              </a:solidFill>
                              <a:miter/>
                            </a:ln>
                          </p:spPr>
                          <p:style>
                            <a:lnRef idx="0"/>
                            <a:fillRef idx="0"/>
                            <a:effectRef idx="0"/>
                            <a:fontRef idx="minor"/>
                          </p:style>
                        </p:sp>
                        <p:sp>
                          <p:nvSpPr>
                            <p:cNvPr id="380" name="CustomShape 266"/>
                            <p:cNvSpPr/>
                            <p:nvPr/>
                          </p:nvSpPr>
                          <p:spPr>
                            <a:xfrm>
                              <a:off x="4816080" y="1240560"/>
                              <a:ext cx="22320" cy="76680"/>
                            </a:xfrm>
                            <a:custGeom>
                              <a:avLst/>
                              <a:gdLst/>
                              <a:ahLst/>
                              <a:rect l="l" t="t" r="r" b="b"/>
                              <a:pathLst>
                                <a:path w="2904" h="9267">
                                  <a:moveTo>
                                    <a:pt x="0" y="1"/>
                                  </a:moveTo>
                                  <a:lnTo>
                                    <a:pt x="2904" y="9267"/>
                                  </a:lnTo>
                                </a:path>
                              </a:pathLst>
                            </a:custGeom>
                            <a:noFill/>
                            <a:ln w="1800">
                              <a:solidFill>
                                <a:srgbClr val="a5b7c5"/>
                              </a:solidFill>
                              <a:miter/>
                            </a:ln>
                          </p:spPr>
                          <p:style>
                            <a:lnRef idx="0"/>
                            <a:fillRef idx="0"/>
                            <a:effectRef idx="0"/>
                            <a:fontRef idx="minor"/>
                          </p:style>
                        </p:sp>
                        <p:sp>
                          <p:nvSpPr>
                            <p:cNvPr id="381" name="CustomShape 267"/>
                            <p:cNvSpPr/>
                            <p:nvPr/>
                          </p:nvSpPr>
                          <p:spPr>
                            <a:xfrm>
                              <a:off x="4776480" y="1288080"/>
                              <a:ext cx="61920" cy="29160"/>
                            </a:xfrm>
                            <a:custGeom>
                              <a:avLst/>
                              <a:gdLst/>
                              <a:ahLst/>
                              <a:rect l="l" t="t" r="r" b="b"/>
                              <a:pathLst>
                                <a:path w="7670" h="3666">
                                  <a:moveTo>
                                    <a:pt x="0" y="1"/>
                                  </a:moveTo>
                                  <a:lnTo>
                                    <a:pt x="7670" y="3666"/>
                                  </a:lnTo>
                                </a:path>
                              </a:pathLst>
                            </a:custGeom>
                            <a:noFill/>
                            <a:ln w="1800">
                              <a:solidFill>
                                <a:srgbClr val="a5b7c5"/>
                              </a:solidFill>
                              <a:miter/>
                            </a:ln>
                          </p:spPr>
                          <p:style>
                            <a:lnRef idx="0"/>
                            <a:fillRef idx="0"/>
                            <a:effectRef idx="0"/>
                            <a:fontRef idx="minor"/>
                          </p:style>
                        </p:sp>
                        <p:grpSp>
                          <p:nvGrpSpPr>
                            <p:cNvPr id="382" name="Group 268"/>
                            <p:cNvGrpSpPr/>
                            <p:nvPr/>
                          </p:nvGrpSpPr>
                          <p:grpSpPr>
                            <a:xfrm>
                              <a:off x="4424760" y="696960"/>
                              <a:ext cx="1312560" cy="1097640"/>
                              <a:chOff x="4424760" y="696960"/>
                              <a:chExt cx="1312560" cy="1097640"/>
                            </a:xfrm>
                          </p:grpSpPr>
                          <p:sp>
                            <p:nvSpPr>
                              <p:cNvPr id="383" name="CustomShape 269"/>
                              <p:cNvSpPr/>
                              <p:nvPr/>
                            </p:nvSpPr>
                            <p:spPr>
                              <a:xfrm>
                                <a:off x="4436640" y="1273320"/>
                                <a:ext cx="96480" cy="97200"/>
                              </a:xfrm>
                              <a:custGeom>
                                <a:avLst/>
                                <a:gdLst/>
                                <a:ahLst/>
                                <a:rect l="l" t="t" r="r" b="b"/>
                                <a:pathLst>
                                  <a:path w="11819" h="11662">
                                    <a:moveTo>
                                      <a:pt x="0" y="0"/>
                                    </a:moveTo>
                                    <a:lnTo>
                                      <a:pt x="11819" y="11662"/>
                                    </a:lnTo>
                                  </a:path>
                                </a:pathLst>
                              </a:custGeom>
                              <a:noFill/>
                              <a:ln w="1800">
                                <a:solidFill>
                                  <a:srgbClr val="a5b7c5"/>
                                </a:solidFill>
                                <a:miter/>
                              </a:ln>
                            </p:spPr>
                            <p:style>
                              <a:lnRef idx="0"/>
                              <a:fillRef idx="0"/>
                              <a:effectRef idx="0"/>
                              <a:fontRef idx="minor"/>
                            </p:style>
                          </p:sp>
                          <p:sp>
                            <p:nvSpPr>
                              <p:cNvPr id="384" name="CustomShape 270"/>
                              <p:cNvSpPr/>
                              <p:nvPr/>
                            </p:nvSpPr>
                            <p:spPr>
                              <a:xfrm>
                                <a:off x="4534920" y="1180440"/>
                                <a:ext cx="33840" cy="189720"/>
                              </a:xfrm>
                              <a:custGeom>
                                <a:avLst/>
                                <a:gdLst/>
                                <a:ahLst/>
                                <a:rect l="l" t="t" r="r" b="b"/>
                                <a:pathLst>
                                  <a:path w="4271" h="22610">
                                    <a:moveTo>
                                      <a:pt x="1" y="22610"/>
                                    </a:moveTo>
                                    <a:lnTo>
                                      <a:pt x="4271" y="1"/>
                                    </a:lnTo>
                                  </a:path>
                                </a:pathLst>
                              </a:custGeom>
                              <a:noFill/>
                              <a:ln w="1800">
                                <a:solidFill>
                                  <a:srgbClr val="a5b7c5"/>
                                </a:solidFill>
                                <a:miter/>
                              </a:ln>
                            </p:spPr>
                            <p:style>
                              <a:lnRef idx="0"/>
                              <a:fillRef idx="0"/>
                              <a:effectRef idx="0"/>
                              <a:fontRef idx="minor"/>
                            </p:style>
                          </p:sp>
                          <p:sp>
                            <p:nvSpPr>
                              <p:cNvPr id="385" name="CustomShape 271"/>
                              <p:cNvSpPr/>
                              <p:nvPr/>
                            </p:nvSpPr>
                            <p:spPr>
                              <a:xfrm>
                                <a:off x="4570200" y="1180440"/>
                                <a:ext cx="73080" cy="222120"/>
                              </a:xfrm>
                              <a:custGeom>
                                <a:avLst/>
                                <a:gdLst/>
                                <a:ahLst/>
                                <a:rect l="l" t="t" r="r" b="b"/>
                                <a:pathLst>
                                  <a:path w="9025" h="26409">
                                    <a:moveTo>
                                      <a:pt x="1" y="1"/>
                                    </a:moveTo>
                                    <a:lnTo>
                                      <a:pt x="9025" y="26408"/>
                                    </a:lnTo>
                                  </a:path>
                                </a:pathLst>
                              </a:custGeom>
                              <a:noFill/>
                              <a:ln w="1800">
                                <a:solidFill>
                                  <a:srgbClr val="a5b7c5"/>
                                </a:solidFill>
                                <a:miter/>
                              </a:ln>
                            </p:spPr>
                            <p:style>
                              <a:lnRef idx="0"/>
                              <a:fillRef idx="0"/>
                              <a:effectRef idx="0"/>
                              <a:fontRef idx="minor"/>
                            </p:style>
                          </p:sp>
                          <p:sp>
                            <p:nvSpPr>
                              <p:cNvPr id="386" name="CustomShape 272"/>
                              <p:cNvSpPr/>
                              <p:nvPr/>
                            </p:nvSpPr>
                            <p:spPr>
                              <a:xfrm>
                                <a:off x="4672080" y="1226160"/>
                                <a:ext cx="44640" cy="148320"/>
                              </a:xfrm>
                              <a:custGeom>
                                <a:avLst/>
                                <a:gdLst/>
                                <a:ahLst/>
                                <a:rect l="l" t="t" r="r" b="b"/>
                                <a:pathLst>
                                  <a:path w="5614" h="17711">
                                    <a:moveTo>
                                      <a:pt x="5614" y="17711"/>
                                    </a:moveTo>
                                    <a:lnTo>
                                      <a:pt x="1" y="1"/>
                                    </a:lnTo>
                                  </a:path>
                                </a:pathLst>
                              </a:custGeom>
                              <a:noFill/>
                              <a:ln w="1800">
                                <a:solidFill>
                                  <a:srgbClr val="a5b7c5"/>
                                </a:solidFill>
                                <a:miter/>
                              </a:ln>
                            </p:spPr>
                            <p:style>
                              <a:lnRef idx="0"/>
                              <a:fillRef idx="0"/>
                              <a:effectRef idx="0"/>
                              <a:fontRef idx="minor"/>
                            </p:style>
                          </p:sp>
                          <p:sp>
                            <p:nvSpPr>
                              <p:cNvPr id="387" name="CustomShape 273"/>
                              <p:cNvSpPr/>
                              <p:nvPr/>
                            </p:nvSpPr>
                            <p:spPr>
                              <a:xfrm>
                                <a:off x="4645080" y="1226160"/>
                                <a:ext cx="24840" cy="176400"/>
                              </a:xfrm>
                              <a:custGeom>
                                <a:avLst/>
                                <a:gdLst/>
                                <a:ahLst/>
                                <a:rect l="l" t="t" r="r" b="b"/>
                                <a:pathLst>
                                  <a:path w="3219" h="21026">
                                    <a:moveTo>
                                      <a:pt x="3219" y="1"/>
                                    </a:moveTo>
                                    <a:lnTo>
                                      <a:pt x="1" y="21025"/>
                                    </a:lnTo>
                                  </a:path>
                                </a:pathLst>
                              </a:custGeom>
                              <a:noFill/>
                              <a:ln w="1800">
                                <a:solidFill>
                                  <a:srgbClr val="a5b7c5"/>
                                </a:solidFill>
                                <a:miter/>
                              </a:ln>
                            </p:spPr>
                            <p:style>
                              <a:lnRef idx="0"/>
                              <a:fillRef idx="0"/>
                              <a:effectRef idx="0"/>
                              <a:fontRef idx="minor"/>
                            </p:style>
                          </p:sp>
                          <p:sp>
                            <p:nvSpPr>
                              <p:cNvPr id="388" name="CustomShape 274"/>
                              <p:cNvSpPr/>
                              <p:nvPr/>
                            </p:nvSpPr>
                            <p:spPr>
                              <a:xfrm>
                                <a:off x="4534920" y="1371960"/>
                                <a:ext cx="110520" cy="25200"/>
                              </a:xfrm>
                              <a:custGeom>
                                <a:avLst/>
                                <a:gdLst/>
                                <a:ahLst/>
                                <a:rect l="l" t="t" r="r" b="b"/>
                                <a:pathLst>
                                  <a:path w="13525" h="3207">
                                    <a:moveTo>
                                      <a:pt x="1" y="1"/>
                                    </a:moveTo>
                                    <a:lnTo>
                                      <a:pt x="13525" y="3206"/>
                                    </a:lnTo>
                                  </a:path>
                                </a:pathLst>
                              </a:custGeom>
                              <a:noFill/>
                              <a:ln w="1800">
                                <a:solidFill>
                                  <a:srgbClr val="a5b7c5"/>
                                </a:solidFill>
                                <a:miter/>
                              </a:ln>
                            </p:spPr>
                            <p:style>
                              <a:lnRef idx="0"/>
                              <a:fillRef idx="0"/>
                              <a:effectRef idx="0"/>
                              <a:fontRef idx="minor"/>
                            </p:style>
                          </p:sp>
                          <p:sp>
                            <p:nvSpPr>
                              <p:cNvPr id="389" name="CustomShape 275"/>
                              <p:cNvSpPr/>
                              <p:nvPr/>
                            </p:nvSpPr>
                            <p:spPr>
                              <a:xfrm>
                                <a:off x="4521960" y="1371960"/>
                                <a:ext cx="11160" cy="83520"/>
                              </a:xfrm>
                              <a:custGeom>
                                <a:avLst/>
                                <a:gdLst/>
                                <a:ahLst/>
                                <a:rect l="l" t="t" r="r" b="b"/>
                                <a:pathLst>
                                  <a:path w="1561" h="10078">
                                    <a:moveTo>
                                      <a:pt x="1561" y="1"/>
                                    </a:moveTo>
                                    <a:lnTo>
                                      <a:pt x="0" y="10077"/>
                                    </a:lnTo>
                                  </a:path>
                                </a:pathLst>
                              </a:custGeom>
                              <a:noFill/>
                              <a:ln w="1800">
                                <a:solidFill>
                                  <a:srgbClr val="a5b7c5"/>
                                </a:solidFill>
                                <a:miter/>
                              </a:ln>
                            </p:spPr>
                            <p:style>
                              <a:lnRef idx="0"/>
                              <a:fillRef idx="0"/>
                              <a:effectRef idx="0"/>
                              <a:fontRef idx="minor"/>
                            </p:style>
                          </p:sp>
                          <p:sp>
                            <p:nvSpPr>
                              <p:cNvPr id="390" name="CustomShape 276"/>
                              <p:cNvSpPr/>
                              <p:nvPr/>
                            </p:nvSpPr>
                            <p:spPr>
                              <a:xfrm>
                                <a:off x="4429800" y="1371960"/>
                                <a:ext cx="103320" cy="35280"/>
                              </a:xfrm>
                              <a:custGeom>
                                <a:avLst/>
                                <a:gdLst/>
                                <a:ahLst/>
                                <a:rect l="l" t="t" r="r" b="b"/>
                                <a:pathLst>
                                  <a:path w="12642" h="4392">
                                    <a:moveTo>
                                      <a:pt x="0" y="4392"/>
                                    </a:moveTo>
                                    <a:lnTo>
                                      <a:pt x="12642" y="1"/>
                                    </a:lnTo>
                                  </a:path>
                                </a:pathLst>
                              </a:custGeom>
                              <a:noFill/>
                              <a:ln w="1800">
                                <a:solidFill>
                                  <a:srgbClr val="a5b7c5"/>
                                </a:solidFill>
                                <a:miter/>
                              </a:ln>
                            </p:spPr>
                            <p:style>
                              <a:lnRef idx="0"/>
                              <a:fillRef idx="0"/>
                              <a:effectRef idx="0"/>
                              <a:fontRef idx="minor"/>
                            </p:style>
                          </p:sp>
                          <p:sp>
                            <p:nvSpPr>
                              <p:cNvPr id="391" name="CustomShape 277"/>
                              <p:cNvSpPr/>
                              <p:nvPr/>
                            </p:nvSpPr>
                            <p:spPr>
                              <a:xfrm>
                                <a:off x="4534920" y="1371960"/>
                                <a:ext cx="51480" cy="125280"/>
                              </a:xfrm>
                              <a:custGeom>
                                <a:avLst/>
                                <a:gdLst/>
                                <a:ahLst/>
                                <a:rect l="l" t="t" r="r" b="b"/>
                                <a:pathLst>
                                  <a:path w="6400" h="15001">
                                    <a:moveTo>
                                      <a:pt x="1" y="1"/>
                                    </a:moveTo>
                                    <a:lnTo>
                                      <a:pt x="6400" y="15001"/>
                                    </a:lnTo>
                                  </a:path>
                                </a:pathLst>
                              </a:custGeom>
                              <a:noFill/>
                              <a:ln w="1800">
                                <a:solidFill>
                                  <a:srgbClr val="a5b7c5"/>
                                </a:solidFill>
                                <a:miter/>
                              </a:ln>
                            </p:spPr>
                            <p:style>
                              <a:lnRef idx="0"/>
                              <a:fillRef idx="0"/>
                              <a:effectRef idx="0"/>
                              <a:fontRef idx="minor"/>
                            </p:style>
                          </p:sp>
                          <p:sp>
                            <p:nvSpPr>
                              <p:cNvPr id="392" name="CustomShape 278"/>
                              <p:cNvSpPr/>
                              <p:nvPr/>
                            </p:nvSpPr>
                            <p:spPr>
                              <a:xfrm>
                                <a:off x="4587840" y="1399320"/>
                                <a:ext cx="57240" cy="98280"/>
                              </a:xfrm>
                              <a:custGeom>
                                <a:avLst/>
                                <a:gdLst/>
                                <a:ahLst/>
                                <a:rect l="l" t="t" r="r" b="b"/>
                                <a:pathLst>
                                  <a:path w="7126" h="11795">
                                    <a:moveTo>
                                      <a:pt x="1" y="11795"/>
                                    </a:moveTo>
                                    <a:lnTo>
                                      <a:pt x="7126" y="0"/>
                                    </a:lnTo>
                                  </a:path>
                                </a:pathLst>
                              </a:custGeom>
                              <a:noFill/>
                              <a:ln w="1800">
                                <a:solidFill>
                                  <a:srgbClr val="a5b7c5"/>
                                </a:solidFill>
                                <a:miter/>
                              </a:ln>
                            </p:spPr>
                            <p:style>
                              <a:lnRef idx="0"/>
                              <a:fillRef idx="0"/>
                              <a:effectRef idx="0"/>
                              <a:fontRef idx="minor"/>
                            </p:style>
                          </p:sp>
                          <p:sp>
                            <p:nvSpPr>
                              <p:cNvPr id="393" name="CustomShape 279"/>
                              <p:cNvSpPr/>
                              <p:nvPr/>
                            </p:nvSpPr>
                            <p:spPr>
                              <a:xfrm>
                                <a:off x="4752000" y="1264680"/>
                                <a:ext cx="34920" cy="94320"/>
                              </a:xfrm>
                              <a:custGeom>
                                <a:avLst/>
                                <a:gdLst/>
                                <a:ahLst/>
                                <a:rect l="l" t="t" r="r" b="b"/>
                                <a:pathLst>
                                  <a:path w="4441" h="11348">
                                    <a:moveTo>
                                      <a:pt x="4440" y="11347"/>
                                    </a:moveTo>
                                    <a:lnTo>
                                      <a:pt x="1" y="0"/>
                                    </a:lnTo>
                                  </a:path>
                                </a:pathLst>
                              </a:custGeom>
                              <a:noFill/>
                              <a:ln w="1800">
                                <a:solidFill>
                                  <a:srgbClr val="a5b7c5"/>
                                </a:solidFill>
                                <a:miter/>
                              </a:ln>
                            </p:spPr>
                            <p:style>
                              <a:lnRef idx="0"/>
                              <a:fillRef idx="0"/>
                              <a:effectRef idx="0"/>
                              <a:fontRef idx="minor"/>
                            </p:style>
                          </p:sp>
                          <p:sp>
                            <p:nvSpPr>
                              <p:cNvPr id="394" name="CustomShape 280"/>
                              <p:cNvSpPr/>
                              <p:nvPr/>
                            </p:nvSpPr>
                            <p:spPr>
                              <a:xfrm>
                                <a:off x="4436640" y="1197000"/>
                                <a:ext cx="50760" cy="74520"/>
                              </a:xfrm>
                              <a:custGeom>
                                <a:avLst/>
                                <a:gdLst/>
                                <a:ahLst/>
                                <a:rect l="l" t="t" r="r" b="b"/>
                                <a:pathLst>
                                  <a:path w="6327" h="9013">
                                    <a:moveTo>
                                      <a:pt x="0" y="9012"/>
                                    </a:moveTo>
                                    <a:lnTo>
                                      <a:pt x="6327" y="0"/>
                                    </a:lnTo>
                                  </a:path>
                                </a:pathLst>
                              </a:custGeom>
                              <a:noFill/>
                              <a:ln w="1800">
                                <a:solidFill>
                                  <a:srgbClr val="a5b7c5"/>
                                </a:solidFill>
                                <a:miter/>
                              </a:ln>
                            </p:spPr>
                            <p:style>
                              <a:lnRef idx="0"/>
                              <a:fillRef idx="0"/>
                              <a:effectRef idx="0"/>
                              <a:fontRef idx="minor"/>
                            </p:style>
                          </p:sp>
                          <p:sp>
                            <p:nvSpPr>
                              <p:cNvPr id="395" name="CustomShape 281"/>
                              <p:cNvSpPr/>
                              <p:nvPr/>
                            </p:nvSpPr>
                            <p:spPr>
                              <a:xfrm>
                                <a:off x="4489560" y="1176480"/>
                                <a:ext cx="83160" cy="20160"/>
                              </a:xfrm>
                              <a:custGeom>
                                <a:avLst/>
                                <a:gdLst/>
                                <a:ahLst/>
                                <a:rect l="l" t="t" r="r" b="b"/>
                                <a:pathLst>
                                  <a:path w="10247" h="2577">
                                    <a:moveTo>
                                      <a:pt x="1" y="2577"/>
                                    </a:moveTo>
                                    <a:lnTo>
                                      <a:pt x="10247" y="0"/>
                                    </a:lnTo>
                                  </a:path>
                                </a:pathLst>
                              </a:custGeom>
                              <a:noFill/>
                              <a:ln w="1800">
                                <a:solidFill>
                                  <a:srgbClr val="a5b7c5"/>
                                </a:solidFill>
                                <a:miter/>
                              </a:ln>
                            </p:spPr>
                            <p:style>
                              <a:lnRef idx="0"/>
                              <a:fillRef idx="0"/>
                              <a:effectRef idx="0"/>
                              <a:fontRef idx="minor"/>
                            </p:style>
                          </p:sp>
                          <p:grpSp>
                            <p:nvGrpSpPr>
                              <p:cNvPr id="396" name="Group 282"/>
                              <p:cNvGrpSpPr/>
                              <p:nvPr/>
                            </p:nvGrpSpPr>
                            <p:grpSpPr>
                              <a:xfrm>
                                <a:off x="4424760" y="696960"/>
                                <a:ext cx="1312560" cy="1097640"/>
                                <a:chOff x="4424760" y="696960"/>
                                <a:chExt cx="1312560" cy="1097640"/>
                              </a:xfrm>
                            </p:grpSpPr>
                            <p:sp>
                              <p:nvSpPr>
                                <p:cNvPr id="397" name="CustomShape 283"/>
                                <p:cNvSpPr/>
                                <p:nvPr/>
                              </p:nvSpPr>
                              <p:spPr>
                                <a:xfrm>
                                  <a:off x="4608720" y="1518480"/>
                                  <a:ext cx="96480" cy="56160"/>
                                </a:xfrm>
                                <a:custGeom>
                                  <a:avLst/>
                                  <a:gdLst/>
                                  <a:ahLst/>
                                  <a:rect l="l" t="t" r="r" b="b"/>
                                  <a:pathLst>
                                    <a:path w="11820" h="6836">
                                      <a:moveTo>
                                        <a:pt x="1" y="6836"/>
                                      </a:moveTo>
                                      <a:lnTo>
                                        <a:pt x="11819" y="1"/>
                                      </a:lnTo>
                                    </a:path>
                                  </a:pathLst>
                                </a:custGeom>
                                <a:noFill/>
                                <a:ln w="1800">
                                  <a:solidFill>
                                    <a:srgbClr val="a5b7c5"/>
                                  </a:solidFill>
                                  <a:miter/>
                                </a:ln>
                              </p:spPr>
                              <p:style>
                                <a:lnRef idx="0"/>
                                <a:fillRef idx="0"/>
                                <a:effectRef idx="0"/>
                                <a:fontRef idx="minor"/>
                              </p:style>
                            </p:sp>
                            <p:sp>
                              <p:nvSpPr>
                                <p:cNvPr id="398" name="CustomShape 284"/>
                                <p:cNvSpPr/>
                                <p:nvPr/>
                              </p:nvSpPr>
                              <p:spPr>
                                <a:xfrm>
                                  <a:off x="4706640" y="1504440"/>
                                  <a:ext cx="107640" cy="12240"/>
                                </a:xfrm>
                                <a:custGeom>
                                  <a:avLst/>
                                  <a:gdLst/>
                                  <a:ahLst/>
                                  <a:rect l="l" t="t" r="r" b="b"/>
                                  <a:pathLst>
                                    <a:path w="13162" h="1670">
                                      <a:moveTo>
                                        <a:pt x="13161" y="0"/>
                                      </a:moveTo>
                                      <a:lnTo>
                                        <a:pt x="0" y="1670"/>
                                      </a:lnTo>
                                    </a:path>
                                  </a:pathLst>
                                </a:custGeom>
                                <a:noFill/>
                                <a:ln w="1800">
                                  <a:solidFill>
                                    <a:srgbClr val="a5b7c5"/>
                                  </a:solidFill>
                                  <a:miter/>
                                </a:ln>
                              </p:spPr>
                              <p:style>
                                <a:lnRef idx="0"/>
                                <a:fillRef idx="0"/>
                                <a:effectRef idx="0"/>
                                <a:fontRef idx="minor"/>
                              </p:style>
                            </p:sp>
                            <p:sp>
                              <p:nvSpPr>
                                <p:cNvPr id="399" name="CustomShape 285"/>
                                <p:cNvSpPr/>
                                <p:nvPr/>
                              </p:nvSpPr>
                              <p:spPr>
                                <a:xfrm>
                                  <a:off x="4706640" y="1514520"/>
                                  <a:ext cx="66600" cy="136080"/>
                                </a:xfrm>
                                <a:custGeom>
                                  <a:avLst/>
                                  <a:gdLst/>
                                  <a:ahLst/>
                                  <a:rect l="l" t="t" r="r" b="b"/>
                                  <a:pathLst>
                                    <a:path w="8239" h="16283">
                                      <a:moveTo>
                                        <a:pt x="0" y="0"/>
                                      </a:moveTo>
                                      <a:lnTo>
                                        <a:pt x="8238" y="16282"/>
                                      </a:lnTo>
                                    </a:path>
                                  </a:pathLst>
                                </a:custGeom>
                                <a:noFill/>
                                <a:ln w="1800">
                                  <a:solidFill>
                                    <a:srgbClr val="a5b7c5"/>
                                  </a:solidFill>
                                  <a:miter/>
                                </a:ln>
                              </p:spPr>
                              <p:style>
                                <a:lnRef idx="0"/>
                                <a:fillRef idx="0"/>
                                <a:effectRef idx="0"/>
                                <a:fontRef idx="minor"/>
                              </p:style>
                            </p:sp>
                            <p:sp>
                              <p:nvSpPr>
                                <p:cNvPr id="400" name="CustomShape 286"/>
                                <p:cNvSpPr/>
                                <p:nvPr/>
                              </p:nvSpPr>
                              <p:spPr>
                                <a:xfrm>
                                  <a:off x="4702680" y="1514520"/>
                                  <a:ext cx="2160" cy="175680"/>
                                </a:xfrm>
                                <a:custGeom>
                                  <a:avLst/>
                                  <a:gdLst/>
                                  <a:ahLst/>
                                  <a:rect l="l" t="t" r="r" b="b"/>
                                  <a:pathLst>
                                    <a:path w="485" h="20952">
                                      <a:moveTo>
                                        <a:pt x="0" y="20952"/>
                                      </a:moveTo>
                                      <a:lnTo>
                                        <a:pt x="484" y="0"/>
                                      </a:lnTo>
                                    </a:path>
                                  </a:pathLst>
                                </a:custGeom>
                                <a:noFill/>
                                <a:ln w="1800">
                                  <a:solidFill>
                                    <a:srgbClr val="a5b7c5"/>
                                  </a:solidFill>
                                  <a:miter/>
                                </a:ln>
                              </p:spPr>
                              <p:style>
                                <a:lnRef idx="0"/>
                                <a:fillRef idx="0"/>
                                <a:effectRef idx="0"/>
                                <a:fontRef idx="minor"/>
                              </p:style>
                            </p:sp>
                            <p:sp>
                              <p:nvSpPr>
                                <p:cNvPr id="401" name="CustomShape 287"/>
                                <p:cNvSpPr/>
                                <p:nvPr/>
                              </p:nvSpPr>
                              <p:spPr>
                                <a:xfrm>
                                  <a:off x="4702680" y="1688040"/>
                                  <a:ext cx="37800" cy="55440"/>
                                </a:xfrm>
                                <a:custGeom>
                                  <a:avLst/>
                                  <a:gdLst/>
                                  <a:ahLst/>
                                  <a:rect l="l" t="t" r="r" b="b"/>
                                  <a:pathLst>
                                    <a:path w="4779" h="6739">
                                      <a:moveTo>
                                        <a:pt x="4779" y="6739"/>
                                      </a:moveTo>
                                      <a:lnTo>
                                        <a:pt x="0" y="1"/>
                                      </a:lnTo>
                                    </a:path>
                                  </a:pathLst>
                                </a:custGeom>
                                <a:noFill/>
                                <a:ln w="1800">
                                  <a:solidFill>
                                    <a:srgbClr val="a5b7c5"/>
                                  </a:solidFill>
                                  <a:miter/>
                                </a:ln>
                              </p:spPr>
                              <p:style>
                                <a:lnRef idx="0"/>
                                <a:fillRef idx="0"/>
                                <a:effectRef idx="0"/>
                                <a:fontRef idx="minor"/>
                              </p:style>
                            </p:sp>
                            <p:sp>
                              <p:nvSpPr>
                                <p:cNvPr id="402" name="CustomShape 288"/>
                                <p:cNvSpPr/>
                                <p:nvPr/>
                              </p:nvSpPr>
                              <p:spPr>
                                <a:xfrm>
                                  <a:off x="4627080" y="1683000"/>
                                  <a:ext cx="73800" cy="3240"/>
                                </a:xfrm>
                                <a:custGeom>
                                  <a:avLst/>
                                  <a:gdLst/>
                                  <a:ahLst/>
                                  <a:rect l="l" t="t" r="r" b="b"/>
                                  <a:pathLst>
                                    <a:path w="9086" h="594">
                                      <a:moveTo>
                                        <a:pt x="9085" y="594"/>
                                      </a:moveTo>
                                      <a:lnTo>
                                        <a:pt x="1" y="1"/>
                                      </a:lnTo>
                                    </a:path>
                                  </a:pathLst>
                                </a:custGeom>
                                <a:noFill/>
                                <a:ln w="1800">
                                  <a:solidFill>
                                    <a:srgbClr val="a5b7c5"/>
                                  </a:solidFill>
                                  <a:miter/>
                                </a:ln>
                              </p:spPr>
                              <p:style>
                                <a:lnRef idx="0"/>
                                <a:fillRef idx="0"/>
                                <a:effectRef idx="0"/>
                                <a:fontRef idx="minor"/>
                              </p:style>
                            </p:sp>
                            <p:sp>
                              <p:nvSpPr>
                                <p:cNvPr id="403" name="CustomShape 289"/>
                                <p:cNvSpPr/>
                                <p:nvPr/>
                              </p:nvSpPr>
                              <p:spPr>
                                <a:xfrm>
                                  <a:off x="4702680" y="1652400"/>
                                  <a:ext cx="70560" cy="33840"/>
                                </a:xfrm>
                                <a:custGeom>
                                  <a:avLst/>
                                  <a:gdLst/>
                                  <a:ahLst/>
                                  <a:rect l="l" t="t" r="r" b="b"/>
                                  <a:pathLst>
                                    <a:path w="8723" h="4186">
                                      <a:moveTo>
                                        <a:pt x="0" y="4186"/>
                                      </a:moveTo>
                                      <a:lnTo>
                                        <a:pt x="8722" y="0"/>
                                      </a:lnTo>
                                    </a:path>
                                  </a:pathLst>
                                </a:custGeom>
                                <a:noFill/>
                                <a:ln w="1800">
                                  <a:solidFill>
                                    <a:srgbClr val="a5b7c5"/>
                                  </a:solidFill>
                                  <a:miter/>
                                </a:ln>
                              </p:spPr>
                              <p:style>
                                <a:lnRef idx="0"/>
                                <a:fillRef idx="0"/>
                                <a:effectRef idx="0"/>
                                <a:fontRef idx="minor"/>
                              </p:style>
                            </p:sp>
                            <p:grpSp>
                              <p:nvGrpSpPr>
                                <p:cNvPr id="404" name="Group 290"/>
                                <p:cNvGrpSpPr/>
                                <p:nvPr/>
                              </p:nvGrpSpPr>
                              <p:grpSpPr>
                                <a:xfrm>
                                  <a:off x="4424760" y="696960"/>
                                  <a:ext cx="1312560" cy="1097640"/>
                                  <a:chOff x="4424760" y="696960"/>
                                  <a:chExt cx="1312560" cy="1097640"/>
                                </a:xfrm>
                              </p:grpSpPr>
                              <p:sp>
                                <p:nvSpPr>
                                  <p:cNvPr id="405" name="CustomShape 291"/>
                                  <p:cNvSpPr/>
                                  <p:nvPr/>
                                </p:nvSpPr>
                                <p:spPr>
                                  <a:xfrm>
                                    <a:off x="4645800" y="1399320"/>
                                    <a:ext cx="59040" cy="117360"/>
                                  </a:xfrm>
                                  <a:custGeom>
                                    <a:avLst/>
                                    <a:gdLst/>
                                    <a:ahLst/>
                                    <a:rect l="l" t="t" r="r" b="b"/>
                                    <a:pathLst>
                                      <a:path w="7320" h="14081">
                                        <a:moveTo>
                                          <a:pt x="7319" y="14081"/>
                                        </a:moveTo>
                                        <a:lnTo>
                                          <a:pt x="1" y="0"/>
                                        </a:lnTo>
                                      </a:path>
                                    </a:pathLst>
                                  </a:custGeom>
                                  <a:noFill/>
                                  <a:ln w="1800">
                                    <a:solidFill>
                                      <a:srgbClr val="a5b7c5"/>
                                    </a:solidFill>
                                    <a:miter/>
                                  </a:ln>
                                </p:spPr>
                                <p:style>
                                  <a:lnRef idx="0"/>
                                  <a:fillRef idx="0"/>
                                  <a:effectRef idx="0"/>
                                  <a:fontRef idx="minor"/>
                                </p:style>
                              </p:sp>
                              <p:sp>
                                <p:nvSpPr>
                                  <p:cNvPr id="406" name="CustomShape 292"/>
                                  <p:cNvSpPr/>
                                  <p:nvPr/>
                                </p:nvSpPr>
                                <p:spPr>
                                  <a:xfrm>
                                    <a:off x="4706640" y="1376280"/>
                                    <a:ext cx="10080" cy="140760"/>
                                  </a:xfrm>
                                  <a:custGeom>
                                    <a:avLst/>
                                    <a:gdLst/>
                                    <a:ahLst/>
                                    <a:rect l="l" t="t" r="r" b="b"/>
                                    <a:pathLst>
                                      <a:path w="1428" h="16803">
                                        <a:moveTo>
                                          <a:pt x="0" y="16803"/>
                                        </a:moveTo>
                                        <a:lnTo>
                                          <a:pt x="1428" y="1"/>
                                        </a:lnTo>
                                      </a:path>
                                    </a:pathLst>
                                  </a:custGeom>
                                  <a:noFill/>
                                  <a:ln w="1800">
                                    <a:solidFill>
                                      <a:srgbClr val="a5b7c5"/>
                                    </a:solidFill>
                                    <a:miter/>
                                  </a:ln>
                                </p:spPr>
                                <p:style>
                                  <a:lnRef idx="0"/>
                                  <a:fillRef idx="0"/>
                                  <a:effectRef idx="0"/>
                                  <a:fontRef idx="minor"/>
                                </p:style>
                              </p:sp>
                              <p:sp>
                                <p:nvSpPr>
                                  <p:cNvPr id="407" name="CustomShape 293"/>
                                  <p:cNvSpPr/>
                                  <p:nvPr/>
                                </p:nvSpPr>
                                <p:spPr>
                                  <a:xfrm>
                                    <a:off x="4617360" y="1398600"/>
                                    <a:ext cx="25920" cy="176040"/>
                                  </a:xfrm>
                                  <a:custGeom>
                                    <a:avLst/>
                                    <a:gdLst/>
                                    <a:ahLst/>
                                    <a:rect l="l" t="t" r="r" b="b"/>
                                    <a:pathLst>
                                      <a:path w="3339" h="20977">
                                        <a:moveTo>
                                          <a:pt x="0" y="20977"/>
                                        </a:moveTo>
                                        <a:lnTo>
                                          <a:pt x="3339" y="1"/>
                                        </a:lnTo>
                                      </a:path>
                                    </a:pathLst>
                                  </a:custGeom>
                                  <a:noFill/>
                                  <a:ln w="1800">
                                    <a:solidFill>
                                      <a:srgbClr val="a5b7c5"/>
                                    </a:solidFill>
                                    <a:miter/>
                                  </a:ln>
                                </p:spPr>
                                <p:style>
                                  <a:lnRef idx="0"/>
                                  <a:fillRef idx="0"/>
                                  <a:effectRef idx="0"/>
                                  <a:fontRef idx="minor"/>
                                </p:style>
                              </p:sp>
                              <p:sp>
                                <p:nvSpPr>
                                  <p:cNvPr id="408" name="CustomShape 294"/>
                                  <p:cNvSpPr/>
                                  <p:nvPr/>
                                </p:nvSpPr>
                                <p:spPr>
                                  <a:xfrm>
                                    <a:off x="4707720" y="1359360"/>
                                    <a:ext cx="76320" cy="155880"/>
                                  </a:xfrm>
                                  <a:custGeom>
                                    <a:avLst/>
                                    <a:gdLst/>
                                    <a:ahLst/>
                                    <a:rect l="l" t="t" r="r" b="b"/>
                                    <a:pathLst>
                                      <a:path w="9412" h="18594">
                                        <a:moveTo>
                                          <a:pt x="0" y="18593"/>
                                        </a:moveTo>
                                        <a:lnTo>
                                          <a:pt x="9411" y="1"/>
                                        </a:lnTo>
                                      </a:path>
                                    </a:pathLst>
                                  </a:custGeom>
                                  <a:noFill/>
                                  <a:ln w="1800">
                                    <a:solidFill>
                                      <a:srgbClr val="a5b7c5"/>
                                    </a:solidFill>
                                    <a:miter/>
                                  </a:ln>
                                </p:spPr>
                                <p:style>
                                  <a:lnRef idx="0"/>
                                  <a:fillRef idx="0"/>
                                  <a:effectRef idx="0"/>
                                  <a:fontRef idx="minor"/>
                                </p:style>
                              </p:sp>
                              <p:sp>
                                <p:nvSpPr>
                                  <p:cNvPr id="409" name="CustomShape 295"/>
                                  <p:cNvSpPr/>
                                  <p:nvPr/>
                                </p:nvSpPr>
                                <p:spPr>
                                  <a:xfrm>
                                    <a:off x="4792320" y="1364760"/>
                                    <a:ext cx="21960" cy="137880"/>
                                  </a:xfrm>
                                  <a:custGeom>
                                    <a:avLst/>
                                    <a:gdLst/>
                                    <a:ahLst/>
                                    <a:rect l="l" t="t" r="r" b="b"/>
                                    <a:pathLst>
                                      <a:path w="2844" h="16465">
                                        <a:moveTo>
                                          <a:pt x="1" y="1"/>
                                        </a:moveTo>
                                        <a:lnTo>
                                          <a:pt x="2843" y="16464"/>
                                        </a:lnTo>
                                      </a:path>
                                    </a:pathLst>
                                  </a:custGeom>
                                  <a:noFill/>
                                  <a:ln w="1800">
                                    <a:solidFill>
                                      <a:srgbClr val="a5b7c5"/>
                                    </a:solidFill>
                                    <a:miter/>
                                  </a:ln>
                                </p:spPr>
                                <p:style>
                                  <a:lnRef idx="0"/>
                                  <a:fillRef idx="0"/>
                                  <a:effectRef idx="0"/>
                                  <a:fontRef idx="minor"/>
                                </p:style>
                              </p:sp>
                              <p:grpSp>
                                <p:nvGrpSpPr>
                                  <p:cNvPr id="410" name="Group 296"/>
                                  <p:cNvGrpSpPr/>
                                  <p:nvPr/>
                                </p:nvGrpSpPr>
                                <p:grpSpPr>
                                  <a:xfrm>
                                    <a:off x="4424760" y="696960"/>
                                    <a:ext cx="1312560" cy="1097640"/>
                                    <a:chOff x="4424760" y="696960"/>
                                    <a:chExt cx="1312560" cy="1097640"/>
                                  </a:xfrm>
                                </p:grpSpPr>
                                <p:sp>
                                  <p:nvSpPr>
                                    <p:cNvPr id="411" name="CustomShape 297"/>
                                    <p:cNvSpPr/>
                                    <p:nvPr/>
                                  </p:nvSpPr>
                                  <p:spPr>
                                    <a:xfrm>
                                      <a:off x="4424760" y="1180440"/>
                                      <a:ext cx="444240" cy="614160"/>
                                    </a:xfrm>
                                    <a:custGeom>
                                      <a:avLst/>
                                      <a:gdLst/>
                                      <a:ahLst/>
                                      <a:rect l="l" t="t" r="r" b="b"/>
                                      <a:pathLst>
                                        <a:path w="53735" h="72703">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00">
                                      <a:solidFill>
                                        <a:srgbClr val="a5b7c5"/>
                                      </a:solidFill>
                                      <a:miter/>
                                    </a:ln>
                                  </p:spPr>
                                  <p:style>
                                    <a:lnRef idx="0"/>
                                    <a:fillRef idx="0"/>
                                    <a:effectRef idx="0"/>
                                    <a:fontRef idx="minor"/>
                                  </p:style>
                                </p:sp>
                                <p:sp>
                                  <p:nvSpPr>
                                    <p:cNvPr id="412" name="CustomShape 298"/>
                                    <p:cNvSpPr/>
                                    <p:nvPr/>
                                  </p:nvSpPr>
                                  <p:spPr>
                                    <a:xfrm>
                                      <a:off x="4465800" y="696960"/>
                                      <a:ext cx="1271520" cy="735480"/>
                                    </a:xfrm>
                                    <a:custGeom>
                                      <a:avLst/>
                                      <a:gdLst/>
                                      <a:ahLst/>
                                      <a:rect l="l" t="t" r="r" b="b"/>
                                      <a:pathLst>
                                        <a:path w="153339" h="87013">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00">
                                      <a:solidFill>
                                        <a:srgbClr val="a5b7c5"/>
                                      </a:solidFill>
                                      <a:miter/>
                                    </a:ln>
                                  </p:spPr>
                                  <p:style>
                                    <a:lnRef idx="0"/>
                                    <a:fillRef idx="0"/>
                                    <a:effectRef idx="0"/>
                                    <a:fontRef idx="minor"/>
                                  </p:style>
                                </p:sp>
                                <p:sp>
                                  <p:nvSpPr>
                                    <p:cNvPr id="413" name="CustomShape 299"/>
                                    <p:cNvSpPr/>
                                    <p:nvPr/>
                                  </p:nvSpPr>
                                  <p:spPr>
                                    <a:xfrm>
                                      <a:off x="4770360" y="980640"/>
                                      <a:ext cx="203400" cy="384840"/>
                                    </a:xfrm>
                                    <a:custGeom>
                                      <a:avLst/>
                                      <a:gdLst/>
                                      <a:ahLst/>
                                      <a:rect l="l" t="t" r="r" b="b"/>
                                      <a:pathLst>
                                        <a:path w="24703" h="45630">
                                          <a:moveTo>
                                            <a:pt x="8396" y="39968"/>
                                          </a:moveTo>
                                          <a:lnTo>
                                            <a:pt x="9835" y="45629"/>
                                          </a:lnTo>
                                          <a:lnTo>
                                            <a:pt x="11626" y="36786"/>
                                          </a:lnTo>
                                          <a:lnTo>
                                            <a:pt x="5492" y="30218"/>
                                          </a:lnTo>
                                          <a:lnTo>
                                            <a:pt x="1" y="25016"/>
                                          </a:lnTo>
                                          <a:lnTo>
                                            <a:pt x="1392" y="16040"/>
                                          </a:lnTo>
                                          <a:lnTo>
                                            <a:pt x="24702" y="15206"/>
                                          </a:lnTo>
                                          <a:lnTo>
                                            <a:pt x="6472" y="0"/>
                                          </a:lnTo>
                                        </a:path>
                                      </a:pathLst>
                                    </a:custGeom>
                                    <a:noFill/>
                                    <a:ln w="1800">
                                      <a:solidFill>
                                        <a:srgbClr val="a5b7c5"/>
                                      </a:solidFill>
                                      <a:miter/>
                                    </a:ln>
                                  </p:spPr>
                                  <p:style>
                                    <a:lnRef idx="0"/>
                                    <a:fillRef idx="0"/>
                                    <a:effectRef idx="0"/>
                                    <a:fontRef idx="minor"/>
                                  </p:style>
                                </p:sp>
                                <p:sp>
                                  <p:nvSpPr>
                                    <p:cNvPr id="414" name="CustomShape 300"/>
                                    <p:cNvSpPr/>
                                    <p:nvPr/>
                                  </p:nvSpPr>
                                  <p:spPr>
                                    <a:xfrm>
                                      <a:off x="4840200" y="1292400"/>
                                      <a:ext cx="25200" cy="25200"/>
                                    </a:xfrm>
                                    <a:custGeom>
                                      <a:avLst/>
                                      <a:gdLst/>
                                      <a:ahLst/>
                                      <a:rect l="l" t="t" r="r" b="b"/>
                                      <a:pathLst>
                                        <a:path w="3231" h="3182">
                                          <a:moveTo>
                                            <a:pt x="1" y="3182"/>
                                          </a:moveTo>
                                          <a:lnTo>
                                            <a:pt x="3231" y="0"/>
                                          </a:lnTo>
                                        </a:path>
                                      </a:pathLst>
                                    </a:custGeom>
                                    <a:noFill/>
                                    <a:ln w="1800">
                                      <a:solidFill>
                                        <a:srgbClr val="a5b7c5"/>
                                      </a:solidFill>
                                      <a:miter/>
                                    </a:ln>
                                  </p:spPr>
                                  <p:style>
                                    <a:lnRef idx="0"/>
                                    <a:fillRef idx="0"/>
                                    <a:effectRef idx="0"/>
                                    <a:fontRef idx="minor"/>
                                  </p:style>
                                </p:sp>
                              </p:grpSp>
                            </p:grpSp>
                          </p:grpSp>
                        </p:grpSp>
                        <p:sp>
                          <p:nvSpPr>
                            <p:cNvPr id="415" name="CustomShape 301"/>
                            <p:cNvSpPr/>
                            <p:nvPr/>
                          </p:nvSpPr>
                          <p:spPr>
                            <a:xfrm>
                              <a:off x="4753440" y="1218960"/>
                              <a:ext cx="3600" cy="45360"/>
                            </a:xfrm>
                            <a:custGeom>
                              <a:avLst/>
                              <a:gdLst/>
                              <a:ahLst/>
                              <a:rect l="l" t="t" r="r" b="b"/>
                              <a:pathLst>
                                <a:path w="654" h="5565">
                                  <a:moveTo>
                                    <a:pt x="653" y="0"/>
                                  </a:moveTo>
                                  <a:lnTo>
                                    <a:pt x="0" y="5565"/>
                                  </a:lnTo>
                                </a:path>
                              </a:pathLst>
                            </a:custGeom>
                            <a:noFill/>
                            <a:ln w="1800">
                              <a:solidFill>
                                <a:srgbClr val="a5b7c5"/>
                              </a:solidFill>
                              <a:miter/>
                            </a:ln>
                          </p:spPr>
                          <p:style>
                            <a:lnRef idx="0"/>
                            <a:fillRef idx="0"/>
                            <a:effectRef idx="0"/>
                            <a:fontRef idx="minor"/>
                          </p:style>
                        </p:sp>
                        <p:sp>
                          <p:nvSpPr>
                            <p:cNvPr id="416" name="CustomShape 302"/>
                            <p:cNvSpPr/>
                            <p:nvPr/>
                          </p:nvSpPr>
                          <p:spPr>
                            <a:xfrm>
                              <a:off x="4762800" y="1218960"/>
                              <a:ext cx="55440" cy="19800"/>
                            </a:xfrm>
                            <a:custGeom>
                              <a:avLst/>
                              <a:gdLst/>
                              <a:ahLst/>
                              <a:rect l="l" t="t" r="r" b="b"/>
                              <a:pathLst>
                                <a:path w="6872" h="2565">
                                  <a:moveTo>
                                    <a:pt x="0" y="0"/>
                                  </a:moveTo>
                                  <a:lnTo>
                                    <a:pt x="6871" y="2565"/>
                                  </a:lnTo>
                                </a:path>
                              </a:pathLst>
                            </a:custGeom>
                            <a:noFill/>
                            <a:ln w="1800">
                              <a:solidFill>
                                <a:srgbClr val="a5b7c5"/>
                              </a:solidFill>
                              <a:miter/>
                            </a:ln>
                          </p:spPr>
                          <p:style>
                            <a:lnRef idx="0"/>
                            <a:fillRef idx="0"/>
                            <a:effectRef idx="0"/>
                            <a:fontRef idx="minor"/>
                          </p:style>
                        </p:sp>
                        <p:sp>
                          <p:nvSpPr>
                            <p:cNvPr id="417" name="CustomShape 303"/>
                            <p:cNvSpPr/>
                            <p:nvPr/>
                          </p:nvSpPr>
                          <p:spPr>
                            <a:xfrm>
                              <a:off x="4724280" y="1232640"/>
                              <a:ext cx="27360" cy="31680"/>
                            </a:xfrm>
                            <a:custGeom>
                              <a:avLst/>
                              <a:gdLst/>
                              <a:ahLst/>
                              <a:rect l="l" t="t" r="r" b="b"/>
                              <a:pathLst>
                                <a:path w="3521" h="3969">
                                  <a:moveTo>
                                    <a:pt x="0" y="1"/>
                                  </a:moveTo>
                                  <a:lnTo>
                                    <a:pt x="3520" y="3969"/>
                                  </a:lnTo>
                                </a:path>
                              </a:pathLst>
                            </a:custGeom>
                            <a:noFill/>
                            <a:ln w="1800">
                              <a:solidFill>
                                <a:srgbClr val="a5b7c5"/>
                              </a:solidFill>
                              <a:miter/>
                            </a:ln>
                          </p:spPr>
                          <p:style>
                            <a:lnRef idx="0"/>
                            <a:fillRef idx="0"/>
                            <a:effectRef idx="0"/>
                            <a:fontRef idx="minor"/>
                          </p:style>
                        </p:sp>
                      </p:grpSp>
                    </p:grpSp>
                    <p:sp>
                      <p:nvSpPr>
                        <p:cNvPr id="418" name="CustomShape 304"/>
                        <p:cNvSpPr/>
                        <p:nvPr/>
                      </p:nvSpPr>
                      <p:spPr>
                        <a:xfrm>
                          <a:off x="4820760" y="797760"/>
                          <a:ext cx="152280" cy="179280"/>
                        </a:xfrm>
                        <a:custGeom>
                          <a:avLst/>
                          <a:gdLst/>
                          <a:ahLst/>
                          <a:rect l="l" t="t" r="r" b="b"/>
                          <a:pathLst>
                            <a:path w="18570" h="21376">
                              <a:moveTo>
                                <a:pt x="1" y="21376"/>
                              </a:moveTo>
                              <a:lnTo>
                                <a:pt x="18569" y="1"/>
                              </a:lnTo>
                            </a:path>
                          </a:pathLst>
                        </a:custGeom>
                        <a:noFill/>
                        <a:ln w="1800">
                          <a:solidFill>
                            <a:srgbClr val="a5b7c5"/>
                          </a:solidFill>
                          <a:miter/>
                        </a:ln>
                      </p:spPr>
                      <p:style>
                        <a:lnRef idx="0"/>
                        <a:fillRef idx="0"/>
                        <a:effectRef idx="0"/>
                        <a:fontRef idx="minor"/>
                      </p:style>
                    </p:sp>
                  </p:grpSp>
                </p:grpSp>
              </p:grpSp>
            </p:grpSp>
          </p:grpSp>
          <p:grpSp>
            <p:nvGrpSpPr>
              <p:cNvPr id="419" name="Group 305"/>
              <p:cNvGrpSpPr/>
              <p:nvPr/>
            </p:nvGrpSpPr>
            <p:grpSpPr>
              <a:xfrm>
                <a:off x="4442040" y="1122840"/>
                <a:ext cx="38160" cy="33120"/>
                <a:chOff x="4442040" y="1122840"/>
                <a:chExt cx="38160" cy="33120"/>
              </a:xfrm>
            </p:grpSpPr>
            <p:sp>
              <p:nvSpPr>
                <p:cNvPr id="420" name="CustomShape 306"/>
                <p:cNvSpPr/>
                <p:nvPr/>
              </p:nvSpPr>
              <p:spPr>
                <a:xfrm>
                  <a:off x="4442040" y="1122840"/>
                  <a:ext cx="38160" cy="33120"/>
                </a:xfrm>
                <a:custGeom>
                  <a:avLst/>
                  <a:gdLst/>
                  <a:ahLst/>
                  <a:rect l="l" t="t" r="r" b="b"/>
                  <a:pathLst>
                    <a:path w="4803" h="4126">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421" name="CustomShape 307"/>
                <p:cNvSpPr/>
                <p:nvPr/>
              </p:nvSpPr>
              <p:spPr>
                <a:xfrm>
                  <a:off x="4458240" y="1133280"/>
                  <a:ext cx="11880" cy="12240"/>
                </a:xfrm>
                <a:custGeom>
                  <a:avLst/>
                  <a:gdLst/>
                  <a:ahLst/>
                  <a:rect l="l" t="t" r="r" b="b"/>
                  <a:pathLst>
                    <a:path w="1658" h="1658">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w="0">
                  <a:noFill/>
                </a:ln>
              </p:spPr>
              <p:style>
                <a:lnRef idx="0"/>
                <a:fillRef idx="0"/>
                <a:effectRef idx="0"/>
                <a:fontRef idx="minor"/>
              </p:style>
            </p:sp>
          </p:grpSp>
          <p:grpSp>
            <p:nvGrpSpPr>
              <p:cNvPr id="422" name="Group 308"/>
              <p:cNvGrpSpPr/>
              <p:nvPr/>
            </p:nvGrpSpPr>
            <p:grpSpPr>
              <a:xfrm>
                <a:off x="4491000" y="1042920"/>
                <a:ext cx="38160" cy="33120"/>
                <a:chOff x="4491000" y="1042920"/>
                <a:chExt cx="38160" cy="33120"/>
              </a:xfrm>
            </p:grpSpPr>
            <p:sp>
              <p:nvSpPr>
                <p:cNvPr id="423" name="CustomShape 309"/>
                <p:cNvSpPr/>
                <p:nvPr/>
              </p:nvSpPr>
              <p:spPr>
                <a:xfrm>
                  <a:off x="4491000" y="1042920"/>
                  <a:ext cx="38160" cy="33120"/>
                </a:xfrm>
                <a:custGeom>
                  <a:avLst/>
                  <a:gdLst/>
                  <a:ahLst/>
                  <a:rect l="l" t="t" r="r" b="b"/>
                  <a:pathLst>
                    <a:path w="4803" h="4117">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w="0">
                  <a:noFill/>
                </a:ln>
              </p:spPr>
              <p:style>
                <a:lnRef idx="0"/>
                <a:fillRef idx="0"/>
                <a:effectRef idx="0"/>
                <a:fontRef idx="minor"/>
              </p:style>
            </p:sp>
            <p:sp>
              <p:nvSpPr>
                <p:cNvPr id="424" name="CustomShape 310"/>
                <p:cNvSpPr/>
                <p:nvPr/>
              </p:nvSpPr>
              <p:spPr>
                <a:xfrm>
                  <a:off x="4507200" y="1053000"/>
                  <a:ext cx="11880" cy="12240"/>
                </a:xfrm>
                <a:custGeom>
                  <a:avLst/>
                  <a:gdLst/>
                  <a:ahLst/>
                  <a:rect l="l" t="t" r="r" b="b"/>
                  <a:pathLst>
                    <a:path w="1659" h="1658">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425" name="Group 311"/>
              <p:cNvGrpSpPr/>
              <p:nvPr/>
            </p:nvGrpSpPr>
            <p:grpSpPr>
              <a:xfrm>
                <a:off x="4498200" y="1440720"/>
                <a:ext cx="38160" cy="33120"/>
                <a:chOff x="4498200" y="1440720"/>
                <a:chExt cx="38160" cy="33120"/>
              </a:xfrm>
            </p:grpSpPr>
            <p:sp>
              <p:nvSpPr>
                <p:cNvPr id="426" name="CustomShape 312"/>
                <p:cNvSpPr/>
                <p:nvPr/>
              </p:nvSpPr>
              <p:spPr>
                <a:xfrm>
                  <a:off x="4498200" y="1440720"/>
                  <a:ext cx="38160" cy="33120"/>
                </a:xfrm>
                <a:custGeom>
                  <a:avLst/>
                  <a:gdLst/>
                  <a:ahLst/>
                  <a:rect l="l" t="t" r="r" b="b"/>
                  <a:pathLst>
                    <a:path w="4803" h="4114">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w="0">
                  <a:noFill/>
                </a:ln>
              </p:spPr>
              <p:style>
                <a:lnRef idx="0"/>
                <a:fillRef idx="0"/>
                <a:effectRef idx="0"/>
                <a:fontRef idx="minor"/>
              </p:style>
            </p:sp>
            <p:sp>
              <p:nvSpPr>
                <p:cNvPr id="427" name="CustomShape 313"/>
                <p:cNvSpPr/>
                <p:nvPr/>
              </p:nvSpPr>
              <p:spPr>
                <a:xfrm>
                  <a:off x="4514040" y="1451160"/>
                  <a:ext cx="11880" cy="12240"/>
                </a:xfrm>
                <a:custGeom>
                  <a:avLst/>
                  <a:gdLst/>
                  <a:ahLst/>
                  <a:rect l="l" t="t" r="r" b="b"/>
                  <a:pathLst>
                    <a:path w="1658" h="1658">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w="0">
                  <a:noFill/>
                </a:ln>
              </p:spPr>
              <p:style>
                <a:lnRef idx="0"/>
                <a:fillRef idx="0"/>
                <a:effectRef idx="0"/>
                <a:fontRef idx="minor"/>
              </p:style>
            </p:sp>
          </p:grpSp>
          <p:grpSp>
            <p:nvGrpSpPr>
              <p:cNvPr id="428" name="Group 314"/>
              <p:cNvGrpSpPr/>
              <p:nvPr/>
            </p:nvGrpSpPr>
            <p:grpSpPr>
              <a:xfrm>
                <a:off x="4412880" y="1256760"/>
                <a:ext cx="38160" cy="33120"/>
                <a:chOff x="4412880" y="1256760"/>
                <a:chExt cx="38160" cy="33120"/>
              </a:xfrm>
            </p:grpSpPr>
            <p:sp>
              <p:nvSpPr>
                <p:cNvPr id="429" name="CustomShape 315"/>
                <p:cNvSpPr/>
                <p:nvPr/>
              </p:nvSpPr>
              <p:spPr>
                <a:xfrm>
                  <a:off x="4412880" y="1256760"/>
                  <a:ext cx="38160" cy="33120"/>
                </a:xfrm>
                <a:custGeom>
                  <a:avLst/>
                  <a:gdLst/>
                  <a:ahLst/>
                  <a:rect l="l" t="t" r="r" b="b"/>
                  <a:pathLst>
                    <a:path w="4815" h="4117">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w="0">
                  <a:noFill/>
                </a:ln>
              </p:spPr>
              <p:style>
                <a:lnRef idx="0"/>
                <a:fillRef idx="0"/>
                <a:effectRef idx="0"/>
                <a:fontRef idx="minor"/>
              </p:style>
            </p:sp>
            <p:sp>
              <p:nvSpPr>
                <p:cNvPr id="430" name="CustomShape 316"/>
                <p:cNvSpPr/>
                <p:nvPr/>
              </p:nvSpPr>
              <p:spPr>
                <a:xfrm>
                  <a:off x="4426560" y="1266840"/>
                  <a:ext cx="14400" cy="12240"/>
                </a:xfrm>
                <a:custGeom>
                  <a:avLst/>
                  <a:gdLst/>
                  <a:ahLst/>
                  <a:rect l="l" t="t" r="r" b="b"/>
                  <a:pathLst>
                    <a:path w="1936" h="1661">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w="0">
                  <a:noFill/>
                </a:ln>
              </p:spPr>
              <p:style>
                <a:lnRef idx="0"/>
                <a:fillRef idx="0"/>
                <a:effectRef idx="0"/>
                <a:fontRef idx="minor"/>
              </p:style>
            </p:sp>
          </p:grpSp>
          <p:grpSp>
            <p:nvGrpSpPr>
              <p:cNvPr id="431" name="Group 317"/>
              <p:cNvGrpSpPr/>
              <p:nvPr/>
            </p:nvGrpSpPr>
            <p:grpSpPr>
              <a:xfrm>
                <a:off x="4465440" y="1180080"/>
                <a:ext cx="38160" cy="33120"/>
                <a:chOff x="4465440" y="1180080"/>
                <a:chExt cx="38160" cy="33120"/>
              </a:xfrm>
            </p:grpSpPr>
            <p:sp>
              <p:nvSpPr>
                <p:cNvPr id="432" name="CustomShape 318"/>
                <p:cNvSpPr/>
                <p:nvPr/>
              </p:nvSpPr>
              <p:spPr>
                <a:xfrm>
                  <a:off x="4465440" y="1180080"/>
                  <a:ext cx="38160" cy="3312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33" name="CustomShape 319"/>
                <p:cNvSpPr/>
                <p:nvPr/>
              </p:nvSpPr>
              <p:spPr>
                <a:xfrm>
                  <a:off x="4481280" y="1190880"/>
                  <a:ext cx="11880" cy="12240"/>
                </a:xfrm>
                <a:custGeom>
                  <a:avLst/>
                  <a:gdLst/>
                  <a:ahLst/>
                  <a:rect l="l" t="t" r="r" b="b"/>
                  <a:pathLst>
                    <a:path w="1658" h="1658">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w="0">
                  <a:noFill/>
                </a:ln>
              </p:spPr>
              <p:style>
                <a:lnRef idx="0"/>
                <a:fillRef idx="0"/>
                <a:effectRef idx="0"/>
                <a:fontRef idx="minor"/>
              </p:style>
            </p:sp>
          </p:grpSp>
          <p:grpSp>
            <p:nvGrpSpPr>
              <p:cNvPr id="434" name="Group 320"/>
              <p:cNvGrpSpPr/>
              <p:nvPr/>
            </p:nvGrpSpPr>
            <p:grpSpPr>
              <a:xfrm>
                <a:off x="4593600" y="1074600"/>
                <a:ext cx="38160" cy="33120"/>
                <a:chOff x="4593600" y="1074600"/>
                <a:chExt cx="38160" cy="33120"/>
              </a:xfrm>
            </p:grpSpPr>
            <p:sp>
              <p:nvSpPr>
                <p:cNvPr id="435" name="CustomShape 321"/>
                <p:cNvSpPr/>
                <p:nvPr/>
              </p:nvSpPr>
              <p:spPr>
                <a:xfrm>
                  <a:off x="4593600" y="1074600"/>
                  <a:ext cx="38160" cy="33120"/>
                </a:xfrm>
                <a:custGeom>
                  <a:avLst/>
                  <a:gdLst/>
                  <a:ahLst/>
                  <a:rect l="l" t="t" r="r" b="b"/>
                  <a:pathLst>
                    <a:path w="4815" h="4114">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w="0">
                  <a:noFill/>
                </a:ln>
              </p:spPr>
              <p:style>
                <a:lnRef idx="0"/>
                <a:fillRef idx="0"/>
                <a:effectRef idx="0"/>
                <a:fontRef idx="minor"/>
              </p:style>
            </p:sp>
            <p:sp>
              <p:nvSpPr>
                <p:cNvPr id="436" name="CustomShape 322"/>
                <p:cNvSpPr/>
                <p:nvPr/>
              </p:nvSpPr>
              <p:spPr>
                <a:xfrm>
                  <a:off x="4607280" y="1085400"/>
                  <a:ext cx="14400" cy="12240"/>
                </a:xfrm>
                <a:custGeom>
                  <a:avLst/>
                  <a:gdLst/>
                  <a:ahLst/>
                  <a:rect l="l" t="t" r="r" b="b"/>
                  <a:pathLst>
                    <a:path w="1936" h="1659">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w="0">
                  <a:noFill/>
                </a:ln>
              </p:spPr>
              <p:style>
                <a:lnRef idx="0"/>
                <a:fillRef idx="0"/>
                <a:effectRef idx="0"/>
                <a:fontRef idx="minor"/>
              </p:style>
            </p:sp>
          </p:grpSp>
          <p:grpSp>
            <p:nvGrpSpPr>
              <p:cNvPr id="437" name="Group 323"/>
              <p:cNvGrpSpPr/>
              <p:nvPr/>
            </p:nvGrpSpPr>
            <p:grpSpPr>
              <a:xfrm>
                <a:off x="4664880" y="1156680"/>
                <a:ext cx="38160" cy="33120"/>
                <a:chOff x="4664880" y="1156680"/>
                <a:chExt cx="38160" cy="33120"/>
              </a:xfrm>
            </p:grpSpPr>
            <p:sp>
              <p:nvSpPr>
                <p:cNvPr id="438" name="CustomShape 324"/>
                <p:cNvSpPr/>
                <p:nvPr/>
              </p:nvSpPr>
              <p:spPr>
                <a:xfrm>
                  <a:off x="4664880" y="1156680"/>
                  <a:ext cx="38160" cy="33120"/>
                </a:xfrm>
                <a:custGeom>
                  <a:avLst/>
                  <a:gdLst/>
                  <a:ahLst/>
                  <a:rect l="l" t="t" r="r" b="b"/>
                  <a:pathLst>
                    <a:path w="4803" h="4115">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w="0">
                  <a:noFill/>
                </a:ln>
              </p:spPr>
              <p:style>
                <a:lnRef idx="0"/>
                <a:fillRef idx="0"/>
                <a:effectRef idx="0"/>
                <a:fontRef idx="minor"/>
              </p:style>
            </p:sp>
            <p:sp>
              <p:nvSpPr>
                <p:cNvPr id="439" name="CustomShape 325"/>
                <p:cNvSpPr/>
                <p:nvPr/>
              </p:nvSpPr>
              <p:spPr>
                <a:xfrm>
                  <a:off x="4678560" y="1167120"/>
                  <a:ext cx="14400" cy="12240"/>
                </a:xfrm>
                <a:custGeom>
                  <a:avLst/>
                  <a:gdLst/>
                  <a:ahLst/>
                  <a:rect l="l" t="t" r="r" b="b"/>
                  <a:pathLst>
                    <a:path w="1936" h="1658">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w="0">
                  <a:noFill/>
                </a:ln>
              </p:spPr>
              <p:style>
                <a:lnRef idx="0"/>
                <a:fillRef idx="0"/>
                <a:effectRef idx="0"/>
                <a:fontRef idx="minor"/>
              </p:style>
            </p:sp>
          </p:grpSp>
          <p:grpSp>
            <p:nvGrpSpPr>
              <p:cNvPr id="440" name="Group 326"/>
              <p:cNvGrpSpPr/>
              <p:nvPr/>
            </p:nvGrpSpPr>
            <p:grpSpPr>
              <a:xfrm>
                <a:off x="4591440" y="1559880"/>
                <a:ext cx="38160" cy="33120"/>
                <a:chOff x="4591440" y="1559880"/>
                <a:chExt cx="38160" cy="33120"/>
              </a:xfrm>
            </p:grpSpPr>
            <p:sp>
              <p:nvSpPr>
                <p:cNvPr id="441" name="CustomShape 327"/>
                <p:cNvSpPr/>
                <p:nvPr/>
              </p:nvSpPr>
              <p:spPr>
                <a:xfrm>
                  <a:off x="4591440" y="1559880"/>
                  <a:ext cx="38160" cy="33120"/>
                </a:xfrm>
                <a:custGeom>
                  <a:avLst/>
                  <a:gdLst/>
                  <a:ahLst/>
                  <a:rect l="l" t="t" r="r" b="b"/>
                  <a:pathLst>
                    <a:path w="4815" h="4114">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w="0">
                  <a:noFill/>
                </a:ln>
              </p:spPr>
              <p:style>
                <a:lnRef idx="0"/>
                <a:fillRef idx="0"/>
                <a:effectRef idx="0"/>
                <a:fontRef idx="minor"/>
              </p:style>
            </p:sp>
            <p:sp>
              <p:nvSpPr>
                <p:cNvPr id="442" name="CustomShape 328"/>
                <p:cNvSpPr/>
                <p:nvPr/>
              </p:nvSpPr>
              <p:spPr>
                <a:xfrm>
                  <a:off x="4607640" y="1570320"/>
                  <a:ext cx="11880" cy="12240"/>
                </a:xfrm>
                <a:custGeom>
                  <a:avLst/>
                  <a:gdLst/>
                  <a:ahLst/>
                  <a:rect l="l" t="t" r="r" b="b"/>
                  <a:pathLst>
                    <a:path w="1658" h="1659">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w="0">
                  <a:noFill/>
                </a:ln>
              </p:spPr>
              <p:style>
                <a:lnRef idx="0"/>
                <a:fillRef idx="0"/>
                <a:effectRef idx="0"/>
                <a:fontRef idx="minor"/>
              </p:style>
            </p:sp>
          </p:grpSp>
          <p:grpSp>
            <p:nvGrpSpPr>
              <p:cNvPr id="443" name="Group 329"/>
              <p:cNvGrpSpPr/>
              <p:nvPr/>
            </p:nvGrpSpPr>
            <p:grpSpPr>
              <a:xfrm>
                <a:off x="4630320" y="1779840"/>
                <a:ext cx="38160" cy="33120"/>
                <a:chOff x="4630320" y="1779840"/>
                <a:chExt cx="38160" cy="33120"/>
              </a:xfrm>
            </p:grpSpPr>
            <p:sp>
              <p:nvSpPr>
                <p:cNvPr id="444" name="CustomShape 330"/>
                <p:cNvSpPr/>
                <p:nvPr/>
              </p:nvSpPr>
              <p:spPr>
                <a:xfrm>
                  <a:off x="4630320" y="1779840"/>
                  <a:ext cx="38160" cy="33120"/>
                </a:xfrm>
                <a:custGeom>
                  <a:avLst/>
                  <a:gdLst/>
                  <a:ahLst/>
                  <a:rect l="l" t="t" r="r" b="b"/>
                  <a:pathLst>
                    <a:path w="4803" h="4114">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45" name="CustomShape 331"/>
                <p:cNvSpPr/>
                <p:nvPr/>
              </p:nvSpPr>
              <p:spPr>
                <a:xfrm>
                  <a:off x="4646160" y="1790280"/>
                  <a:ext cx="11880" cy="12240"/>
                </a:xfrm>
                <a:custGeom>
                  <a:avLst/>
                  <a:gdLst/>
                  <a:ahLst/>
                  <a:rect l="l" t="t" r="r" b="b"/>
                  <a:pathLst>
                    <a:path w="1659"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w="0">
                  <a:noFill/>
                </a:ln>
              </p:spPr>
              <p:style>
                <a:lnRef idx="0"/>
                <a:fillRef idx="0"/>
                <a:effectRef idx="0"/>
                <a:fontRef idx="minor"/>
              </p:style>
            </p:sp>
          </p:grpSp>
          <p:grpSp>
            <p:nvGrpSpPr>
              <p:cNvPr id="446" name="Group 332"/>
              <p:cNvGrpSpPr/>
              <p:nvPr/>
            </p:nvGrpSpPr>
            <p:grpSpPr>
              <a:xfrm>
                <a:off x="4751280" y="1635840"/>
                <a:ext cx="38160" cy="33120"/>
                <a:chOff x="4751280" y="1635840"/>
                <a:chExt cx="38160" cy="33120"/>
              </a:xfrm>
            </p:grpSpPr>
            <p:sp>
              <p:nvSpPr>
                <p:cNvPr id="447" name="CustomShape 333"/>
                <p:cNvSpPr/>
                <p:nvPr/>
              </p:nvSpPr>
              <p:spPr>
                <a:xfrm>
                  <a:off x="4751280" y="1635840"/>
                  <a:ext cx="38160" cy="33120"/>
                </a:xfrm>
                <a:custGeom>
                  <a:avLst/>
                  <a:gdLst/>
                  <a:ahLst/>
                  <a:rect l="l" t="t" r="r" b="b"/>
                  <a:pathLst>
                    <a:path w="4803" h="4126">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w="0">
                  <a:noFill/>
                </a:ln>
              </p:spPr>
              <p:style>
                <a:lnRef idx="0"/>
                <a:fillRef idx="0"/>
                <a:effectRef idx="0"/>
                <a:fontRef idx="minor"/>
              </p:style>
            </p:sp>
            <p:sp>
              <p:nvSpPr>
                <p:cNvPr id="448" name="CustomShape 334"/>
                <p:cNvSpPr/>
                <p:nvPr/>
              </p:nvSpPr>
              <p:spPr>
                <a:xfrm>
                  <a:off x="4764960" y="1646280"/>
                  <a:ext cx="14400" cy="12240"/>
                </a:xfrm>
                <a:custGeom>
                  <a:avLst/>
                  <a:gdLst/>
                  <a:ahLst/>
                  <a:rect l="l" t="t" r="r" b="b"/>
                  <a:pathLst>
                    <a:path w="1936" h="1661">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w="0">
                  <a:noFill/>
                </a:ln>
              </p:spPr>
              <p:style>
                <a:lnRef idx="0"/>
                <a:fillRef idx="0"/>
                <a:effectRef idx="0"/>
                <a:fontRef idx="minor"/>
              </p:style>
            </p:sp>
          </p:grpSp>
          <p:grpSp>
            <p:nvGrpSpPr>
              <p:cNvPr id="449" name="Group 335"/>
              <p:cNvGrpSpPr/>
              <p:nvPr/>
            </p:nvGrpSpPr>
            <p:grpSpPr>
              <a:xfrm>
                <a:off x="4764960" y="1344240"/>
                <a:ext cx="38160" cy="33120"/>
                <a:chOff x="4764960" y="1344240"/>
                <a:chExt cx="38160" cy="33120"/>
              </a:xfrm>
            </p:grpSpPr>
            <p:sp>
              <p:nvSpPr>
                <p:cNvPr id="450" name="CustomShape 336"/>
                <p:cNvSpPr/>
                <p:nvPr/>
              </p:nvSpPr>
              <p:spPr>
                <a:xfrm>
                  <a:off x="4764960" y="1344240"/>
                  <a:ext cx="38160" cy="3312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w="0">
                  <a:noFill/>
                </a:ln>
              </p:spPr>
              <p:style>
                <a:lnRef idx="0"/>
                <a:fillRef idx="0"/>
                <a:effectRef idx="0"/>
                <a:fontRef idx="minor"/>
              </p:style>
            </p:sp>
            <p:sp>
              <p:nvSpPr>
                <p:cNvPr id="451" name="CustomShape 337"/>
                <p:cNvSpPr/>
                <p:nvPr/>
              </p:nvSpPr>
              <p:spPr>
                <a:xfrm>
                  <a:off x="4778640" y="1354680"/>
                  <a:ext cx="14400" cy="12240"/>
                </a:xfrm>
                <a:custGeom>
                  <a:avLst/>
                  <a:gdLst/>
                  <a:ahLst/>
                  <a:rect l="l" t="t" r="r" b="b"/>
                  <a:pathLst>
                    <a:path w="1937" h="1658">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w="0">
                  <a:noFill/>
                </a:ln>
              </p:spPr>
              <p:style>
                <a:lnRef idx="0"/>
                <a:fillRef idx="0"/>
                <a:effectRef idx="0"/>
                <a:fontRef idx="minor"/>
              </p:style>
            </p:sp>
          </p:grpSp>
          <p:grpSp>
            <p:nvGrpSpPr>
              <p:cNvPr id="452" name="Group 338"/>
              <p:cNvGrpSpPr/>
              <p:nvPr/>
            </p:nvGrpSpPr>
            <p:grpSpPr>
              <a:xfrm>
                <a:off x="4728240" y="1248120"/>
                <a:ext cx="38160" cy="33120"/>
                <a:chOff x="4728240" y="1248120"/>
                <a:chExt cx="38160" cy="33120"/>
              </a:xfrm>
            </p:grpSpPr>
            <p:sp>
              <p:nvSpPr>
                <p:cNvPr id="453" name="CustomShape 339"/>
                <p:cNvSpPr/>
                <p:nvPr/>
              </p:nvSpPr>
              <p:spPr>
                <a:xfrm>
                  <a:off x="4728240" y="1248120"/>
                  <a:ext cx="38160" cy="33120"/>
                </a:xfrm>
                <a:custGeom>
                  <a:avLst/>
                  <a:gdLst/>
                  <a:ahLst/>
                  <a:rect l="l" t="t" r="r" b="b"/>
                  <a:pathLst>
                    <a:path w="4812" h="4114">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w="0">
                  <a:noFill/>
                </a:ln>
              </p:spPr>
              <p:style>
                <a:lnRef idx="0"/>
                <a:fillRef idx="0"/>
                <a:effectRef idx="0"/>
                <a:fontRef idx="minor"/>
              </p:style>
            </p:sp>
            <p:sp>
              <p:nvSpPr>
                <p:cNvPr id="454" name="CustomShape 340"/>
                <p:cNvSpPr/>
                <p:nvPr/>
              </p:nvSpPr>
              <p:spPr>
                <a:xfrm>
                  <a:off x="4741920" y="1258560"/>
                  <a:ext cx="14400" cy="12240"/>
                </a:xfrm>
                <a:custGeom>
                  <a:avLst/>
                  <a:gdLst/>
                  <a:ahLst/>
                  <a:rect l="l" t="t" r="r" b="b"/>
                  <a:pathLst>
                    <a:path w="1936" h="1666">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w="0">
                  <a:noFill/>
                </a:ln>
              </p:spPr>
              <p:style>
                <a:lnRef idx="0"/>
                <a:fillRef idx="0"/>
                <a:effectRef idx="0"/>
                <a:fontRef idx="minor"/>
              </p:style>
            </p:sp>
          </p:grpSp>
          <p:grpSp>
            <p:nvGrpSpPr>
              <p:cNvPr id="455" name="Group 341"/>
              <p:cNvGrpSpPr/>
              <p:nvPr/>
            </p:nvGrpSpPr>
            <p:grpSpPr>
              <a:xfrm>
                <a:off x="4847400" y="1382400"/>
                <a:ext cx="38160" cy="33120"/>
                <a:chOff x="4847400" y="1382400"/>
                <a:chExt cx="38160" cy="33120"/>
              </a:xfrm>
            </p:grpSpPr>
            <p:sp>
              <p:nvSpPr>
                <p:cNvPr id="456" name="CustomShape 342"/>
                <p:cNvSpPr/>
                <p:nvPr/>
              </p:nvSpPr>
              <p:spPr>
                <a:xfrm>
                  <a:off x="4847400" y="1382400"/>
                  <a:ext cx="38160" cy="33120"/>
                </a:xfrm>
                <a:custGeom>
                  <a:avLst/>
                  <a:gdLst/>
                  <a:ahLst/>
                  <a:rect l="l" t="t" r="r" b="b"/>
                  <a:pathLst>
                    <a:path w="4816" h="4122">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w="0">
                  <a:noFill/>
                </a:ln>
              </p:spPr>
              <p:style>
                <a:lnRef idx="0"/>
                <a:fillRef idx="0"/>
                <a:effectRef idx="0"/>
                <a:fontRef idx="minor"/>
              </p:style>
            </p:sp>
            <p:sp>
              <p:nvSpPr>
                <p:cNvPr id="457" name="CustomShape 343"/>
                <p:cNvSpPr/>
                <p:nvPr/>
              </p:nvSpPr>
              <p:spPr>
                <a:xfrm>
                  <a:off x="4863240" y="1392840"/>
                  <a:ext cx="11880" cy="1224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w="0">
                  <a:noFill/>
                </a:ln>
              </p:spPr>
              <p:style>
                <a:lnRef idx="0"/>
                <a:fillRef idx="0"/>
                <a:effectRef idx="0"/>
                <a:fontRef idx="minor"/>
              </p:style>
            </p:sp>
          </p:grpSp>
          <p:grpSp>
            <p:nvGrpSpPr>
              <p:cNvPr id="458" name="Group 344"/>
              <p:cNvGrpSpPr/>
              <p:nvPr/>
            </p:nvGrpSpPr>
            <p:grpSpPr>
              <a:xfrm>
                <a:off x="4648320" y="1209600"/>
                <a:ext cx="38160" cy="33120"/>
                <a:chOff x="4648320" y="1209600"/>
                <a:chExt cx="38160" cy="33120"/>
              </a:xfrm>
            </p:grpSpPr>
            <p:sp>
              <p:nvSpPr>
                <p:cNvPr id="459" name="CustomShape 345"/>
                <p:cNvSpPr/>
                <p:nvPr/>
              </p:nvSpPr>
              <p:spPr>
                <a:xfrm>
                  <a:off x="4648320" y="1209600"/>
                  <a:ext cx="38160" cy="33120"/>
                </a:xfrm>
                <a:custGeom>
                  <a:avLst/>
                  <a:gdLst/>
                  <a:ahLst/>
                  <a:rect l="l" t="t" r="r" b="b"/>
                  <a:pathLst>
                    <a:path w="4804" h="4117">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w="0">
                  <a:noFill/>
                </a:ln>
              </p:spPr>
              <p:style>
                <a:lnRef idx="0"/>
                <a:fillRef idx="0"/>
                <a:effectRef idx="0"/>
                <a:fontRef idx="minor"/>
              </p:style>
            </p:sp>
            <p:sp>
              <p:nvSpPr>
                <p:cNvPr id="460" name="CustomShape 346"/>
                <p:cNvSpPr/>
                <p:nvPr/>
              </p:nvSpPr>
              <p:spPr>
                <a:xfrm>
                  <a:off x="4661640" y="1219680"/>
                  <a:ext cx="14400" cy="12240"/>
                </a:xfrm>
                <a:custGeom>
                  <a:avLst/>
                  <a:gdLst/>
                  <a:ahLst/>
                  <a:rect l="l" t="t" r="r" b="b"/>
                  <a:pathLst>
                    <a:path w="1937" h="1662">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w="0">
                  <a:noFill/>
                </a:ln>
              </p:spPr>
              <p:style>
                <a:lnRef idx="0"/>
                <a:fillRef idx="0"/>
                <a:effectRef idx="0"/>
                <a:fontRef idx="minor"/>
              </p:style>
            </p:sp>
          </p:grpSp>
          <p:grpSp>
            <p:nvGrpSpPr>
              <p:cNvPr id="461" name="Group 347"/>
              <p:cNvGrpSpPr/>
              <p:nvPr/>
            </p:nvGrpSpPr>
            <p:grpSpPr>
              <a:xfrm>
                <a:off x="4718520" y="1078920"/>
                <a:ext cx="38160" cy="33120"/>
                <a:chOff x="4718520" y="1078920"/>
                <a:chExt cx="38160" cy="33120"/>
              </a:xfrm>
            </p:grpSpPr>
            <p:sp>
              <p:nvSpPr>
                <p:cNvPr id="462" name="CustomShape 348"/>
                <p:cNvSpPr/>
                <p:nvPr/>
              </p:nvSpPr>
              <p:spPr>
                <a:xfrm>
                  <a:off x="4718520" y="1078920"/>
                  <a:ext cx="38160" cy="33120"/>
                </a:xfrm>
                <a:custGeom>
                  <a:avLst/>
                  <a:gdLst/>
                  <a:ahLst/>
                  <a:rect l="l" t="t" r="r" b="b"/>
                  <a:pathLst>
                    <a:path w="4803" h="4114">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63" name="CustomShape 349"/>
                <p:cNvSpPr/>
                <p:nvPr/>
              </p:nvSpPr>
              <p:spPr>
                <a:xfrm>
                  <a:off x="4732200" y="1089360"/>
                  <a:ext cx="14400" cy="12240"/>
                </a:xfrm>
                <a:custGeom>
                  <a:avLst/>
                  <a:gdLst/>
                  <a:ahLst/>
                  <a:rect l="l" t="t" r="r" b="b"/>
                  <a:pathLst>
                    <a:path w="1949" h="1658">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w="0">
                  <a:noFill/>
                </a:ln>
              </p:spPr>
              <p:style>
                <a:lnRef idx="0"/>
                <a:fillRef idx="0"/>
                <a:effectRef idx="0"/>
                <a:fontRef idx="minor"/>
              </p:style>
            </p:sp>
          </p:grpSp>
          <p:grpSp>
            <p:nvGrpSpPr>
              <p:cNvPr id="464" name="Group 350"/>
              <p:cNvGrpSpPr/>
              <p:nvPr/>
            </p:nvGrpSpPr>
            <p:grpSpPr>
              <a:xfrm>
                <a:off x="4746600" y="1175760"/>
                <a:ext cx="38160" cy="33120"/>
                <a:chOff x="4746600" y="1175760"/>
                <a:chExt cx="38160" cy="33120"/>
              </a:xfrm>
            </p:grpSpPr>
            <p:sp>
              <p:nvSpPr>
                <p:cNvPr id="465" name="CustomShape 351"/>
                <p:cNvSpPr/>
                <p:nvPr/>
              </p:nvSpPr>
              <p:spPr>
                <a:xfrm>
                  <a:off x="4746600" y="1175760"/>
                  <a:ext cx="38160" cy="33120"/>
                </a:xfrm>
                <a:custGeom>
                  <a:avLst/>
                  <a:gdLst/>
                  <a:ahLst/>
                  <a:rect l="l" t="t" r="r" b="b"/>
                  <a:pathLst>
                    <a:path w="4804" h="4117">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w="0">
                  <a:noFill/>
                </a:ln>
              </p:spPr>
              <p:style>
                <a:lnRef idx="0"/>
                <a:fillRef idx="0"/>
                <a:effectRef idx="0"/>
                <a:fontRef idx="minor"/>
              </p:style>
            </p:sp>
            <p:sp>
              <p:nvSpPr>
                <p:cNvPr id="466" name="CustomShape 352"/>
                <p:cNvSpPr/>
                <p:nvPr/>
              </p:nvSpPr>
              <p:spPr>
                <a:xfrm>
                  <a:off x="4760280" y="1186200"/>
                  <a:ext cx="14400" cy="12240"/>
                </a:xfrm>
                <a:custGeom>
                  <a:avLst/>
                  <a:gdLst/>
                  <a:ahLst/>
                  <a:rect l="l" t="t" r="r" b="b"/>
                  <a:pathLst>
                    <a:path w="1949" h="1654">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w="0">
                  <a:noFill/>
                </a:ln>
              </p:spPr>
              <p:style>
                <a:lnRef idx="0"/>
                <a:fillRef idx="0"/>
                <a:effectRef idx="0"/>
                <a:fontRef idx="minor"/>
              </p:style>
            </p:sp>
          </p:grpSp>
          <p:grpSp>
            <p:nvGrpSpPr>
              <p:cNvPr id="467" name="Group 353"/>
              <p:cNvGrpSpPr/>
              <p:nvPr/>
            </p:nvGrpSpPr>
            <p:grpSpPr>
              <a:xfrm>
                <a:off x="4771800" y="851760"/>
                <a:ext cx="38160" cy="33120"/>
                <a:chOff x="4771800" y="851760"/>
                <a:chExt cx="38160" cy="33120"/>
              </a:xfrm>
            </p:grpSpPr>
            <p:sp>
              <p:nvSpPr>
                <p:cNvPr id="468" name="CustomShape 354"/>
                <p:cNvSpPr/>
                <p:nvPr/>
              </p:nvSpPr>
              <p:spPr>
                <a:xfrm>
                  <a:off x="4771800" y="851760"/>
                  <a:ext cx="38160" cy="33120"/>
                </a:xfrm>
                <a:custGeom>
                  <a:avLst/>
                  <a:gdLst/>
                  <a:ahLst/>
                  <a:rect l="l" t="t" r="r" b="b"/>
                  <a:pathLst>
                    <a:path w="4816" h="4114">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w="0">
                  <a:noFill/>
                </a:ln>
              </p:spPr>
              <p:style>
                <a:lnRef idx="0"/>
                <a:fillRef idx="0"/>
                <a:effectRef idx="0"/>
                <a:fontRef idx="minor"/>
              </p:style>
            </p:sp>
            <p:sp>
              <p:nvSpPr>
                <p:cNvPr id="469" name="CustomShape 355"/>
                <p:cNvSpPr/>
                <p:nvPr/>
              </p:nvSpPr>
              <p:spPr>
                <a:xfrm>
                  <a:off x="4788000" y="862200"/>
                  <a:ext cx="11880" cy="12240"/>
                </a:xfrm>
                <a:custGeom>
                  <a:avLst/>
                  <a:gdLst/>
                  <a:ahLst/>
                  <a:rect l="l" t="t" r="r" b="b"/>
                  <a:pathLst>
                    <a:path w="1658" h="1658">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w="0">
                  <a:noFill/>
                </a:ln>
              </p:spPr>
              <p:style>
                <a:lnRef idx="0"/>
                <a:fillRef idx="0"/>
                <a:effectRef idx="0"/>
                <a:fontRef idx="minor"/>
              </p:style>
            </p:sp>
          </p:grpSp>
          <p:grpSp>
            <p:nvGrpSpPr>
              <p:cNvPr id="470" name="Group 356"/>
              <p:cNvGrpSpPr/>
              <p:nvPr/>
            </p:nvGrpSpPr>
            <p:grpSpPr>
              <a:xfrm>
                <a:off x="4937760" y="1272960"/>
                <a:ext cx="38160" cy="33120"/>
                <a:chOff x="4937760" y="1272960"/>
                <a:chExt cx="38160" cy="33120"/>
              </a:xfrm>
            </p:grpSpPr>
            <p:sp>
              <p:nvSpPr>
                <p:cNvPr id="471" name="CustomShape 357"/>
                <p:cNvSpPr/>
                <p:nvPr/>
              </p:nvSpPr>
              <p:spPr>
                <a:xfrm>
                  <a:off x="4937760" y="1272960"/>
                  <a:ext cx="38160" cy="33120"/>
                </a:xfrm>
                <a:custGeom>
                  <a:avLst/>
                  <a:gdLst/>
                  <a:ahLst/>
                  <a:rect l="l" t="t" r="r" b="b"/>
                  <a:pathLst>
                    <a:path w="4804" h="4115">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472" name="CustomShape 358"/>
                <p:cNvSpPr/>
                <p:nvPr/>
              </p:nvSpPr>
              <p:spPr>
                <a:xfrm>
                  <a:off x="4951440" y="1283400"/>
                  <a:ext cx="14400" cy="12240"/>
                </a:xfrm>
                <a:custGeom>
                  <a:avLst/>
                  <a:gdLst/>
                  <a:ahLst/>
                  <a:rect l="l" t="t" r="r" b="b"/>
                  <a:pathLst>
                    <a:path w="1936" h="1662">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w="0">
                  <a:noFill/>
                </a:ln>
              </p:spPr>
              <p:style>
                <a:lnRef idx="0"/>
                <a:fillRef idx="0"/>
                <a:effectRef idx="0"/>
                <a:fontRef idx="minor"/>
              </p:style>
            </p:sp>
          </p:grpSp>
          <p:grpSp>
            <p:nvGrpSpPr>
              <p:cNvPr id="473" name="Group 359"/>
              <p:cNvGrpSpPr/>
              <p:nvPr/>
            </p:nvGrpSpPr>
            <p:grpSpPr>
              <a:xfrm>
                <a:off x="4944960" y="784440"/>
                <a:ext cx="38160" cy="33120"/>
                <a:chOff x="4944960" y="784440"/>
                <a:chExt cx="38160" cy="33120"/>
              </a:xfrm>
            </p:grpSpPr>
            <p:sp>
              <p:nvSpPr>
                <p:cNvPr id="474" name="CustomShape 360"/>
                <p:cNvSpPr/>
                <p:nvPr/>
              </p:nvSpPr>
              <p:spPr>
                <a:xfrm>
                  <a:off x="4944960" y="784440"/>
                  <a:ext cx="38160" cy="33120"/>
                </a:xfrm>
                <a:custGeom>
                  <a:avLst/>
                  <a:gdLst/>
                  <a:ahLst/>
                  <a:rect l="l" t="t" r="r" b="b"/>
                  <a:pathLst>
                    <a:path w="4804" h="4114">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75" name="CustomShape 361"/>
                <p:cNvSpPr/>
                <p:nvPr/>
              </p:nvSpPr>
              <p:spPr>
                <a:xfrm>
                  <a:off x="4960800" y="794880"/>
                  <a:ext cx="11880" cy="12240"/>
                </a:xfrm>
                <a:custGeom>
                  <a:avLst/>
                  <a:gdLst/>
                  <a:ahLst/>
                  <a:rect l="l" t="t" r="r" b="b"/>
                  <a:pathLst>
                    <a:path w="1659" h="1659">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w="0">
                  <a:noFill/>
                </a:ln>
              </p:spPr>
              <p:style>
                <a:lnRef idx="0"/>
                <a:fillRef idx="0"/>
                <a:effectRef idx="0"/>
                <a:fontRef idx="minor"/>
              </p:style>
            </p:sp>
          </p:grpSp>
          <p:grpSp>
            <p:nvGrpSpPr>
              <p:cNvPr id="476" name="Group 362"/>
              <p:cNvGrpSpPr/>
              <p:nvPr/>
            </p:nvGrpSpPr>
            <p:grpSpPr>
              <a:xfrm>
                <a:off x="5280120" y="1296360"/>
                <a:ext cx="38160" cy="33120"/>
                <a:chOff x="5280120" y="1296360"/>
                <a:chExt cx="38160" cy="33120"/>
              </a:xfrm>
            </p:grpSpPr>
            <p:sp>
              <p:nvSpPr>
                <p:cNvPr id="477" name="CustomShape 363"/>
                <p:cNvSpPr/>
                <p:nvPr/>
              </p:nvSpPr>
              <p:spPr>
                <a:xfrm>
                  <a:off x="5280120" y="1296360"/>
                  <a:ext cx="38160" cy="33120"/>
                </a:xfrm>
                <a:custGeom>
                  <a:avLst/>
                  <a:gdLst/>
                  <a:ahLst/>
                  <a:rect l="l" t="t" r="r" b="b"/>
                  <a:pathLst>
                    <a:path w="4804" h="4117">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w="0">
                  <a:noFill/>
                </a:ln>
              </p:spPr>
              <p:style>
                <a:lnRef idx="0"/>
                <a:fillRef idx="0"/>
                <a:effectRef idx="0"/>
                <a:fontRef idx="minor"/>
              </p:style>
            </p:sp>
            <p:sp>
              <p:nvSpPr>
                <p:cNvPr id="478" name="CustomShape 364"/>
                <p:cNvSpPr/>
                <p:nvPr/>
              </p:nvSpPr>
              <p:spPr>
                <a:xfrm>
                  <a:off x="5293800" y="1306800"/>
                  <a:ext cx="14400" cy="12240"/>
                </a:xfrm>
                <a:custGeom>
                  <a:avLst/>
                  <a:gdLst/>
                  <a:ahLst/>
                  <a:rect l="l" t="t" r="r" b="b"/>
                  <a:pathLst>
                    <a:path w="1937" h="1661">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w="0">
                  <a:noFill/>
                </a:ln>
              </p:spPr>
              <p:style>
                <a:lnRef idx="0"/>
                <a:fillRef idx="0"/>
                <a:effectRef idx="0"/>
                <a:fontRef idx="minor"/>
              </p:style>
            </p:sp>
          </p:grpSp>
          <p:grpSp>
            <p:nvGrpSpPr>
              <p:cNvPr id="479" name="Group 365"/>
              <p:cNvGrpSpPr/>
              <p:nvPr/>
            </p:nvGrpSpPr>
            <p:grpSpPr>
              <a:xfrm>
                <a:off x="5324760" y="1159560"/>
                <a:ext cx="38160" cy="33120"/>
                <a:chOff x="5324760" y="1159560"/>
                <a:chExt cx="38160" cy="33120"/>
              </a:xfrm>
            </p:grpSpPr>
            <p:sp>
              <p:nvSpPr>
                <p:cNvPr id="480" name="CustomShape 366"/>
                <p:cNvSpPr/>
                <p:nvPr/>
              </p:nvSpPr>
              <p:spPr>
                <a:xfrm>
                  <a:off x="5324760" y="1159560"/>
                  <a:ext cx="38160" cy="33120"/>
                </a:xfrm>
                <a:custGeom>
                  <a:avLst/>
                  <a:gdLst/>
                  <a:ahLst/>
                  <a:rect l="l" t="t" r="r" b="b"/>
                  <a:pathLst>
                    <a:path w="4816" h="4126">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w="0">
                  <a:noFill/>
                </a:ln>
              </p:spPr>
              <p:style>
                <a:lnRef idx="0"/>
                <a:fillRef idx="0"/>
                <a:effectRef idx="0"/>
                <a:fontRef idx="minor"/>
              </p:style>
            </p:sp>
            <p:sp>
              <p:nvSpPr>
                <p:cNvPr id="481" name="CustomShape 367"/>
                <p:cNvSpPr/>
                <p:nvPr/>
              </p:nvSpPr>
              <p:spPr>
                <a:xfrm>
                  <a:off x="5338440" y="1170000"/>
                  <a:ext cx="14400" cy="12240"/>
                </a:xfrm>
                <a:custGeom>
                  <a:avLst/>
                  <a:gdLst/>
                  <a:ahLst/>
                  <a:rect l="l" t="t" r="r" b="b"/>
                  <a:pathLst>
                    <a:path w="1937" h="1661">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w="0">
                  <a:noFill/>
                </a:ln>
              </p:spPr>
              <p:style>
                <a:lnRef idx="0"/>
                <a:fillRef idx="0"/>
                <a:effectRef idx="0"/>
                <a:fontRef idx="minor"/>
              </p:style>
            </p:sp>
          </p:grpSp>
          <p:grpSp>
            <p:nvGrpSpPr>
              <p:cNvPr id="482" name="Group 368"/>
              <p:cNvGrpSpPr/>
              <p:nvPr/>
            </p:nvGrpSpPr>
            <p:grpSpPr>
              <a:xfrm>
                <a:off x="5440320" y="1064880"/>
                <a:ext cx="38160" cy="33120"/>
                <a:chOff x="5440320" y="1064880"/>
                <a:chExt cx="38160" cy="33120"/>
              </a:xfrm>
            </p:grpSpPr>
            <p:sp>
              <p:nvSpPr>
                <p:cNvPr id="483" name="CustomShape 369"/>
                <p:cNvSpPr/>
                <p:nvPr/>
              </p:nvSpPr>
              <p:spPr>
                <a:xfrm>
                  <a:off x="5440320" y="1064880"/>
                  <a:ext cx="38160" cy="3312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84" name="CustomShape 370"/>
                <p:cNvSpPr/>
                <p:nvPr/>
              </p:nvSpPr>
              <p:spPr>
                <a:xfrm>
                  <a:off x="5454000" y="1075320"/>
                  <a:ext cx="14400" cy="12240"/>
                </a:xfrm>
                <a:custGeom>
                  <a:avLst/>
                  <a:gdLst/>
                  <a:ahLst/>
                  <a:rect l="l" t="t" r="r" b="b"/>
                  <a:pathLst>
                    <a:path w="1937" h="1658">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w="0">
                  <a:noFill/>
                </a:ln>
              </p:spPr>
              <p:style>
                <a:lnRef idx="0"/>
                <a:fillRef idx="0"/>
                <a:effectRef idx="0"/>
                <a:fontRef idx="minor"/>
              </p:style>
            </p:sp>
          </p:grpSp>
          <p:grpSp>
            <p:nvGrpSpPr>
              <p:cNvPr id="485" name="Group 371"/>
              <p:cNvGrpSpPr/>
              <p:nvPr/>
            </p:nvGrpSpPr>
            <p:grpSpPr>
              <a:xfrm>
                <a:off x="5481000" y="921600"/>
                <a:ext cx="38160" cy="33120"/>
                <a:chOff x="5481000" y="921600"/>
                <a:chExt cx="38160" cy="33120"/>
              </a:xfrm>
            </p:grpSpPr>
            <p:sp>
              <p:nvSpPr>
                <p:cNvPr id="486" name="CustomShape 372"/>
                <p:cNvSpPr/>
                <p:nvPr/>
              </p:nvSpPr>
              <p:spPr>
                <a:xfrm>
                  <a:off x="5481000" y="921600"/>
                  <a:ext cx="38160" cy="33120"/>
                </a:xfrm>
                <a:custGeom>
                  <a:avLst/>
                  <a:gdLst/>
                  <a:ahLst/>
                  <a:rect l="l" t="t" r="r" b="b"/>
                  <a:pathLst>
                    <a:path w="4803" h="4114">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w="0">
                  <a:noFill/>
                </a:ln>
              </p:spPr>
              <p:style>
                <a:lnRef idx="0"/>
                <a:fillRef idx="0"/>
                <a:effectRef idx="0"/>
                <a:fontRef idx="minor"/>
              </p:style>
            </p:sp>
            <p:sp>
              <p:nvSpPr>
                <p:cNvPr id="487" name="CustomShape 373"/>
                <p:cNvSpPr/>
                <p:nvPr/>
              </p:nvSpPr>
              <p:spPr>
                <a:xfrm>
                  <a:off x="5496840" y="932040"/>
                  <a:ext cx="11880" cy="12240"/>
                </a:xfrm>
                <a:custGeom>
                  <a:avLst/>
                  <a:gdLst/>
                  <a:ahLst/>
                  <a:rect l="l" t="t" r="r" b="b"/>
                  <a:pathLst>
                    <a:path w="1658" h="1658">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w="0">
                  <a:noFill/>
                </a:ln>
              </p:spPr>
              <p:style>
                <a:lnRef idx="0"/>
                <a:fillRef idx="0"/>
                <a:effectRef idx="0"/>
                <a:fontRef idx="minor"/>
              </p:style>
            </p:sp>
          </p:grpSp>
          <p:grpSp>
            <p:nvGrpSpPr>
              <p:cNvPr id="488" name="Group 374"/>
              <p:cNvGrpSpPr/>
              <p:nvPr/>
            </p:nvGrpSpPr>
            <p:grpSpPr>
              <a:xfrm>
                <a:off x="5715360" y="784440"/>
                <a:ext cx="38160" cy="33120"/>
                <a:chOff x="5715360" y="784440"/>
                <a:chExt cx="38160" cy="33120"/>
              </a:xfrm>
            </p:grpSpPr>
            <p:sp>
              <p:nvSpPr>
                <p:cNvPr id="489" name="CustomShape 375"/>
                <p:cNvSpPr/>
                <p:nvPr/>
              </p:nvSpPr>
              <p:spPr>
                <a:xfrm>
                  <a:off x="5715360" y="784440"/>
                  <a:ext cx="38160" cy="33120"/>
                </a:xfrm>
                <a:custGeom>
                  <a:avLst/>
                  <a:gdLst/>
                  <a:ahLst/>
                  <a:rect l="l" t="t" r="r" b="b"/>
                  <a:pathLst>
                    <a:path w="4804" h="4114">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90" name="CustomShape 376"/>
                <p:cNvSpPr/>
                <p:nvPr/>
              </p:nvSpPr>
              <p:spPr>
                <a:xfrm>
                  <a:off x="5731200" y="794880"/>
                  <a:ext cx="11880" cy="12240"/>
                </a:xfrm>
                <a:custGeom>
                  <a:avLst/>
                  <a:gdLst/>
                  <a:ahLst/>
                  <a:rect l="l" t="t" r="r" b="b"/>
                  <a:pathLst>
                    <a:path w="1658" h="1659">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w="0">
                  <a:noFill/>
                </a:ln>
              </p:spPr>
              <p:style>
                <a:lnRef idx="0"/>
                <a:fillRef idx="0"/>
                <a:effectRef idx="0"/>
                <a:fontRef idx="minor"/>
              </p:style>
            </p:sp>
          </p:grpSp>
          <p:grpSp>
            <p:nvGrpSpPr>
              <p:cNvPr id="491" name="Group 377"/>
              <p:cNvGrpSpPr/>
              <p:nvPr/>
            </p:nvGrpSpPr>
            <p:grpSpPr>
              <a:xfrm>
                <a:off x="5675400" y="907560"/>
                <a:ext cx="38160" cy="33120"/>
                <a:chOff x="5675400" y="907560"/>
                <a:chExt cx="38160" cy="33120"/>
              </a:xfrm>
            </p:grpSpPr>
            <p:sp>
              <p:nvSpPr>
                <p:cNvPr id="492" name="CustomShape 378"/>
                <p:cNvSpPr/>
                <p:nvPr/>
              </p:nvSpPr>
              <p:spPr>
                <a:xfrm>
                  <a:off x="5675400" y="907560"/>
                  <a:ext cx="38160" cy="33120"/>
                </a:xfrm>
                <a:custGeom>
                  <a:avLst/>
                  <a:gdLst/>
                  <a:ahLst/>
                  <a:rect l="l" t="t" r="r" b="b"/>
                  <a:pathLst>
                    <a:path w="4803" h="4115">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w="0">
                  <a:noFill/>
                </a:ln>
              </p:spPr>
              <p:style>
                <a:lnRef idx="0"/>
                <a:fillRef idx="0"/>
                <a:effectRef idx="0"/>
                <a:fontRef idx="minor"/>
              </p:style>
            </p:sp>
            <p:sp>
              <p:nvSpPr>
                <p:cNvPr id="493" name="CustomShape 379"/>
                <p:cNvSpPr/>
                <p:nvPr/>
              </p:nvSpPr>
              <p:spPr>
                <a:xfrm>
                  <a:off x="5689080" y="918000"/>
                  <a:ext cx="14400" cy="12240"/>
                </a:xfrm>
                <a:custGeom>
                  <a:avLst/>
                  <a:gdLst/>
                  <a:ahLst/>
                  <a:rect l="l" t="t" r="r" b="b"/>
                  <a:pathLst>
                    <a:path w="1937" h="1658">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w="0">
                  <a:noFill/>
                </a:ln>
              </p:spPr>
              <p:style>
                <a:lnRef idx="0"/>
                <a:fillRef idx="0"/>
                <a:effectRef idx="0"/>
                <a:fontRef idx="minor"/>
              </p:style>
            </p:sp>
          </p:grpSp>
          <p:grpSp>
            <p:nvGrpSpPr>
              <p:cNvPr id="494" name="Group 380"/>
              <p:cNvGrpSpPr/>
              <p:nvPr/>
            </p:nvGrpSpPr>
            <p:grpSpPr>
              <a:xfrm>
                <a:off x="5287320" y="726480"/>
                <a:ext cx="38160" cy="33120"/>
                <a:chOff x="5287320" y="726480"/>
                <a:chExt cx="38160" cy="33120"/>
              </a:xfrm>
            </p:grpSpPr>
            <p:sp>
              <p:nvSpPr>
                <p:cNvPr id="495" name="CustomShape 381"/>
                <p:cNvSpPr/>
                <p:nvPr/>
              </p:nvSpPr>
              <p:spPr>
                <a:xfrm>
                  <a:off x="5287320" y="726480"/>
                  <a:ext cx="38160" cy="3312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w="0">
                  <a:noFill/>
                </a:ln>
              </p:spPr>
              <p:style>
                <a:lnRef idx="0"/>
                <a:fillRef idx="0"/>
                <a:effectRef idx="0"/>
                <a:fontRef idx="minor"/>
              </p:style>
            </p:sp>
            <p:sp>
              <p:nvSpPr>
                <p:cNvPr id="496" name="CustomShape 382"/>
                <p:cNvSpPr/>
                <p:nvPr/>
              </p:nvSpPr>
              <p:spPr>
                <a:xfrm>
                  <a:off x="5300640" y="736920"/>
                  <a:ext cx="14400" cy="12240"/>
                </a:xfrm>
                <a:custGeom>
                  <a:avLst/>
                  <a:gdLst/>
                  <a:ahLst/>
                  <a:rect l="l" t="t" r="r" b="b"/>
                  <a:pathLst>
                    <a:path w="1936" h="1661">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w="0">
                  <a:noFill/>
                </a:ln>
              </p:spPr>
              <p:style>
                <a:lnRef idx="0"/>
                <a:fillRef idx="0"/>
                <a:effectRef idx="0"/>
                <a:fontRef idx="minor"/>
              </p:style>
            </p:sp>
          </p:grpSp>
          <p:grpSp>
            <p:nvGrpSpPr>
              <p:cNvPr id="497" name="Group 383"/>
              <p:cNvGrpSpPr/>
              <p:nvPr/>
            </p:nvGrpSpPr>
            <p:grpSpPr>
              <a:xfrm>
                <a:off x="5148000" y="680400"/>
                <a:ext cx="38160" cy="33120"/>
                <a:chOff x="5148000" y="680400"/>
                <a:chExt cx="38160" cy="33120"/>
              </a:xfrm>
            </p:grpSpPr>
            <p:sp>
              <p:nvSpPr>
                <p:cNvPr id="498" name="CustomShape 384"/>
                <p:cNvSpPr/>
                <p:nvPr/>
              </p:nvSpPr>
              <p:spPr>
                <a:xfrm>
                  <a:off x="5148000" y="680400"/>
                  <a:ext cx="38160" cy="33120"/>
                </a:xfrm>
                <a:custGeom>
                  <a:avLst/>
                  <a:gdLst/>
                  <a:ahLst/>
                  <a:rect l="l" t="t" r="r" b="b"/>
                  <a:pathLst>
                    <a:path w="4803" h="4114">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99" name="CustomShape 385"/>
                <p:cNvSpPr/>
                <p:nvPr/>
              </p:nvSpPr>
              <p:spPr>
                <a:xfrm>
                  <a:off x="5164200" y="690840"/>
                  <a:ext cx="11880" cy="12240"/>
                </a:xfrm>
                <a:custGeom>
                  <a:avLst/>
                  <a:gdLst/>
                  <a:ahLst/>
                  <a:rect l="l" t="t" r="r" b="b"/>
                  <a:pathLst>
                    <a:path w="1659" h="1659">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500" name="Group 386"/>
              <p:cNvGrpSpPr/>
              <p:nvPr/>
            </p:nvGrpSpPr>
            <p:grpSpPr>
              <a:xfrm>
                <a:off x="5487840" y="733680"/>
                <a:ext cx="38160" cy="33120"/>
                <a:chOff x="5487840" y="733680"/>
                <a:chExt cx="38160" cy="33120"/>
              </a:xfrm>
            </p:grpSpPr>
            <p:sp>
              <p:nvSpPr>
                <p:cNvPr id="501" name="CustomShape 387"/>
                <p:cNvSpPr/>
                <p:nvPr/>
              </p:nvSpPr>
              <p:spPr>
                <a:xfrm>
                  <a:off x="5487840" y="733680"/>
                  <a:ext cx="38160" cy="33120"/>
                </a:xfrm>
                <a:custGeom>
                  <a:avLst/>
                  <a:gdLst/>
                  <a:ahLst/>
                  <a:rect l="l" t="t" r="r" b="b"/>
                  <a:pathLst>
                    <a:path w="4816" h="4114">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w="0">
                  <a:noFill/>
                </a:ln>
              </p:spPr>
              <p:style>
                <a:lnRef idx="0"/>
                <a:fillRef idx="0"/>
                <a:effectRef idx="0"/>
                <a:fontRef idx="minor"/>
              </p:style>
            </p:sp>
            <p:sp>
              <p:nvSpPr>
                <p:cNvPr id="502" name="CustomShape 388"/>
                <p:cNvSpPr/>
                <p:nvPr/>
              </p:nvSpPr>
              <p:spPr>
                <a:xfrm>
                  <a:off x="5501520" y="744120"/>
                  <a:ext cx="14400" cy="12240"/>
                </a:xfrm>
                <a:custGeom>
                  <a:avLst/>
                  <a:gdLst/>
                  <a:ahLst/>
                  <a:rect l="l" t="t" r="r" b="b"/>
                  <a:pathLst>
                    <a:path w="1937" h="1659">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w="0">
                  <a:noFill/>
                </a:ln>
              </p:spPr>
              <p:style>
                <a:lnRef idx="0"/>
                <a:fillRef idx="0"/>
                <a:effectRef idx="0"/>
                <a:fontRef idx="minor"/>
              </p:style>
            </p:sp>
          </p:grpSp>
          <p:grpSp>
            <p:nvGrpSpPr>
              <p:cNvPr id="503" name="Group 389"/>
              <p:cNvGrpSpPr/>
              <p:nvPr/>
            </p:nvGrpSpPr>
            <p:grpSpPr>
              <a:xfrm>
                <a:off x="4736520" y="791280"/>
                <a:ext cx="38160" cy="33120"/>
                <a:chOff x="4736520" y="791280"/>
                <a:chExt cx="38160" cy="33120"/>
              </a:xfrm>
            </p:grpSpPr>
            <p:sp>
              <p:nvSpPr>
                <p:cNvPr id="504" name="CustomShape 390"/>
                <p:cNvSpPr/>
                <p:nvPr/>
              </p:nvSpPr>
              <p:spPr>
                <a:xfrm>
                  <a:off x="4736520" y="791280"/>
                  <a:ext cx="38160" cy="3312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w="0">
                  <a:noFill/>
                </a:ln>
              </p:spPr>
              <p:style>
                <a:lnRef idx="0"/>
                <a:fillRef idx="0"/>
                <a:effectRef idx="0"/>
                <a:fontRef idx="minor"/>
              </p:style>
            </p:sp>
            <p:sp>
              <p:nvSpPr>
                <p:cNvPr id="505" name="CustomShape 391"/>
                <p:cNvSpPr/>
                <p:nvPr/>
              </p:nvSpPr>
              <p:spPr>
                <a:xfrm>
                  <a:off x="4752360" y="801720"/>
                  <a:ext cx="11880" cy="12240"/>
                </a:xfrm>
                <a:custGeom>
                  <a:avLst/>
                  <a:gdLst/>
                  <a:ahLst/>
                  <a:rect l="l" t="t" r="r" b="b"/>
                  <a:pathLst>
                    <a:path w="1658" h="1658">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w="0">
                  <a:noFill/>
                </a:ln>
              </p:spPr>
              <p:style>
                <a:lnRef idx="0"/>
                <a:fillRef idx="0"/>
                <a:effectRef idx="0"/>
                <a:fontRef idx="minor"/>
              </p:style>
            </p:sp>
          </p:grpSp>
          <p:grpSp>
            <p:nvGrpSpPr>
              <p:cNvPr id="506" name="Group 392"/>
              <p:cNvGrpSpPr/>
              <p:nvPr/>
            </p:nvGrpSpPr>
            <p:grpSpPr>
              <a:xfrm>
                <a:off x="5078160" y="1324080"/>
                <a:ext cx="38160" cy="33120"/>
                <a:chOff x="5078160" y="1324080"/>
                <a:chExt cx="38160" cy="33120"/>
              </a:xfrm>
            </p:grpSpPr>
            <p:sp>
              <p:nvSpPr>
                <p:cNvPr id="507" name="CustomShape 393"/>
                <p:cNvSpPr/>
                <p:nvPr/>
              </p:nvSpPr>
              <p:spPr>
                <a:xfrm>
                  <a:off x="5078160" y="1324080"/>
                  <a:ext cx="38160" cy="33120"/>
                </a:xfrm>
                <a:custGeom>
                  <a:avLst/>
                  <a:gdLst/>
                  <a:ahLst/>
                  <a:rect l="l" t="t" r="r" b="b"/>
                  <a:pathLst>
                    <a:path w="4804" h="4123">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w="0">
                  <a:noFill/>
                </a:ln>
              </p:spPr>
              <p:style>
                <a:lnRef idx="0"/>
                <a:fillRef idx="0"/>
                <a:effectRef idx="0"/>
                <a:fontRef idx="minor"/>
              </p:style>
            </p:sp>
            <p:sp>
              <p:nvSpPr>
                <p:cNvPr id="508" name="CustomShape 394"/>
                <p:cNvSpPr/>
                <p:nvPr/>
              </p:nvSpPr>
              <p:spPr>
                <a:xfrm>
                  <a:off x="5094000" y="1334520"/>
                  <a:ext cx="11880" cy="12240"/>
                </a:xfrm>
                <a:custGeom>
                  <a:avLst/>
                  <a:gdLst/>
                  <a:ahLst/>
                  <a:rect l="l" t="t" r="r" b="b"/>
                  <a:pathLst>
                    <a:path w="1658" h="1658">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w="0">
                  <a:noFill/>
                </a:ln>
              </p:spPr>
              <p:style>
                <a:lnRef idx="0"/>
                <a:fillRef idx="0"/>
                <a:effectRef idx="0"/>
                <a:fontRef idx="minor"/>
              </p:style>
            </p:sp>
          </p:grpSp>
          <p:grpSp>
            <p:nvGrpSpPr>
              <p:cNvPr id="509" name="Group 395"/>
              <p:cNvGrpSpPr/>
              <p:nvPr/>
            </p:nvGrpSpPr>
            <p:grpSpPr>
              <a:xfrm>
                <a:off x="5056920" y="1008000"/>
                <a:ext cx="38160" cy="33120"/>
                <a:chOff x="5056920" y="1008000"/>
                <a:chExt cx="38160" cy="33120"/>
              </a:xfrm>
            </p:grpSpPr>
            <p:sp>
              <p:nvSpPr>
                <p:cNvPr id="510" name="CustomShape 396"/>
                <p:cNvSpPr/>
                <p:nvPr/>
              </p:nvSpPr>
              <p:spPr>
                <a:xfrm>
                  <a:off x="5056920" y="1008000"/>
                  <a:ext cx="38160" cy="33120"/>
                </a:xfrm>
                <a:custGeom>
                  <a:avLst/>
                  <a:gdLst/>
                  <a:ahLst/>
                  <a:rect l="l" t="t" r="r" b="b"/>
                  <a:pathLst>
                    <a:path w="4803" h="4114">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w="0">
                  <a:noFill/>
                </a:ln>
              </p:spPr>
              <p:style>
                <a:lnRef idx="0"/>
                <a:fillRef idx="0"/>
                <a:effectRef idx="0"/>
                <a:fontRef idx="minor"/>
              </p:style>
            </p:sp>
            <p:sp>
              <p:nvSpPr>
                <p:cNvPr id="511" name="CustomShape 397"/>
                <p:cNvSpPr/>
                <p:nvPr/>
              </p:nvSpPr>
              <p:spPr>
                <a:xfrm>
                  <a:off x="5072760" y="1018440"/>
                  <a:ext cx="11880" cy="12240"/>
                </a:xfrm>
                <a:custGeom>
                  <a:avLst/>
                  <a:gdLst/>
                  <a:ahLst/>
                  <a:rect l="l" t="t" r="r" b="b"/>
                  <a:pathLst>
                    <a:path w="1659" h="1659">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w="0">
                  <a:noFill/>
                </a:ln>
              </p:spPr>
              <p:style>
                <a:lnRef idx="0"/>
                <a:fillRef idx="0"/>
                <a:effectRef idx="0"/>
                <a:fontRef idx="minor"/>
              </p:style>
            </p:sp>
          </p:grpSp>
          <p:grpSp>
            <p:nvGrpSpPr>
              <p:cNvPr id="512" name="Group 398"/>
              <p:cNvGrpSpPr/>
              <p:nvPr/>
            </p:nvGrpSpPr>
            <p:grpSpPr>
              <a:xfrm>
                <a:off x="5238360" y="1148400"/>
                <a:ext cx="38160" cy="33120"/>
                <a:chOff x="5238360" y="1148400"/>
                <a:chExt cx="38160" cy="33120"/>
              </a:xfrm>
            </p:grpSpPr>
            <p:sp>
              <p:nvSpPr>
                <p:cNvPr id="513" name="CustomShape 399"/>
                <p:cNvSpPr/>
                <p:nvPr/>
              </p:nvSpPr>
              <p:spPr>
                <a:xfrm>
                  <a:off x="5238360" y="1148400"/>
                  <a:ext cx="38160" cy="33120"/>
                </a:xfrm>
                <a:custGeom>
                  <a:avLst/>
                  <a:gdLst/>
                  <a:ahLst/>
                  <a:rect l="l" t="t" r="r" b="b"/>
                  <a:pathLst>
                    <a:path w="4815" h="4117">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w="0">
                  <a:noFill/>
                </a:ln>
              </p:spPr>
              <p:style>
                <a:lnRef idx="0"/>
                <a:fillRef idx="0"/>
                <a:effectRef idx="0"/>
                <a:fontRef idx="minor"/>
              </p:style>
            </p:sp>
            <p:sp>
              <p:nvSpPr>
                <p:cNvPr id="514" name="CustomShape 400"/>
                <p:cNvSpPr/>
                <p:nvPr/>
              </p:nvSpPr>
              <p:spPr>
                <a:xfrm>
                  <a:off x="5251680" y="1158840"/>
                  <a:ext cx="14400" cy="12240"/>
                </a:xfrm>
                <a:custGeom>
                  <a:avLst/>
                  <a:gdLst/>
                  <a:ahLst/>
                  <a:rect l="l" t="t" r="r" b="b"/>
                  <a:pathLst>
                    <a:path w="1936" h="1658">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w="0">
                  <a:noFill/>
                </a:ln>
              </p:spPr>
              <p:style>
                <a:lnRef idx="0"/>
                <a:fillRef idx="0"/>
                <a:effectRef idx="0"/>
                <a:fontRef idx="minor"/>
              </p:style>
            </p:sp>
          </p:grpSp>
          <p:grpSp>
            <p:nvGrpSpPr>
              <p:cNvPr id="515" name="Group 401"/>
              <p:cNvGrpSpPr/>
              <p:nvPr/>
            </p:nvGrpSpPr>
            <p:grpSpPr>
              <a:xfrm>
                <a:off x="4942080" y="1085400"/>
                <a:ext cx="55080" cy="47880"/>
                <a:chOff x="4942080" y="1085400"/>
                <a:chExt cx="55080" cy="47880"/>
              </a:xfrm>
            </p:grpSpPr>
            <p:sp>
              <p:nvSpPr>
                <p:cNvPr id="516" name="CustomShape 402"/>
                <p:cNvSpPr/>
                <p:nvPr/>
              </p:nvSpPr>
              <p:spPr>
                <a:xfrm>
                  <a:off x="4942080" y="1085400"/>
                  <a:ext cx="55080" cy="47880"/>
                </a:xfrm>
                <a:custGeom>
                  <a:avLst/>
                  <a:gdLst/>
                  <a:ahLst/>
                  <a:rect l="l" t="t" r="r" b="b"/>
                  <a:pathLst>
                    <a:path w="6860" h="5877">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w="0">
                  <a:noFill/>
                </a:ln>
              </p:spPr>
              <p:style>
                <a:lnRef idx="0"/>
                <a:fillRef idx="0"/>
                <a:effectRef idx="0"/>
                <a:fontRef idx="minor"/>
              </p:style>
            </p:sp>
            <p:sp>
              <p:nvSpPr>
                <p:cNvPr id="517" name="CustomShape 403"/>
                <p:cNvSpPr/>
                <p:nvPr/>
              </p:nvSpPr>
              <p:spPr>
                <a:xfrm>
                  <a:off x="4960440" y="1095840"/>
                  <a:ext cx="26640" cy="27000"/>
                </a:xfrm>
                <a:custGeom>
                  <a:avLst/>
                  <a:gdLst/>
                  <a:ahLst/>
                  <a:rect l="l" t="t" r="r" b="b"/>
                  <a:pathLst>
                    <a:path w="3412" h="3413">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w="0">
                  <a:noFill/>
                </a:ln>
              </p:spPr>
              <p:style>
                <a:lnRef idx="0"/>
                <a:fillRef idx="0"/>
                <a:effectRef idx="0"/>
                <a:fontRef idx="minor"/>
              </p:style>
            </p:sp>
          </p:grpSp>
          <p:grpSp>
            <p:nvGrpSpPr>
              <p:cNvPr id="518" name="Group 404"/>
              <p:cNvGrpSpPr/>
              <p:nvPr/>
            </p:nvGrpSpPr>
            <p:grpSpPr>
              <a:xfrm>
                <a:off x="4908960" y="900720"/>
                <a:ext cx="38160" cy="33120"/>
                <a:chOff x="4908960" y="900720"/>
                <a:chExt cx="38160" cy="33120"/>
              </a:xfrm>
            </p:grpSpPr>
            <p:sp>
              <p:nvSpPr>
                <p:cNvPr id="519" name="CustomShape 405"/>
                <p:cNvSpPr/>
                <p:nvPr/>
              </p:nvSpPr>
              <p:spPr>
                <a:xfrm>
                  <a:off x="4908960" y="900720"/>
                  <a:ext cx="38160" cy="33120"/>
                </a:xfrm>
                <a:custGeom>
                  <a:avLst/>
                  <a:gdLst/>
                  <a:ahLst/>
                  <a:rect l="l" t="t" r="r" b="b"/>
                  <a:pathLst>
                    <a:path w="4815" h="4126">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w="0">
                  <a:noFill/>
                </a:ln>
              </p:spPr>
              <p:style>
                <a:lnRef idx="0"/>
                <a:fillRef idx="0"/>
                <a:effectRef idx="0"/>
                <a:fontRef idx="minor"/>
              </p:style>
            </p:sp>
            <p:sp>
              <p:nvSpPr>
                <p:cNvPr id="520" name="CustomShape 406"/>
                <p:cNvSpPr/>
                <p:nvPr/>
              </p:nvSpPr>
              <p:spPr>
                <a:xfrm>
                  <a:off x="4922640" y="911160"/>
                  <a:ext cx="14400" cy="12240"/>
                </a:xfrm>
                <a:custGeom>
                  <a:avLst/>
                  <a:gdLst/>
                  <a:ahLst/>
                  <a:rect l="l" t="t" r="r" b="b"/>
                  <a:pathLst>
                    <a:path w="1936" h="1661">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w="0">
                  <a:noFill/>
                </a:ln>
              </p:spPr>
              <p:style>
                <a:lnRef idx="0"/>
                <a:fillRef idx="0"/>
                <a:effectRef idx="0"/>
                <a:fontRef idx="minor"/>
              </p:style>
            </p:sp>
          </p:grpSp>
          <p:grpSp>
            <p:nvGrpSpPr>
              <p:cNvPr id="521" name="Group 407"/>
              <p:cNvGrpSpPr/>
              <p:nvPr/>
            </p:nvGrpSpPr>
            <p:grpSpPr>
              <a:xfrm>
                <a:off x="5351400" y="874800"/>
                <a:ext cx="38160" cy="33120"/>
                <a:chOff x="5351400" y="874800"/>
                <a:chExt cx="38160" cy="33120"/>
              </a:xfrm>
            </p:grpSpPr>
            <p:sp>
              <p:nvSpPr>
                <p:cNvPr id="522" name="CustomShape 408"/>
                <p:cNvSpPr/>
                <p:nvPr/>
              </p:nvSpPr>
              <p:spPr>
                <a:xfrm>
                  <a:off x="5351400" y="874800"/>
                  <a:ext cx="38160" cy="33120"/>
                </a:xfrm>
                <a:custGeom>
                  <a:avLst/>
                  <a:gdLst/>
                  <a:ahLst/>
                  <a:rect l="l" t="t" r="r" b="b"/>
                  <a:pathLst>
                    <a:path w="4815" h="4126">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w="0">
                  <a:noFill/>
                </a:ln>
              </p:spPr>
              <p:style>
                <a:lnRef idx="0"/>
                <a:fillRef idx="0"/>
                <a:effectRef idx="0"/>
                <a:fontRef idx="minor"/>
              </p:style>
            </p:sp>
            <p:sp>
              <p:nvSpPr>
                <p:cNvPr id="523" name="CustomShape 409"/>
                <p:cNvSpPr/>
                <p:nvPr/>
              </p:nvSpPr>
              <p:spPr>
                <a:xfrm>
                  <a:off x="5365080" y="885240"/>
                  <a:ext cx="14400" cy="12240"/>
                </a:xfrm>
                <a:custGeom>
                  <a:avLst/>
                  <a:gdLst/>
                  <a:ahLst/>
                  <a:rect l="l" t="t" r="r" b="b"/>
                  <a:pathLst>
                    <a:path w="1936" h="1661">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w="0">
                  <a:noFill/>
                </a:ln>
              </p:spPr>
              <p:style>
                <a:lnRef idx="0"/>
                <a:fillRef idx="0"/>
                <a:effectRef idx="0"/>
                <a:fontRef idx="minor"/>
              </p:style>
            </p:sp>
          </p:grpSp>
          <p:grpSp>
            <p:nvGrpSpPr>
              <p:cNvPr id="524" name="Group 410"/>
              <p:cNvGrpSpPr/>
              <p:nvPr/>
            </p:nvGrpSpPr>
            <p:grpSpPr>
              <a:xfrm>
                <a:off x="4611240" y="1018080"/>
                <a:ext cx="47160" cy="41040"/>
                <a:chOff x="4611240" y="1018080"/>
                <a:chExt cx="47160" cy="41040"/>
              </a:xfrm>
            </p:grpSpPr>
            <p:sp>
              <p:nvSpPr>
                <p:cNvPr id="525" name="CustomShape 411"/>
                <p:cNvSpPr/>
                <p:nvPr/>
              </p:nvSpPr>
              <p:spPr>
                <a:xfrm>
                  <a:off x="4611240" y="1018080"/>
                  <a:ext cx="47160" cy="41040"/>
                </a:xfrm>
                <a:custGeom>
                  <a:avLst/>
                  <a:gdLst/>
                  <a:ahLst/>
                  <a:rect l="l" t="t" r="r" b="b"/>
                  <a:pathLst>
                    <a:path w="5880" h="5036">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w="0">
                  <a:noFill/>
                </a:ln>
              </p:spPr>
              <p:style>
                <a:lnRef idx="0"/>
                <a:fillRef idx="0"/>
                <a:effectRef idx="0"/>
                <a:fontRef idx="minor"/>
              </p:style>
            </p:sp>
            <p:sp>
              <p:nvSpPr>
                <p:cNvPr id="526" name="CustomShape 412"/>
                <p:cNvSpPr/>
                <p:nvPr/>
              </p:nvSpPr>
              <p:spPr>
                <a:xfrm>
                  <a:off x="4624920" y="1028520"/>
                  <a:ext cx="23040" cy="20160"/>
                </a:xfrm>
                <a:custGeom>
                  <a:avLst/>
                  <a:gdLst/>
                  <a:ahLst/>
                  <a:rect l="l" t="t" r="r" b="b"/>
                  <a:pathLst>
                    <a:path w="3013" h="2571">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w="0">
                  <a:noFill/>
                </a:ln>
              </p:spPr>
              <p:style>
                <a:lnRef idx="0"/>
                <a:fillRef idx="0"/>
                <a:effectRef idx="0"/>
                <a:fontRef idx="minor"/>
              </p:style>
            </p:sp>
          </p:grpSp>
          <p:grpSp>
            <p:nvGrpSpPr>
              <p:cNvPr id="527" name="Group 413"/>
              <p:cNvGrpSpPr/>
              <p:nvPr/>
            </p:nvGrpSpPr>
            <p:grpSpPr>
              <a:xfrm>
                <a:off x="4532760" y="1000800"/>
                <a:ext cx="38160" cy="33120"/>
                <a:chOff x="4532760" y="1000800"/>
                <a:chExt cx="38160" cy="33120"/>
              </a:xfrm>
            </p:grpSpPr>
            <p:sp>
              <p:nvSpPr>
                <p:cNvPr id="528" name="CustomShape 414"/>
                <p:cNvSpPr/>
                <p:nvPr/>
              </p:nvSpPr>
              <p:spPr>
                <a:xfrm>
                  <a:off x="4532760" y="1000800"/>
                  <a:ext cx="38160" cy="33120"/>
                </a:xfrm>
                <a:custGeom>
                  <a:avLst/>
                  <a:gdLst/>
                  <a:ahLst/>
                  <a:rect l="l" t="t" r="r" b="b"/>
                  <a:pathLst>
                    <a:path w="4804" h="4123">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w="0">
                  <a:noFill/>
                </a:ln>
              </p:spPr>
              <p:style>
                <a:lnRef idx="0"/>
                <a:fillRef idx="0"/>
                <a:effectRef idx="0"/>
                <a:fontRef idx="minor"/>
              </p:style>
            </p:sp>
            <p:sp>
              <p:nvSpPr>
                <p:cNvPr id="529" name="CustomShape 415"/>
                <p:cNvSpPr/>
                <p:nvPr/>
              </p:nvSpPr>
              <p:spPr>
                <a:xfrm>
                  <a:off x="4548960" y="1011240"/>
                  <a:ext cx="11880" cy="12240"/>
                </a:xfrm>
                <a:custGeom>
                  <a:avLst/>
                  <a:gdLst/>
                  <a:ahLst/>
                  <a:rect l="l" t="t" r="r" b="b"/>
                  <a:pathLst>
                    <a:path w="1658" h="1658">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w="0">
                  <a:noFill/>
                </a:ln>
              </p:spPr>
              <p:style>
                <a:lnRef idx="0"/>
                <a:fillRef idx="0"/>
                <a:effectRef idx="0"/>
                <a:fontRef idx="minor"/>
              </p:style>
            </p:sp>
          </p:grpSp>
          <p:grpSp>
            <p:nvGrpSpPr>
              <p:cNvPr id="530" name="Group 416"/>
              <p:cNvGrpSpPr/>
              <p:nvPr/>
            </p:nvGrpSpPr>
            <p:grpSpPr>
              <a:xfrm>
                <a:off x="4623480" y="791280"/>
                <a:ext cx="38160" cy="33120"/>
                <a:chOff x="4623480" y="791280"/>
                <a:chExt cx="38160" cy="33120"/>
              </a:xfrm>
            </p:grpSpPr>
            <p:sp>
              <p:nvSpPr>
                <p:cNvPr id="531" name="CustomShape 417"/>
                <p:cNvSpPr/>
                <p:nvPr/>
              </p:nvSpPr>
              <p:spPr>
                <a:xfrm>
                  <a:off x="4623480" y="791280"/>
                  <a:ext cx="38160" cy="3312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w="0">
                  <a:noFill/>
                </a:ln>
              </p:spPr>
              <p:style>
                <a:lnRef idx="0"/>
                <a:fillRef idx="0"/>
                <a:effectRef idx="0"/>
                <a:fontRef idx="minor"/>
              </p:style>
            </p:sp>
            <p:sp>
              <p:nvSpPr>
                <p:cNvPr id="532" name="CustomShape 418"/>
                <p:cNvSpPr/>
                <p:nvPr/>
              </p:nvSpPr>
              <p:spPr>
                <a:xfrm>
                  <a:off x="4637160" y="801720"/>
                  <a:ext cx="14400" cy="12240"/>
                </a:xfrm>
                <a:custGeom>
                  <a:avLst/>
                  <a:gdLst/>
                  <a:ahLst/>
                  <a:rect l="l" t="t" r="r" b="b"/>
                  <a:pathLst>
                    <a:path w="1933" h="1654">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w="0">
                  <a:noFill/>
                </a:ln>
              </p:spPr>
              <p:style>
                <a:lnRef idx="0"/>
                <a:fillRef idx="0"/>
                <a:effectRef idx="0"/>
                <a:fontRef idx="minor"/>
              </p:style>
            </p:sp>
          </p:grpSp>
          <p:grpSp>
            <p:nvGrpSpPr>
              <p:cNvPr id="533" name="Group 419"/>
              <p:cNvGrpSpPr/>
              <p:nvPr/>
            </p:nvGrpSpPr>
            <p:grpSpPr>
              <a:xfrm>
                <a:off x="4539600" y="914760"/>
                <a:ext cx="38160" cy="33120"/>
                <a:chOff x="4539600" y="914760"/>
                <a:chExt cx="38160" cy="33120"/>
              </a:xfrm>
            </p:grpSpPr>
            <p:sp>
              <p:nvSpPr>
                <p:cNvPr id="534" name="CustomShape 420"/>
                <p:cNvSpPr/>
                <p:nvPr/>
              </p:nvSpPr>
              <p:spPr>
                <a:xfrm>
                  <a:off x="4539600" y="914760"/>
                  <a:ext cx="38160" cy="33120"/>
                </a:xfrm>
                <a:custGeom>
                  <a:avLst/>
                  <a:gdLst/>
                  <a:ahLst/>
                  <a:rect l="l" t="t" r="r" b="b"/>
                  <a:pathLst>
                    <a:path w="4803" h="4126">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w="0">
                  <a:noFill/>
                </a:ln>
              </p:spPr>
              <p:style>
                <a:lnRef idx="0"/>
                <a:fillRef idx="0"/>
                <a:effectRef idx="0"/>
                <a:fontRef idx="minor"/>
              </p:style>
            </p:sp>
            <p:sp>
              <p:nvSpPr>
                <p:cNvPr id="535" name="CustomShape 421"/>
                <p:cNvSpPr/>
                <p:nvPr/>
              </p:nvSpPr>
              <p:spPr>
                <a:xfrm>
                  <a:off x="4555800" y="925200"/>
                  <a:ext cx="11880" cy="12240"/>
                </a:xfrm>
                <a:custGeom>
                  <a:avLst/>
                  <a:gdLst/>
                  <a:ahLst/>
                  <a:rect l="l" t="t" r="r" b="b"/>
                  <a:pathLst>
                    <a:path w="1658" h="1659">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536" name="Group 422"/>
              <p:cNvGrpSpPr/>
              <p:nvPr/>
            </p:nvGrpSpPr>
            <p:grpSpPr>
              <a:xfrm>
                <a:off x="4788000" y="956880"/>
                <a:ext cx="54000" cy="47160"/>
                <a:chOff x="4788000" y="956880"/>
                <a:chExt cx="54000" cy="47160"/>
              </a:xfrm>
            </p:grpSpPr>
            <p:sp>
              <p:nvSpPr>
                <p:cNvPr id="537" name="CustomShape 423"/>
                <p:cNvSpPr/>
                <p:nvPr/>
              </p:nvSpPr>
              <p:spPr>
                <a:xfrm>
                  <a:off x="4788000" y="956880"/>
                  <a:ext cx="54000" cy="47160"/>
                </a:xfrm>
                <a:custGeom>
                  <a:avLst/>
                  <a:gdLst/>
                  <a:ahLst/>
                  <a:rect l="l" t="t" r="r" b="b"/>
                  <a:pathLst>
                    <a:path w="6715" h="5762">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w="0">
                  <a:noFill/>
                </a:ln>
              </p:spPr>
              <p:style>
                <a:lnRef idx="0"/>
                <a:fillRef idx="0"/>
                <a:effectRef idx="0"/>
                <a:fontRef idx="minor"/>
              </p:style>
            </p:sp>
            <p:sp>
              <p:nvSpPr>
                <p:cNvPr id="538" name="CustomShape 424"/>
                <p:cNvSpPr/>
                <p:nvPr/>
              </p:nvSpPr>
              <p:spPr>
                <a:xfrm>
                  <a:off x="4801680" y="967320"/>
                  <a:ext cx="30240" cy="26280"/>
                </a:xfrm>
                <a:custGeom>
                  <a:avLst/>
                  <a:gdLst/>
                  <a:ahLst/>
                  <a:rect l="l" t="t" r="r" b="b"/>
                  <a:pathLst>
                    <a:path w="3848" h="3295">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w="0">
                  <a:noFill/>
                </a:ln>
              </p:spPr>
              <p:style>
                <a:lnRef idx="0"/>
                <a:fillRef idx="0"/>
                <a:effectRef idx="0"/>
                <a:fontRef idx="minor"/>
              </p:style>
            </p:sp>
          </p:grpSp>
          <p:grpSp>
            <p:nvGrpSpPr>
              <p:cNvPr id="539" name="Group 425"/>
              <p:cNvGrpSpPr/>
              <p:nvPr/>
            </p:nvGrpSpPr>
            <p:grpSpPr>
              <a:xfrm>
                <a:off x="4706640" y="1183320"/>
                <a:ext cx="31320" cy="27360"/>
                <a:chOff x="4706640" y="1183320"/>
                <a:chExt cx="31320" cy="27360"/>
              </a:xfrm>
            </p:grpSpPr>
            <p:sp>
              <p:nvSpPr>
                <p:cNvPr id="540" name="CustomShape 426"/>
                <p:cNvSpPr/>
                <p:nvPr/>
              </p:nvSpPr>
              <p:spPr>
                <a:xfrm>
                  <a:off x="4706640" y="1183320"/>
                  <a:ext cx="31320" cy="27360"/>
                </a:xfrm>
                <a:custGeom>
                  <a:avLst/>
                  <a:gdLst/>
                  <a:ahLst/>
                  <a:rect l="l" t="t" r="r" b="b"/>
                  <a:pathLst>
                    <a:path w="3993" h="3432">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w="0">
                  <a:noFill/>
                </a:ln>
              </p:spPr>
              <p:style>
                <a:lnRef idx="0"/>
                <a:fillRef idx="0"/>
                <a:effectRef idx="0"/>
                <a:fontRef idx="minor"/>
              </p:style>
            </p:sp>
            <p:sp>
              <p:nvSpPr>
                <p:cNvPr id="541" name="CustomShape 427"/>
                <p:cNvSpPr/>
                <p:nvPr/>
              </p:nvSpPr>
              <p:spPr>
                <a:xfrm>
                  <a:off x="4720320" y="1193760"/>
                  <a:ext cx="7560" cy="6480"/>
                </a:xfrm>
                <a:custGeom>
                  <a:avLst/>
                  <a:gdLst/>
                  <a:ahLst/>
                  <a:rect l="l" t="t" r="r" b="b"/>
                  <a:pathLst>
                    <a:path w="1126" h="976">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w="0">
                  <a:noFill/>
                </a:ln>
              </p:spPr>
              <p:style>
                <a:lnRef idx="0"/>
                <a:fillRef idx="0"/>
                <a:effectRef idx="0"/>
                <a:fontRef idx="minor"/>
              </p:style>
            </p:sp>
          </p:grpSp>
          <p:grpSp>
            <p:nvGrpSpPr>
              <p:cNvPr id="542" name="Group 428"/>
              <p:cNvGrpSpPr/>
              <p:nvPr/>
            </p:nvGrpSpPr>
            <p:grpSpPr>
              <a:xfrm>
                <a:off x="4790880" y="1222920"/>
                <a:ext cx="40680" cy="35280"/>
                <a:chOff x="4790880" y="1222920"/>
                <a:chExt cx="40680" cy="35280"/>
              </a:xfrm>
            </p:grpSpPr>
            <p:sp>
              <p:nvSpPr>
                <p:cNvPr id="543" name="CustomShape 429"/>
                <p:cNvSpPr/>
                <p:nvPr/>
              </p:nvSpPr>
              <p:spPr>
                <a:xfrm>
                  <a:off x="4790880" y="1222920"/>
                  <a:ext cx="40680" cy="35280"/>
                </a:xfrm>
                <a:custGeom>
                  <a:avLst/>
                  <a:gdLst/>
                  <a:ahLst/>
                  <a:rect l="l" t="t" r="r" b="b"/>
                  <a:pathLst>
                    <a:path w="5118" h="4383">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w="0">
                  <a:noFill/>
                </a:ln>
              </p:spPr>
              <p:style>
                <a:lnRef idx="0"/>
                <a:fillRef idx="0"/>
                <a:effectRef idx="0"/>
                <a:fontRef idx="minor"/>
              </p:style>
            </p:sp>
            <p:sp>
              <p:nvSpPr>
                <p:cNvPr id="544" name="CustomShape 430"/>
                <p:cNvSpPr/>
                <p:nvPr/>
              </p:nvSpPr>
              <p:spPr>
                <a:xfrm>
                  <a:off x="4804200" y="1233360"/>
                  <a:ext cx="16920" cy="14400"/>
                </a:xfrm>
                <a:custGeom>
                  <a:avLst/>
                  <a:gdLst/>
                  <a:ahLst/>
                  <a:rect l="l" t="t" r="r" b="b"/>
                  <a:pathLst>
                    <a:path w="2251" h="1931">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w="0">
                  <a:noFill/>
                </a:ln>
              </p:spPr>
              <p:style>
                <a:lnRef idx="0"/>
                <a:fillRef idx="0"/>
                <a:effectRef idx="0"/>
                <a:fontRef idx="minor"/>
              </p:style>
            </p:sp>
          </p:grpSp>
          <p:grpSp>
            <p:nvGrpSpPr>
              <p:cNvPr id="545" name="Group 431"/>
              <p:cNvGrpSpPr/>
              <p:nvPr/>
            </p:nvGrpSpPr>
            <p:grpSpPr>
              <a:xfrm>
                <a:off x="4758120" y="1275840"/>
                <a:ext cx="31320" cy="27360"/>
                <a:chOff x="4758120" y="1275840"/>
                <a:chExt cx="31320" cy="27360"/>
              </a:xfrm>
            </p:grpSpPr>
            <p:sp>
              <p:nvSpPr>
                <p:cNvPr id="546" name="CustomShape 432"/>
                <p:cNvSpPr/>
                <p:nvPr/>
              </p:nvSpPr>
              <p:spPr>
                <a:xfrm>
                  <a:off x="4758120" y="1275840"/>
                  <a:ext cx="31320" cy="27360"/>
                </a:xfrm>
                <a:custGeom>
                  <a:avLst/>
                  <a:gdLst/>
                  <a:ahLst/>
                  <a:rect l="l" t="t" r="r" b="b"/>
                  <a:pathLst>
                    <a:path w="3993" h="3421">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w="0">
                  <a:noFill/>
                </a:ln>
              </p:spPr>
              <p:style>
                <a:lnRef idx="0"/>
                <a:fillRef idx="0"/>
                <a:effectRef idx="0"/>
                <a:fontRef idx="minor"/>
              </p:style>
            </p:sp>
            <p:sp>
              <p:nvSpPr>
                <p:cNvPr id="547" name="CustomShape 433"/>
                <p:cNvSpPr/>
                <p:nvPr/>
              </p:nvSpPr>
              <p:spPr>
                <a:xfrm>
                  <a:off x="4771440" y="1286280"/>
                  <a:ext cx="7560" cy="6480"/>
                </a:xfrm>
                <a:custGeom>
                  <a:avLst/>
                  <a:gdLst/>
                  <a:ahLst/>
                  <a:rect l="l" t="t" r="r" b="b"/>
                  <a:pathLst>
                    <a:path w="1138" h="967">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w="0">
                  <a:noFill/>
                </a:ln>
              </p:spPr>
              <p:style>
                <a:lnRef idx="0"/>
                <a:fillRef idx="0"/>
                <a:effectRef idx="0"/>
                <a:fontRef idx="minor"/>
              </p:style>
            </p:sp>
          </p:grpSp>
          <p:grpSp>
            <p:nvGrpSpPr>
              <p:cNvPr id="548" name="Group 434"/>
              <p:cNvGrpSpPr/>
              <p:nvPr/>
            </p:nvGrpSpPr>
            <p:grpSpPr>
              <a:xfrm>
                <a:off x="4829400" y="1227960"/>
                <a:ext cx="38520" cy="33480"/>
                <a:chOff x="4829400" y="1227960"/>
                <a:chExt cx="38520" cy="33480"/>
              </a:xfrm>
            </p:grpSpPr>
            <p:sp>
              <p:nvSpPr>
                <p:cNvPr id="549" name="CustomShape 435"/>
                <p:cNvSpPr/>
                <p:nvPr/>
              </p:nvSpPr>
              <p:spPr>
                <a:xfrm>
                  <a:off x="4829400" y="1227960"/>
                  <a:ext cx="38520" cy="33480"/>
                </a:xfrm>
                <a:custGeom>
                  <a:avLst/>
                  <a:gdLst/>
                  <a:ahLst/>
                  <a:rect l="l" t="t" r="r" b="b"/>
                  <a:pathLst>
                    <a:path w="4864" h="4167">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w="0">
                  <a:noFill/>
                </a:ln>
              </p:spPr>
              <p:style>
                <a:lnRef idx="0"/>
                <a:fillRef idx="0"/>
                <a:effectRef idx="0"/>
                <a:fontRef idx="minor"/>
              </p:style>
            </p:sp>
            <p:sp>
              <p:nvSpPr>
                <p:cNvPr id="550" name="CustomShape 436"/>
                <p:cNvSpPr/>
                <p:nvPr/>
              </p:nvSpPr>
              <p:spPr>
                <a:xfrm>
                  <a:off x="4843080" y="1238400"/>
                  <a:ext cx="14760" cy="12600"/>
                </a:xfrm>
                <a:custGeom>
                  <a:avLst/>
                  <a:gdLst/>
                  <a:ahLst/>
                  <a:rect l="l" t="t" r="r" b="b"/>
                  <a:pathLst>
                    <a:path w="1985" h="1702">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w="0">
                  <a:noFill/>
                </a:ln>
              </p:spPr>
              <p:style>
                <a:lnRef idx="0"/>
                <a:fillRef idx="0"/>
                <a:effectRef idx="0"/>
                <a:fontRef idx="minor"/>
              </p:style>
            </p:sp>
          </p:grpSp>
          <p:grpSp>
            <p:nvGrpSpPr>
              <p:cNvPr id="551" name="Group 437"/>
              <p:cNvGrpSpPr/>
              <p:nvPr/>
            </p:nvGrpSpPr>
            <p:grpSpPr>
              <a:xfrm>
                <a:off x="4848480" y="1278720"/>
                <a:ext cx="31320" cy="27360"/>
                <a:chOff x="4848480" y="1278720"/>
                <a:chExt cx="31320" cy="27360"/>
              </a:xfrm>
            </p:grpSpPr>
            <p:sp>
              <p:nvSpPr>
                <p:cNvPr id="552" name="CustomShape 438"/>
                <p:cNvSpPr/>
                <p:nvPr/>
              </p:nvSpPr>
              <p:spPr>
                <a:xfrm>
                  <a:off x="4848480" y="1278720"/>
                  <a:ext cx="31320" cy="27360"/>
                </a:xfrm>
                <a:custGeom>
                  <a:avLst/>
                  <a:gdLst/>
                  <a:ahLst/>
                  <a:rect l="l" t="t" r="r" b="b"/>
                  <a:pathLst>
                    <a:path w="4005" h="3429">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w="0">
                  <a:noFill/>
                </a:ln>
              </p:spPr>
              <p:style>
                <a:lnRef idx="0"/>
                <a:fillRef idx="0"/>
                <a:effectRef idx="0"/>
                <a:fontRef idx="minor"/>
              </p:style>
            </p:sp>
            <p:sp>
              <p:nvSpPr>
                <p:cNvPr id="553" name="CustomShape 439"/>
                <p:cNvSpPr/>
                <p:nvPr/>
              </p:nvSpPr>
              <p:spPr>
                <a:xfrm>
                  <a:off x="4862160" y="1289160"/>
                  <a:ext cx="7560" cy="6480"/>
                </a:xfrm>
                <a:custGeom>
                  <a:avLst/>
                  <a:gdLst/>
                  <a:ahLst/>
                  <a:rect l="l" t="t" r="r" b="b"/>
                  <a:pathLst>
                    <a:path w="1126" h="967">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w="0">
                  <a:noFill/>
                </a:ln>
              </p:spPr>
              <p:style>
                <a:lnRef idx="0"/>
                <a:fillRef idx="0"/>
                <a:effectRef idx="0"/>
                <a:fontRef idx="minor"/>
              </p:style>
            </p:sp>
          </p:grpSp>
          <p:grpSp>
            <p:nvGrpSpPr>
              <p:cNvPr id="554" name="Group 440"/>
              <p:cNvGrpSpPr/>
              <p:nvPr/>
            </p:nvGrpSpPr>
            <p:grpSpPr>
              <a:xfrm>
                <a:off x="4883760" y="1269000"/>
                <a:ext cx="31320" cy="27360"/>
                <a:chOff x="4883760" y="1269000"/>
                <a:chExt cx="31320" cy="27360"/>
              </a:xfrm>
            </p:grpSpPr>
            <p:sp>
              <p:nvSpPr>
                <p:cNvPr id="555" name="CustomShape 441"/>
                <p:cNvSpPr/>
                <p:nvPr/>
              </p:nvSpPr>
              <p:spPr>
                <a:xfrm>
                  <a:off x="4883760" y="1269000"/>
                  <a:ext cx="31320" cy="27360"/>
                </a:xfrm>
                <a:custGeom>
                  <a:avLst/>
                  <a:gdLst/>
                  <a:ahLst/>
                  <a:rect l="l" t="t" r="r" b="b"/>
                  <a:pathLst>
                    <a:path w="4005" h="3429">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w="0">
                  <a:noFill/>
                </a:ln>
              </p:spPr>
              <p:style>
                <a:lnRef idx="0"/>
                <a:fillRef idx="0"/>
                <a:effectRef idx="0"/>
                <a:fontRef idx="minor"/>
              </p:style>
            </p:sp>
            <p:sp>
              <p:nvSpPr>
                <p:cNvPr id="556" name="CustomShape 442"/>
                <p:cNvSpPr/>
                <p:nvPr/>
              </p:nvSpPr>
              <p:spPr>
                <a:xfrm>
                  <a:off x="4898880" y="1279440"/>
                  <a:ext cx="6120" cy="648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557" name="Group 443"/>
              <p:cNvGrpSpPr/>
              <p:nvPr/>
            </p:nvGrpSpPr>
            <p:grpSpPr>
              <a:xfrm>
                <a:off x="4907880" y="1301400"/>
                <a:ext cx="31320" cy="27360"/>
                <a:chOff x="4907880" y="1301400"/>
                <a:chExt cx="31320" cy="27360"/>
              </a:xfrm>
            </p:grpSpPr>
            <p:sp>
              <p:nvSpPr>
                <p:cNvPr id="558" name="CustomShape 444"/>
                <p:cNvSpPr/>
                <p:nvPr/>
              </p:nvSpPr>
              <p:spPr>
                <a:xfrm>
                  <a:off x="4907880" y="1301400"/>
                  <a:ext cx="31320" cy="27360"/>
                </a:xfrm>
                <a:custGeom>
                  <a:avLst/>
                  <a:gdLst/>
                  <a:ahLst/>
                  <a:rect l="l" t="t" r="r" b="b"/>
                  <a:pathLst>
                    <a:path w="4005" h="342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w="0">
                  <a:noFill/>
                </a:ln>
              </p:spPr>
              <p:style>
                <a:lnRef idx="0"/>
                <a:fillRef idx="0"/>
                <a:effectRef idx="0"/>
                <a:fontRef idx="minor"/>
              </p:style>
            </p:sp>
            <p:sp>
              <p:nvSpPr>
                <p:cNvPr id="559" name="CustomShape 445"/>
                <p:cNvSpPr/>
                <p:nvPr/>
              </p:nvSpPr>
              <p:spPr>
                <a:xfrm>
                  <a:off x="4921560" y="1311840"/>
                  <a:ext cx="7560" cy="6480"/>
                </a:xfrm>
                <a:custGeom>
                  <a:avLst/>
                  <a:gdLst/>
                  <a:ahLst/>
                  <a:rect l="l" t="t" r="r" b="b"/>
                  <a:pathLst>
                    <a:path w="1126" h="967">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w="0">
                  <a:noFill/>
                </a:ln>
              </p:spPr>
              <p:style>
                <a:lnRef idx="0"/>
                <a:fillRef idx="0"/>
                <a:effectRef idx="0"/>
                <a:fontRef idx="minor"/>
              </p:style>
            </p:sp>
          </p:grpSp>
          <p:grpSp>
            <p:nvGrpSpPr>
              <p:cNvPr id="560" name="Group 446"/>
              <p:cNvGrpSpPr/>
              <p:nvPr/>
            </p:nvGrpSpPr>
            <p:grpSpPr>
              <a:xfrm>
                <a:off x="4820040" y="1305720"/>
                <a:ext cx="31320" cy="27360"/>
                <a:chOff x="4820040" y="1305720"/>
                <a:chExt cx="31320" cy="27360"/>
              </a:xfrm>
            </p:grpSpPr>
            <p:sp>
              <p:nvSpPr>
                <p:cNvPr id="561" name="CustomShape 447"/>
                <p:cNvSpPr/>
                <p:nvPr/>
              </p:nvSpPr>
              <p:spPr>
                <a:xfrm>
                  <a:off x="4820040" y="1305720"/>
                  <a:ext cx="31320" cy="27360"/>
                </a:xfrm>
                <a:custGeom>
                  <a:avLst/>
                  <a:gdLst/>
                  <a:ahLst/>
                  <a:rect l="l" t="t" r="r" b="b"/>
                  <a:pathLst>
                    <a:path w="3993" h="342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w="0">
                  <a:noFill/>
                </a:ln>
              </p:spPr>
              <p:style>
                <a:lnRef idx="0"/>
                <a:fillRef idx="0"/>
                <a:effectRef idx="0"/>
                <a:fontRef idx="minor"/>
              </p:style>
            </p:sp>
            <p:sp>
              <p:nvSpPr>
                <p:cNvPr id="562" name="CustomShape 448"/>
                <p:cNvSpPr/>
                <p:nvPr/>
              </p:nvSpPr>
              <p:spPr>
                <a:xfrm>
                  <a:off x="4833720" y="1315800"/>
                  <a:ext cx="7560" cy="6480"/>
                </a:xfrm>
                <a:custGeom>
                  <a:avLst/>
                  <a:gdLst/>
                  <a:ahLst/>
                  <a:rect l="l" t="t" r="r" b="b"/>
                  <a:pathLst>
                    <a:path w="1138" h="977">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w="0">
                  <a:noFill/>
                </a:ln>
              </p:spPr>
              <p:style>
                <a:lnRef idx="0"/>
                <a:fillRef idx="0"/>
                <a:effectRef idx="0"/>
                <a:fontRef idx="minor"/>
              </p:style>
            </p:sp>
          </p:grpSp>
          <p:grpSp>
            <p:nvGrpSpPr>
              <p:cNvPr id="563" name="Group 449"/>
              <p:cNvGrpSpPr/>
              <p:nvPr/>
            </p:nvGrpSpPr>
            <p:grpSpPr>
              <a:xfrm>
                <a:off x="4831920" y="1354680"/>
                <a:ext cx="31320" cy="27360"/>
                <a:chOff x="4831920" y="1354680"/>
                <a:chExt cx="31320" cy="27360"/>
              </a:xfrm>
            </p:grpSpPr>
            <p:sp>
              <p:nvSpPr>
                <p:cNvPr id="564" name="CustomShape 450"/>
                <p:cNvSpPr/>
                <p:nvPr/>
              </p:nvSpPr>
              <p:spPr>
                <a:xfrm>
                  <a:off x="4831920" y="1354680"/>
                  <a:ext cx="31320" cy="27360"/>
                </a:xfrm>
                <a:custGeom>
                  <a:avLst/>
                  <a:gdLst/>
                  <a:ahLst/>
                  <a:rect l="l" t="t" r="r" b="b"/>
                  <a:pathLst>
                    <a:path w="4005" h="3432">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w="0">
                  <a:noFill/>
                </a:ln>
              </p:spPr>
              <p:style>
                <a:lnRef idx="0"/>
                <a:fillRef idx="0"/>
                <a:effectRef idx="0"/>
                <a:fontRef idx="minor"/>
              </p:style>
            </p:sp>
            <p:sp>
              <p:nvSpPr>
                <p:cNvPr id="565" name="CustomShape 451"/>
                <p:cNvSpPr/>
                <p:nvPr/>
              </p:nvSpPr>
              <p:spPr>
                <a:xfrm>
                  <a:off x="4845600" y="1365120"/>
                  <a:ext cx="7560" cy="6480"/>
                </a:xfrm>
                <a:custGeom>
                  <a:avLst/>
                  <a:gdLst/>
                  <a:ahLst/>
                  <a:rect l="l" t="t" r="r" b="b"/>
                  <a:pathLst>
                    <a:path w="1126" h="976">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w="0">
                  <a:noFill/>
                </a:ln>
              </p:spPr>
              <p:style>
                <a:lnRef idx="0"/>
                <a:fillRef idx="0"/>
                <a:effectRef idx="0"/>
                <a:fontRef idx="minor"/>
              </p:style>
            </p:sp>
          </p:grpSp>
          <p:grpSp>
            <p:nvGrpSpPr>
              <p:cNvPr id="566" name="Group 452"/>
              <p:cNvGrpSpPr/>
              <p:nvPr/>
            </p:nvGrpSpPr>
            <p:grpSpPr>
              <a:xfrm>
                <a:off x="4788360" y="1340280"/>
                <a:ext cx="31320" cy="27360"/>
                <a:chOff x="4788360" y="1340280"/>
                <a:chExt cx="31320" cy="27360"/>
              </a:xfrm>
            </p:grpSpPr>
            <p:sp>
              <p:nvSpPr>
                <p:cNvPr id="567" name="CustomShape 453"/>
                <p:cNvSpPr/>
                <p:nvPr/>
              </p:nvSpPr>
              <p:spPr>
                <a:xfrm>
                  <a:off x="4788360" y="1340280"/>
                  <a:ext cx="31320" cy="27360"/>
                </a:xfrm>
                <a:custGeom>
                  <a:avLst/>
                  <a:gdLst/>
                  <a:ahLst/>
                  <a:rect l="l" t="t" r="r" b="b"/>
                  <a:pathLst>
                    <a:path w="4001" h="342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w="0">
                  <a:noFill/>
                </a:ln>
              </p:spPr>
              <p:style>
                <a:lnRef idx="0"/>
                <a:fillRef idx="0"/>
                <a:effectRef idx="0"/>
                <a:fontRef idx="minor"/>
              </p:style>
            </p:sp>
            <p:sp>
              <p:nvSpPr>
                <p:cNvPr id="568" name="CustomShape 454"/>
                <p:cNvSpPr/>
                <p:nvPr/>
              </p:nvSpPr>
              <p:spPr>
                <a:xfrm>
                  <a:off x="4803120" y="1350720"/>
                  <a:ext cx="6120" cy="648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569" name="Group 455"/>
              <p:cNvGrpSpPr/>
              <p:nvPr/>
            </p:nvGrpSpPr>
            <p:grpSpPr>
              <a:xfrm>
                <a:off x="4983840" y="1179000"/>
                <a:ext cx="31320" cy="27360"/>
                <a:chOff x="4983840" y="1179000"/>
                <a:chExt cx="31320" cy="27360"/>
              </a:xfrm>
            </p:grpSpPr>
            <p:sp>
              <p:nvSpPr>
                <p:cNvPr id="570" name="CustomShape 456"/>
                <p:cNvSpPr/>
                <p:nvPr/>
              </p:nvSpPr>
              <p:spPr>
                <a:xfrm>
                  <a:off x="4983840" y="1179000"/>
                  <a:ext cx="31320" cy="27360"/>
                </a:xfrm>
                <a:custGeom>
                  <a:avLst/>
                  <a:gdLst/>
                  <a:ahLst/>
                  <a:rect l="l" t="t" r="r" b="b"/>
                  <a:pathLst>
                    <a:path w="3993" h="3432">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571" name="CustomShape 457"/>
                <p:cNvSpPr/>
                <p:nvPr/>
              </p:nvSpPr>
              <p:spPr>
                <a:xfrm>
                  <a:off x="4998960" y="1189440"/>
                  <a:ext cx="6120" cy="648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w="0">
                  <a:noFill/>
                </a:ln>
              </p:spPr>
              <p:style>
                <a:lnRef idx="0"/>
                <a:fillRef idx="0"/>
                <a:effectRef idx="0"/>
                <a:fontRef idx="minor"/>
              </p:style>
            </p:sp>
          </p:grpSp>
          <p:grpSp>
            <p:nvGrpSpPr>
              <p:cNvPr id="572" name="Group 458"/>
              <p:cNvGrpSpPr/>
              <p:nvPr/>
            </p:nvGrpSpPr>
            <p:grpSpPr>
              <a:xfrm>
                <a:off x="4995360" y="1297440"/>
                <a:ext cx="31320" cy="27360"/>
                <a:chOff x="4995360" y="1297440"/>
                <a:chExt cx="31320" cy="27360"/>
              </a:xfrm>
            </p:grpSpPr>
            <p:sp>
              <p:nvSpPr>
                <p:cNvPr id="573" name="CustomShape 459"/>
                <p:cNvSpPr/>
                <p:nvPr/>
              </p:nvSpPr>
              <p:spPr>
                <a:xfrm>
                  <a:off x="4995360" y="1297440"/>
                  <a:ext cx="31320" cy="27360"/>
                </a:xfrm>
                <a:custGeom>
                  <a:avLst/>
                  <a:gdLst/>
                  <a:ahLst/>
                  <a:rect l="l" t="t" r="r" b="b"/>
                  <a:pathLst>
                    <a:path w="4005" h="3432">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w="0">
                  <a:noFill/>
                </a:ln>
              </p:spPr>
              <p:style>
                <a:lnRef idx="0"/>
                <a:fillRef idx="0"/>
                <a:effectRef idx="0"/>
                <a:fontRef idx="minor"/>
              </p:style>
            </p:sp>
            <p:sp>
              <p:nvSpPr>
                <p:cNvPr id="574" name="CustomShape 460"/>
                <p:cNvSpPr/>
                <p:nvPr/>
              </p:nvSpPr>
              <p:spPr>
                <a:xfrm>
                  <a:off x="5009040" y="1307880"/>
                  <a:ext cx="7560" cy="6480"/>
                </a:xfrm>
                <a:custGeom>
                  <a:avLst/>
                  <a:gdLst/>
                  <a:ahLst/>
                  <a:rect l="l" t="t" r="r" b="b"/>
                  <a:pathLst>
                    <a:path w="1126" h="973">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w="0">
                  <a:noFill/>
                </a:ln>
              </p:spPr>
              <p:style>
                <a:lnRef idx="0"/>
                <a:fillRef idx="0"/>
                <a:effectRef idx="0"/>
                <a:fontRef idx="minor"/>
              </p:style>
            </p:sp>
          </p:grpSp>
          <p:grpSp>
            <p:nvGrpSpPr>
              <p:cNvPr id="575" name="Group 461"/>
              <p:cNvGrpSpPr/>
              <p:nvPr/>
            </p:nvGrpSpPr>
            <p:grpSpPr>
              <a:xfrm>
                <a:off x="4995360" y="1326960"/>
                <a:ext cx="31320" cy="27360"/>
                <a:chOff x="4995360" y="1326960"/>
                <a:chExt cx="31320" cy="27360"/>
              </a:xfrm>
            </p:grpSpPr>
            <p:sp>
              <p:nvSpPr>
                <p:cNvPr id="576" name="CustomShape 462"/>
                <p:cNvSpPr/>
                <p:nvPr/>
              </p:nvSpPr>
              <p:spPr>
                <a:xfrm>
                  <a:off x="4995360" y="1326960"/>
                  <a:ext cx="31320" cy="27360"/>
                </a:xfrm>
                <a:custGeom>
                  <a:avLst/>
                  <a:gdLst/>
                  <a:ahLst/>
                  <a:rect l="l" t="t" r="r" b="b"/>
                  <a:pathLst>
                    <a:path w="4005" h="3432">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w="0">
                  <a:noFill/>
                </a:ln>
              </p:spPr>
              <p:style>
                <a:lnRef idx="0"/>
                <a:fillRef idx="0"/>
                <a:effectRef idx="0"/>
                <a:fontRef idx="minor"/>
              </p:style>
            </p:sp>
            <p:sp>
              <p:nvSpPr>
                <p:cNvPr id="577" name="CustomShape 463"/>
                <p:cNvSpPr/>
                <p:nvPr/>
              </p:nvSpPr>
              <p:spPr>
                <a:xfrm>
                  <a:off x="5009040" y="1337400"/>
                  <a:ext cx="7560" cy="6480"/>
                </a:xfrm>
                <a:custGeom>
                  <a:avLst/>
                  <a:gdLst/>
                  <a:ahLst/>
                  <a:rect l="l" t="t" r="r" b="b"/>
                  <a:pathLst>
                    <a:path w="1126" h="967">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w="0">
                  <a:noFill/>
                </a:ln>
              </p:spPr>
              <p:style>
                <a:lnRef idx="0"/>
                <a:fillRef idx="0"/>
                <a:effectRef idx="0"/>
                <a:fontRef idx="minor"/>
              </p:style>
            </p:sp>
          </p:grpSp>
          <p:grpSp>
            <p:nvGrpSpPr>
              <p:cNvPr id="578" name="Group 464"/>
              <p:cNvGrpSpPr/>
              <p:nvPr/>
            </p:nvGrpSpPr>
            <p:grpSpPr>
              <a:xfrm>
                <a:off x="5036040" y="1420920"/>
                <a:ext cx="31320" cy="27360"/>
                <a:chOff x="5036040" y="1420920"/>
                <a:chExt cx="31320" cy="27360"/>
              </a:xfrm>
            </p:grpSpPr>
            <p:sp>
              <p:nvSpPr>
                <p:cNvPr id="579" name="CustomShape 465"/>
                <p:cNvSpPr/>
                <p:nvPr/>
              </p:nvSpPr>
              <p:spPr>
                <a:xfrm>
                  <a:off x="5036040" y="1420920"/>
                  <a:ext cx="31320" cy="27360"/>
                </a:xfrm>
                <a:custGeom>
                  <a:avLst/>
                  <a:gdLst/>
                  <a:ahLst/>
                  <a:rect l="l" t="t" r="r" b="b"/>
                  <a:pathLst>
                    <a:path w="3993" h="3433">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580" name="CustomShape 466"/>
                <p:cNvSpPr/>
                <p:nvPr/>
              </p:nvSpPr>
              <p:spPr>
                <a:xfrm>
                  <a:off x="5049720" y="1431360"/>
                  <a:ext cx="7560" cy="6480"/>
                </a:xfrm>
                <a:custGeom>
                  <a:avLst/>
                  <a:gdLst/>
                  <a:ahLst/>
                  <a:rect l="l" t="t" r="r" b="b"/>
                  <a:pathLst>
                    <a:path w="1138" h="972">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w="0">
                  <a:noFill/>
                </a:ln>
              </p:spPr>
              <p:style>
                <a:lnRef idx="0"/>
                <a:fillRef idx="0"/>
                <a:effectRef idx="0"/>
                <a:fontRef idx="minor"/>
              </p:style>
            </p:sp>
          </p:grpSp>
          <p:grpSp>
            <p:nvGrpSpPr>
              <p:cNvPr id="581" name="Group 467"/>
              <p:cNvGrpSpPr/>
              <p:nvPr/>
            </p:nvGrpSpPr>
            <p:grpSpPr>
              <a:xfrm>
                <a:off x="5115600" y="1301400"/>
                <a:ext cx="31320" cy="27360"/>
                <a:chOff x="5115600" y="1301400"/>
                <a:chExt cx="31320" cy="27360"/>
              </a:xfrm>
            </p:grpSpPr>
            <p:sp>
              <p:nvSpPr>
                <p:cNvPr id="582" name="CustomShape 468"/>
                <p:cNvSpPr/>
                <p:nvPr/>
              </p:nvSpPr>
              <p:spPr>
                <a:xfrm>
                  <a:off x="5115600" y="1301400"/>
                  <a:ext cx="31320" cy="27360"/>
                </a:xfrm>
                <a:custGeom>
                  <a:avLst/>
                  <a:gdLst/>
                  <a:ahLst/>
                  <a:rect l="l" t="t" r="r" b="b"/>
                  <a:pathLst>
                    <a:path w="4005" h="342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w="0">
                  <a:noFill/>
                </a:ln>
              </p:spPr>
              <p:style>
                <a:lnRef idx="0"/>
                <a:fillRef idx="0"/>
                <a:effectRef idx="0"/>
                <a:fontRef idx="minor"/>
              </p:style>
            </p:sp>
            <p:sp>
              <p:nvSpPr>
                <p:cNvPr id="583" name="CustomShape 469"/>
                <p:cNvSpPr/>
                <p:nvPr/>
              </p:nvSpPr>
              <p:spPr>
                <a:xfrm>
                  <a:off x="5129280" y="1311840"/>
                  <a:ext cx="7560" cy="648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w="0">
                  <a:noFill/>
                </a:ln>
              </p:spPr>
              <p:style>
                <a:lnRef idx="0"/>
                <a:fillRef idx="0"/>
                <a:effectRef idx="0"/>
                <a:fontRef idx="minor"/>
              </p:style>
            </p:sp>
          </p:grpSp>
          <p:grpSp>
            <p:nvGrpSpPr>
              <p:cNvPr id="584" name="Group 470"/>
              <p:cNvGrpSpPr/>
              <p:nvPr/>
            </p:nvGrpSpPr>
            <p:grpSpPr>
              <a:xfrm>
                <a:off x="5160960" y="1345680"/>
                <a:ext cx="31320" cy="27360"/>
                <a:chOff x="5160960" y="1345680"/>
                <a:chExt cx="31320" cy="27360"/>
              </a:xfrm>
            </p:grpSpPr>
            <p:sp>
              <p:nvSpPr>
                <p:cNvPr id="585" name="CustomShape 471"/>
                <p:cNvSpPr/>
                <p:nvPr/>
              </p:nvSpPr>
              <p:spPr>
                <a:xfrm>
                  <a:off x="5160960" y="1345680"/>
                  <a:ext cx="31320" cy="27360"/>
                </a:xfrm>
                <a:custGeom>
                  <a:avLst/>
                  <a:gdLst/>
                  <a:ahLst/>
                  <a:rect l="l" t="t" r="r" b="b"/>
                  <a:pathLst>
                    <a:path w="4005" h="3421">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w="0">
                  <a:noFill/>
                </a:ln>
              </p:spPr>
              <p:style>
                <a:lnRef idx="0"/>
                <a:fillRef idx="0"/>
                <a:effectRef idx="0"/>
                <a:fontRef idx="minor"/>
              </p:style>
            </p:sp>
            <p:sp>
              <p:nvSpPr>
                <p:cNvPr id="586" name="CustomShape 472"/>
                <p:cNvSpPr/>
                <p:nvPr/>
              </p:nvSpPr>
              <p:spPr>
                <a:xfrm>
                  <a:off x="5174640" y="1356120"/>
                  <a:ext cx="7560" cy="6480"/>
                </a:xfrm>
                <a:custGeom>
                  <a:avLst/>
                  <a:gdLst/>
                  <a:ahLst/>
                  <a:rect l="l" t="t" r="r" b="b"/>
                  <a:pathLst>
                    <a:path w="1126" h="967">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w="0">
                  <a:noFill/>
                </a:ln>
              </p:spPr>
              <p:style>
                <a:lnRef idx="0"/>
                <a:fillRef idx="0"/>
                <a:effectRef idx="0"/>
                <a:fontRef idx="minor"/>
              </p:style>
            </p:sp>
          </p:grpSp>
          <p:grpSp>
            <p:nvGrpSpPr>
              <p:cNvPr id="587" name="Group 473"/>
              <p:cNvGrpSpPr/>
              <p:nvPr/>
            </p:nvGrpSpPr>
            <p:grpSpPr>
              <a:xfrm>
                <a:off x="5179680" y="1395720"/>
                <a:ext cx="31320" cy="27360"/>
                <a:chOff x="5179680" y="1395720"/>
                <a:chExt cx="31320" cy="27360"/>
              </a:xfrm>
            </p:grpSpPr>
            <p:sp>
              <p:nvSpPr>
                <p:cNvPr id="588" name="CustomShape 474"/>
                <p:cNvSpPr/>
                <p:nvPr/>
              </p:nvSpPr>
              <p:spPr>
                <a:xfrm>
                  <a:off x="5179680" y="1395720"/>
                  <a:ext cx="31320" cy="27360"/>
                </a:xfrm>
                <a:custGeom>
                  <a:avLst/>
                  <a:gdLst/>
                  <a:ahLst/>
                  <a:rect l="l" t="t" r="r" b="b"/>
                  <a:pathLst>
                    <a:path w="3993" h="3426">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w="0">
                  <a:noFill/>
                </a:ln>
              </p:spPr>
              <p:style>
                <a:lnRef idx="0"/>
                <a:fillRef idx="0"/>
                <a:effectRef idx="0"/>
                <a:fontRef idx="minor"/>
              </p:style>
            </p:sp>
            <p:sp>
              <p:nvSpPr>
                <p:cNvPr id="589" name="CustomShape 475"/>
                <p:cNvSpPr/>
                <p:nvPr/>
              </p:nvSpPr>
              <p:spPr>
                <a:xfrm>
                  <a:off x="5194800" y="1406160"/>
                  <a:ext cx="6120" cy="6480"/>
                </a:xfrm>
                <a:custGeom>
                  <a:avLst/>
                  <a:gdLst/>
                  <a:ahLst/>
                  <a:rect l="l" t="t" r="r" b="b"/>
                  <a:pathLst>
                    <a:path w="969" h="969">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590" name="Group 476"/>
              <p:cNvGrpSpPr/>
              <p:nvPr/>
            </p:nvGrpSpPr>
            <p:grpSpPr>
              <a:xfrm>
                <a:off x="5230080" y="1395720"/>
                <a:ext cx="31320" cy="27360"/>
                <a:chOff x="5230080" y="1395720"/>
                <a:chExt cx="31320" cy="27360"/>
              </a:xfrm>
            </p:grpSpPr>
            <p:sp>
              <p:nvSpPr>
                <p:cNvPr id="591" name="CustomShape 477"/>
                <p:cNvSpPr/>
                <p:nvPr/>
              </p:nvSpPr>
              <p:spPr>
                <a:xfrm>
                  <a:off x="5230080" y="1395720"/>
                  <a:ext cx="31320" cy="27360"/>
                </a:xfrm>
                <a:custGeom>
                  <a:avLst/>
                  <a:gdLst/>
                  <a:ahLst/>
                  <a:rect l="l" t="t" r="r" b="b"/>
                  <a:pathLst>
                    <a:path w="3993" h="343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w="0">
                  <a:noFill/>
                </a:ln>
              </p:spPr>
              <p:style>
                <a:lnRef idx="0"/>
                <a:fillRef idx="0"/>
                <a:effectRef idx="0"/>
                <a:fontRef idx="minor"/>
              </p:style>
            </p:sp>
            <p:sp>
              <p:nvSpPr>
                <p:cNvPr id="592" name="CustomShape 478"/>
                <p:cNvSpPr/>
                <p:nvPr/>
              </p:nvSpPr>
              <p:spPr>
                <a:xfrm>
                  <a:off x="5243760" y="1406160"/>
                  <a:ext cx="7560" cy="6480"/>
                </a:xfrm>
                <a:custGeom>
                  <a:avLst/>
                  <a:gdLst/>
                  <a:ahLst/>
                  <a:rect l="l" t="t" r="r" b="b"/>
                  <a:pathLst>
                    <a:path w="1138" h="965">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w="0">
                  <a:noFill/>
                </a:ln>
              </p:spPr>
              <p:style>
                <a:lnRef idx="0"/>
                <a:fillRef idx="0"/>
                <a:effectRef idx="0"/>
                <a:fontRef idx="minor"/>
              </p:style>
            </p:sp>
          </p:grpSp>
          <p:grpSp>
            <p:nvGrpSpPr>
              <p:cNvPr id="593" name="Group 479"/>
              <p:cNvGrpSpPr/>
              <p:nvPr/>
            </p:nvGrpSpPr>
            <p:grpSpPr>
              <a:xfrm>
                <a:off x="4927320" y="1024920"/>
                <a:ext cx="31320" cy="27360"/>
                <a:chOff x="4927320" y="1024920"/>
                <a:chExt cx="31320" cy="27360"/>
              </a:xfrm>
            </p:grpSpPr>
            <p:sp>
              <p:nvSpPr>
                <p:cNvPr id="594" name="CustomShape 480"/>
                <p:cNvSpPr/>
                <p:nvPr/>
              </p:nvSpPr>
              <p:spPr>
                <a:xfrm>
                  <a:off x="4927320" y="1024920"/>
                  <a:ext cx="31320" cy="27360"/>
                </a:xfrm>
                <a:custGeom>
                  <a:avLst/>
                  <a:gdLst/>
                  <a:ahLst/>
                  <a:rect l="l" t="t" r="r" b="b"/>
                  <a:pathLst>
                    <a:path w="3993" h="3432">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w="0">
                  <a:noFill/>
                </a:ln>
              </p:spPr>
              <p:style>
                <a:lnRef idx="0"/>
                <a:fillRef idx="0"/>
                <a:effectRef idx="0"/>
                <a:fontRef idx="minor"/>
              </p:style>
            </p:sp>
            <p:sp>
              <p:nvSpPr>
                <p:cNvPr id="595" name="CustomShape 481"/>
                <p:cNvSpPr/>
                <p:nvPr/>
              </p:nvSpPr>
              <p:spPr>
                <a:xfrm>
                  <a:off x="4940640" y="1035360"/>
                  <a:ext cx="7560" cy="6480"/>
                </a:xfrm>
                <a:custGeom>
                  <a:avLst/>
                  <a:gdLst/>
                  <a:ahLst/>
                  <a:rect l="l" t="t" r="r" b="b"/>
                  <a:pathLst>
                    <a:path w="1138" h="967">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w="0">
                  <a:noFill/>
                </a:ln>
              </p:spPr>
              <p:style>
                <a:lnRef idx="0"/>
                <a:fillRef idx="0"/>
                <a:effectRef idx="0"/>
                <a:fontRef idx="minor"/>
              </p:style>
            </p:sp>
          </p:grpSp>
          <p:grpSp>
            <p:nvGrpSpPr>
              <p:cNvPr id="596" name="Group 482"/>
              <p:cNvGrpSpPr/>
              <p:nvPr/>
            </p:nvGrpSpPr>
            <p:grpSpPr>
              <a:xfrm>
                <a:off x="4739040" y="1205280"/>
                <a:ext cx="31320" cy="27360"/>
                <a:chOff x="4739040" y="1205280"/>
                <a:chExt cx="31320" cy="27360"/>
              </a:xfrm>
            </p:grpSpPr>
            <p:sp>
              <p:nvSpPr>
                <p:cNvPr id="597" name="CustomShape 483"/>
                <p:cNvSpPr/>
                <p:nvPr/>
              </p:nvSpPr>
              <p:spPr>
                <a:xfrm>
                  <a:off x="4739040" y="1205280"/>
                  <a:ext cx="31320" cy="27360"/>
                </a:xfrm>
                <a:custGeom>
                  <a:avLst/>
                  <a:gdLst/>
                  <a:ahLst/>
                  <a:rect l="l" t="t" r="r" b="b"/>
                  <a:pathLst>
                    <a:path w="3993" h="3429">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w="0">
                  <a:noFill/>
                </a:ln>
              </p:spPr>
              <p:style>
                <a:lnRef idx="0"/>
                <a:fillRef idx="0"/>
                <a:effectRef idx="0"/>
                <a:fontRef idx="minor"/>
              </p:style>
            </p:sp>
            <p:sp>
              <p:nvSpPr>
                <p:cNvPr id="598" name="CustomShape 484"/>
                <p:cNvSpPr/>
                <p:nvPr/>
              </p:nvSpPr>
              <p:spPr>
                <a:xfrm>
                  <a:off x="4752720" y="1215720"/>
                  <a:ext cx="7560" cy="6480"/>
                </a:xfrm>
                <a:custGeom>
                  <a:avLst/>
                  <a:gdLst/>
                  <a:ahLst/>
                  <a:rect l="l" t="t" r="r" b="b"/>
                  <a:pathLst>
                    <a:path w="1126" h="976">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w="0">
                  <a:noFill/>
                </a:ln>
              </p:spPr>
              <p:style>
                <a:lnRef idx="0"/>
                <a:fillRef idx="0"/>
                <a:effectRef idx="0"/>
                <a:fontRef idx="minor"/>
              </p:style>
            </p:sp>
          </p:grpSp>
          <p:grpSp>
            <p:nvGrpSpPr>
              <p:cNvPr id="599" name="Group 485"/>
              <p:cNvGrpSpPr/>
              <p:nvPr/>
            </p:nvGrpSpPr>
            <p:grpSpPr>
              <a:xfrm>
                <a:off x="4702680" y="1219320"/>
                <a:ext cx="31320" cy="27360"/>
                <a:chOff x="4702680" y="1219320"/>
                <a:chExt cx="31320" cy="27360"/>
              </a:xfrm>
            </p:grpSpPr>
            <p:sp>
              <p:nvSpPr>
                <p:cNvPr id="600" name="CustomShape 486"/>
                <p:cNvSpPr/>
                <p:nvPr/>
              </p:nvSpPr>
              <p:spPr>
                <a:xfrm>
                  <a:off x="4702680" y="1219320"/>
                  <a:ext cx="31320" cy="27360"/>
                </a:xfrm>
                <a:custGeom>
                  <a:avLst/>
                  <a:gdLst/>
                  <a:ahLst/>
                  <a:rect l="l" t="t" r="r" b="b"/>
                  <a:pathLst>
                    <a:path w="3993" h="3432">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w="0">
                  <a:noFill/>
                </a:ln>
              </p:spPr>
              <p:style>
                <a:lnRef idx="0"/>
                <a:fillRef idx="0"/>
                <a:effectRef idx="0"/>
                <a:fontRef idx="minor"/>
              </p:style>
            </p:sp>
            <p:sp>
              <p:nvSpPr>
                <p:cNvPr id="601" name="CustomShape 487"/>
                <p:cNvSpPr/>
                <p:nvPr/>
              </p:nvSpPr>
              <p:spPr>
                <a:xfrm>
                  <a:off x="4716360" y="1229760"/>
                  <a:ext cx="7560" cy="6480"/>
                </a:xfrm>
                <a:custGeom>
                  <a:avLst/>
                  <a:gdLst/>
                  <a:ahLst/>
                  <a:rect l="l" t="t" r="r" b="b"/>
                  <a:pathLst>
                    <a:path w="1126" h="965">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w="0">
                  <a:noFill/>
                </a:ln>
              </p:spPr>
              <p:style>
                <a:lnRef idx="0"/>
                <a:fillRef idx="0"/>
                <a:effectRef idx="0"/>
                <a:fontRef idx="minor"/>
              </p:style>
            </p:sp>
          </p:grpSp>
          <p:grpSp>
            <p:nvGrpSpPr>
              <p:cNvPr id="602" name="Group 488"/>
              <p:cNvGrpSpPr/>
              <p:nvPr/>
            </p:nvGrpSpPr>
            <p:grpSpPr>
              <a:xfrm>
                <a:off x="5067720" y="1132920"/>
                <a:ext cx="31320" cy="27360"/>
                <a:chOff x="5067720" y="1132920"/>
                <a:chExt cx="31320" cy="27360"/>
              </a:xfrm>
            </p:grpSpPr>
            <p:sp>
              <p:nvSpPr>
                <p:cNvPr id="603" name="CustomShape 489"/>
                <p:cNvSpPr/>
                <p:nvPr/>
              </p:nvSpPr>
              <p:spPr>
                <a:xfrm>
                  <a:off x="5067720" y="1132920"/>
                  <a:ext cx="31320" cy="27360"/>
                </a:xfrm>
                <a:custGeom>
                  <a:avLst/>
                  <a:gdLst/>
                  <a:ahLst/>
                  <a:rect l="l" t="t" r="r" b="b"/>
                  <a:pathLst>
                    <a:path w="3993" h="3433">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w="0">
                  <a:noFill/>
                </a:ln>
              </p:spPr>
              <p:style>
                <a:lnRef idx="0"/>
                <a:fillRef idx="0"/>
                <a:effectRef idx="0"/>
                <a:fontRef idx="minor"/>
              </p:style>
            </p:sp>
            <p:sp>
              <p:nvSpPr>
                <p:cNvPr id="604" name="CustomShape 490"/>
                <p:cNvSpPr/>
                <p:nvPr/>
              </p:nvSpPr>
              <p:spPr>
                <a:xfrm>
                  <a:off x="5082480" y="1143360"/>
                  <a:ext cx="6120" cy="6480"/>
                </a:xfrm>
                <a:custGeom>
                  <a:avLst/>
                  <a:gdLst/>
                  <a:ahLst/>
                  <a:rect l="l" t="t" r="r" b="b"/>
                  <a:pathLst>
                    <a:path w="969"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w="0">
                  <a:noFill/>
                </a:ln>
              </p:spPr>
              <p:style>
                <a:lnRef idx="0"/>
                <a:fillRef idx="0"/>
                <a:effectRef idx="0"/>
                <a:fontRef idx="minor"/>
              </p:style>
            </p:sp>
          </p:grpSp>
          <p:sp>
            <p:nvSpPr>
              <p:cNvPr id="605" name="CustomShape 491"/>
              <p:cNvSpPr/>
              <p:nvPr/>
            </p:nvSpPr>
            <p:spPr>
              <a:xfrm>
                <a:off x="5019840" y="919440"/>
                <a:ext cx="43200" cy="37440"/>
              </a:xfrm>
              <a:custGeom>
                <a:avLst/>
                <a:gdLst/>
                <a:ahLst/>
                <a:rect l="l" t="t" r="r" b="b"/>
                <a:pathLst>
                  <a:path w="5409" h="4644">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w="0">
                <a:noFill/>
              </a:ln>
            </p:spPr>
            <p:style>
              <a:lnRef idx="0"/>
              <a:fillRef idx="0"/>
              <a:effectRef idx="0"/>
              <a:fontRef idx="minor"/>
            </p:style>
          </p:sp>
          <p:sp>
            <p:nvSpPr>
              <p:cNvPr id="606" name="CustomShape 492"/>
              <p:cNvSpPr/>
              <p:nvPr/>
            </p:nvSpPr>
            <p:spPr>
              <a:xfrm>
                <a:off x="5036400" y="929880"/>
                <a:ext cx="16200" cy="16560"/>
              </a:xfrm>
              <a:custGeom>
                <a:avLst/>
                <a:gdLst/>
                <a:ahLst/>
                <a:rect l="l" t="t" r="r" b="b"/>
                <a:pathLst>
                  <a:path w="2179" h="2178">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w="0">
                <a:noFill/>
              </a:ln>
            </p:spPr>
            <p:style>
              <a:lnRef idx="0"/>
              <a:fillRef idx="0"/>
              <a:effectRef idx="0"/>
              <a:fontRef idx="minor"/>
            </p:style>
          </p:sp>
          <p:grpSp>
            <p:nvGrpSpPr>
              <p:cNvPr id="607" name="Group 493"/>
              <p:cNvGrpSpPr/>
              <p:nvPr/>
            </p:nvGrpSpPr>
            <p:grpSpPr>
              <a:xfrm>
                <a:off x="5153400" y="805320"/>
                <a:ext cx="40680" cy="35280"/>
                <a:chOff x="5153400" y="805320"/>
                <a:chExt cx="40680" cy="35280"/>
              </a:xfrm>
            </p:grpSpPr>
            <p:sp>
              <p:nvSpPr>
                <p:cNvPr id="608" name="CustomShape 494"/>
                <p:cNvSpPr/>
                <p:nvPr/>
              </p:nvSpPr>
              <p:spPr>
                <a:xfrm>
                  <a:off x="5153400" y="805320"/>
                  <a:ext cx="40680" cy="35280"/>
                </a:xfrm>
                <a:custGeom>
                  <a:avLst/>
                  <a:gdLst/>
                  <a:ahLst/>
                  <a:rect l="l" t="t" r="r" b="b"/>
                  <a:pathLst>
                    <a:path w="5118" h="4374">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w="0">
                  <a:noFill/>
                </a:ln>
              </p:spPr>
              <p:style>
                <a:lnRef idx="0"/>
                <a:fillRef idx="0"/>
                <a:effectRef idx="0"/>
                <a:fontRef idx="minor"/>
              </p:style>
            </p:sp>
            <p:sp>
              <p:nvSpPr>
                <p:cNvPr id="609" name="CustomShape 495"/>
                <p:cNvSpPr/>
                <p:nvPr/>
              </p:nvSpPr>
              <p:spPr>
                <a:xfrm>
                  <a:off x="5169960" y="815760"/>
                  <a:ext cx="14040" cy="14400"/>
                </a:xfrm>
                <a:custGeom>
                  <a:avLst/>
                  <a:gdLst/>
                  <a:ahLst/>
                  <a:rect l="l" t="t" r="r" b="b"/>
                  <a:pathLst>
                    <a:path w="1924" h="1925">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w="0">
                  <a:noFill/>
                </a:ln>
              </p:spPr>
              <p:style>
                <a:lnRef idx="0"/>
                <a:fillRef idx="0"/>
                <a:effectRef idx="0"/>
                <a:fontRef idx="minor"/>
              </p:style>
            </p:sp>
          </p:grpSp>
          <p:grpSp>
            <p:nvGrpSpPr>
              <p:cNvPr id="610" name="Group 496"/>
              <p:cNvGrpSpPr/>
              <p:nvPr/>
            </p:nvGrpSpPr>
            <p:grpSpPr>
              <a:xfrm>
                <a:off x="5214960" y="991080"/>
                <a:ext cx="50760" cy="44280"/>
                <a:chOff x="5214960" y="991080"/>
                <a:chExt cx="50760" cy="44280"/>
              </a:xfrm>
            </p:grpSpPr>
            <p:sp>
              <p:nvSpPr>
                <p:cNvPr id="611" name="CustomShape 497"/>
                <p:cNvSpPr/>
                <p:nvPr/>
              </p:nvSpPr>
              <p:spPr>
                <a:xfrm>
                  <a:off x="5214960" y="991080"/>
                  <a:ext cx="50760" cy="44280"/>
                </a:xfrm>
                <a:custGeom>
                  <a:avLst/>
                  <a:gdLst/>
                  <a:ahLst/>
                  <a:rect l="l" t="t" r="r" b="b"/>
                  <a:pathLst>
                    <a:path w="6340" h="5432">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w="0">
                  <a:noFill/>
                </a:ln>
              </p:spPr>
              <p:style>
                <a:lnRef idx="0"/>
                <a:fillRef idx="0"/>
                <a:effectRef idx="0"/>
                <a:fontRef idx="minor"/>
              </p:style>
            </p:sp>
            <p:sp>
              <p:nvSpPr>
                <p:cNvPr id="612" name="CustomShape 498"/>
                <p:cNvSpPr/>
                <p:nvPr/>
              </p:nvSpPr>
              <p:spPr>
                <a:xfrm>
                  <a:off x="5228280" y="1001520"/>
                  <a:ext cx="27000" cy="23400"/>
                </a:xfrm>
                <a:custGeom>
                  <a:avLst/>
                  <a:gdLst/>
                  <a:ahLst/>
                  <a:rect l="l" t="t" r="r" b="b"/>
                  <a:pathLst>
                    <a:path w="3473" h="2976">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w="0">
                  <a:noFill/>
                </a:ln>
              </p:spPr>
              <p:style>
                <a:lnRef idx="0"/>
                <a:fillRef idx="0"/>
                <a:effectRef idx="0"/>
                <a:fontRef idx="minor"/>
              </p:style>
            </p:sp>
          </p:grpSp>
          <p:sp>
            <p:nvSpPr>
              <p:cNvPr id="613" name="CustomShape 499"/>
              <p:cNvSpPr/>
              <p:nvPr/>
            </p:nvSpPr>
            <p:spPr>
              <a:xfrm>
                <a:off x="5175720" y="1235160"/>
                <a:ext cx="31320" cy="27360"/>
              </a:xfrm>
              <a:custGeom>
                <a:avLst/>
                <a:gdLst/>
                <a:ahLst/>
                <a:rect l="l" t="t" r="r" b="b"/>
                <a:pathLst>
                  <a:path w="3992" h="342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614" name="CustomShape 500"/>
              <p:cNvSpPr/>
              <p:nvPr/>
            </p:nvSpPr>
            <p:spPr>
              <a:xfrm>
                <a:off x="5190840" y="1245600"/>
                <a:ext cx="6120" cy="6480"/>
              </a:xfrm>
              <a:custGeom>
                <a:avLst/>
                <a:gdLst/>
                <a:ahLst/>
                <a:rect l="l" t="t" r="r" b="b"/>
                <a:pathLst>
                  <a:path w="969"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nvGrpSpPr>
              <p:cNvPr id="615" name="Group 501"/>
              <p:cNvGrpSpPr/>
              <p:nvPr/>
            </p:nvGrpSpPr>
            <p:grpSpPr>
              <a:xfrm>
                <a:off x="5230080" y="1313640"/>
                <a:ext cx="31320" cy="27360"/>
                <a:chOff x="5230080" y="1313640"/>
                <a:chExt cx="31320" cy="27360"/>
              </a:xfrm>
            </p:grpSpPr>
            <p:sp>
              <p:nvSpPr>
                <p:cNvPr id="616" name="CustomShape 502"/>
                <p:cNvSpPr/>
                <p:nvPr/>
              </p:nvSpPr>
              <p:spPr>
                <a:xfrm>
                  <a:off x="5230080" y="1313640"/>
                  <a:ext cx="31320" cy="2736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617" name="CustomShape 503"/>
                <p:cNvSpPr/>
                <p:nvPr/>
              </p:nvSpPr>
              <p:spPr>
                <a:xfrm>
                  <a:off x="5243760" y="1324080"/>
                  <a:ext cx="7560" cy="6480"/>
                </a:xfrm>
                <a:custGeom>
                  <a:avLst/>
                  <a:gdLst/>
                  <a:ahLst/>
                  <a:rect l="l" t="t" r="r" b="b"/>
                  <a:pathLst>
                    <a:path w="1138" h="967">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w="0">
                  <a:noFill/>
                </a:ln>
              </p:spPr>
              <p:style>
                <a:lnRef idx="0"/>
                <a:fillRef idx="0"/>
                <a:effectRef idx="0"/>
                <a:fontRef idx="minor"/>
              </p:style>
            </p:sp>
          </p:grpSp>
          <p:grpSp>
            <p:nvGrpSpPr>
              <p:cNvPr id="618" name="Group 504"/>
              <p:cNvGrpSpPr/>
              <p:nvPr/>
            </p:nvGrpSpPr>
            <p:grpSpPr>
              <a:xfrm>
                <a:off x="5332680" y="1231200"/>
                <a:ext cx="31320" cy="27360"/>
                <a:chOff x="5332680" y="1231200"/>
                <a:chExt cx="31320" cy="27360"/>
              </a:xfrm>
            </p:grpSpPr>
            <p:sp>
              <p:nvSpPr>
                <p:cNvPr id="619" name="CustomShape 505"/>
                <p:cNvSpPr/>
                <p:nvPr/>
              </p:nvSpPr>
              <p:spPr>
                <a:xfrm>
                  <a:off x="5332680" y="1231200"/>
                  <a:ext cx="31320" cy="2736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620" name="CustomShape 506"/>
                <p:cNvSpPr/>
                <p:nvPr/>
              </p:nvSpPr>
              <p:spPr>
                <a:xfrm>
                  <a:off x="5347800" y="1241640"/>
                  <a:ext cx="6120" cy="648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w="0">
                  <a:noFill/>
                </a:ln>
              </p:spPr>
              <p:style>
                <a:lnRef idx="0"/>
                <a:fillRef idx="0"/>
                <a:effectRef idx="0"/>
                <a:fontRef idx="minor"/>
              </p:style>
            </p:sp>
          </p:grpSp>
          <p:grpSp>
            <p:nvGrpSpPr>
              <p:cNvPr id="621" name="Group 507"/>
              <p:cNvGrpSpPr/>
              <p:nvPr/>
            </p:nvGrpSpPr>
            <p:grpSpPr>
              <a:xfrm>
                <a:off x="5304600" y="1148040"/>
                <a:ext cx="31320" cy="27360"/>
                <a:chOff x="5304600" y="1148040"/>
                <a:chExt cx="31320" cy="27360"/>
              </a:xfrm>
            </p:grpSpPr>
            <p:sp>
              <p:nvSpPr>
                <p:cNvPr id="622" name="CustomShape 508"/>
                <p:cNvSpPr/>
                <p:nvPr/>
              </p:nvSpPr>
              <p:spPr>
                <a:xfrm>
                  <a:off x="5304600" y="1148040"/>
                  <a:ext cx="31320" cy="27360"/>
                </a:xfrm>
                <a:custGeom>
                  <a:avLst/>
                  <a:gdLst/>
                  <a:ahLst/>
                  <a:rect l="l" t="t" r="r" b="b"/>
                  <a:pathLst>
                    <a:path w="4005" h="3432">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w="0">
                  <a:noFill/>
                </a:ln>
              </p:spPr>
              <p:style>
                <a:lnRef idx="0"/>
                <a:fillRef idx="0"/>
                <a:effectRef idx="0"/>
                <a:fontRef idx="minor"/>
              </p:style>
            </p:sp>
            <p:sp>
              <p:nvSpPr>
                <p:cNvPr id="623" name="CustomShape 509"/>
                <p:cNvSpPr/>
                <p:nvPr/>
              </p:nvSpPr>
              <p:spPr>
                <a:xfrm>
                  <a:off x="5319720" y="1158840"/>
                  <a:ext cx="6120" cy="6480"/>
                </a:xfrm>
                <a:custGeom>
                  <a:avLst/>
                  <a:gdLst/>
                  <a:ahLst/>
                  <a:rect l="l" t="t" r="r" b="b"/>
                  <a:pathLst>
                    <a:path w="957" h="956">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w="0">
                  <a:noFill/>
                </a:ln>
              </p:spPr>
              <p:style>
                <a:lnRef idx="0"/>
                <a:fillRef idx="0"/>
                <a:effectRef idx="0"/>
                <a:fontRef idx="minor"/>
              </p:style>
            </p:sp>
          </p:grpSp>
          <p:grpSp>
            <p:nvGrpSpPr>
              <p:cNvPr id="624" name="Group 510"/>
              <p:cNvGrpSpPr/>
              <p:nvPr/>
            </p:nvGrpSpPr>
            <p:grpSpPr>
              <a:xfrm>
                <a:off x="5371920" y="988200"/>
                <a:ext cx="26640" cy="27360"/>
                <a:chOff x="5371920" y="988200"/>
                <a:chExt cx="26640" cy="27360"/>
              </a:xfrm>
            </p:grpSpPr>
            <p:sp>
              <p:nvSpPr>
                <p:cNvPr id="625" name="CustomShape 511"/>
                <p:cNvSpPr/>
                <p:nvPr/>
              </p:nvSpPr>
              <p:spPr>
                <a:xfrm>
                  <a:off x="5371920" y="988200"/>
                  <a:ext cx="26640" cy="27360"/>
                </a:xfrm>
                <a:custGeom>
                  <a:avLst/>
                  <a:gdLst/>
                  <a:ahLst/>
                  <a:rect l="l" t="t" r="r" b="b"/>
                  <a:pathLst>
                    <a:path w="3412" h="3424">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w="0">
                  <a:noFill/>
                </a:ln>
              </p:spPr>
              <p:style>
                <a:lnRef idx="0"/>
                <a:fillRef idx="0"/>
                <a:effectRef idx="0"/>
                <a:fontRef idx="minor"/>
              </p:style>
            </p:sp>
            <p:sp>
              <p:nvSpPr>
                <p:cNvPr id="626" name="CustomShape 512"/>
                <p:cNvSpPr/>
                <p:nvPr/>
              </p:nvSpPr>
              <p:spPr>
                <a:xfrm>
                  <a:off x="5382360" y="998640"/>
                  <a:ext cx="6120" cy="648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w="0">
                  <a:noFill/>
                </a:ln>
              </p:spPr>
              <p:style>
                <a:lnRef idx="0"/>
                <a:fillRef idx="0"/>
                <a:effectRef idx="0"/>
                <a:fontRef idx="minor"/>
              </p:style>
            </p:sp>
          </p:grpSp>
          <p:grpSp>
            <p:nvGrpSpPr>
              <p:cNvPr id="627" name="Group 513"/>
              <p:cNvGrpSpPr/>
              <p:nvPr/>
            </p:nvGrpSpPr>
            <p:grpSpPr>
              <a:xfrm>
                <a:off x="5465160" y="996480"/>
                <a:ext cx="31320" cy="27360"/>
                <a:chOff x="5465160" y="996480"/>
                <a:chExt cx="31320" cy="27360"/>
              </a:xfrm>
            </p:grpSpPr>
            <p:sp>
              <p:nvSpPr>
                <p:cNvPr id="628" name="CustomShape 514"/>
                <p:cNvSpPr/>
                <p:nvPr/>
              </p:nvSpPr>
              <p:spPr>
                <a:xfrm>
                  <a:off x="5465160" y="996480"/>
                  <a:ext cx="31320" cy="2736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w="0">
                  <a:noFill/>
                </a:ln>
              </p:spPr>
              <p:style>
                <a:lnRef idx="0"/>
                <a:fillRef idx="0"/>
                <a:effectRef idx="0"/>
                <a:fontRef idx="minor"/>
              </p:style>
            </p:sp>
            <p:sp>
              <p:nvSpPr>
                <p:cNvPr id="629" name="CustomShape 515"/>
                <p:cNvSpPr/>
                <p:nvPr/>
              </p:nvSpPr>
              <p:spPr>
                <a:xfrm>
                  <a:off x="5480280" y="1006920"/>
                  <a:ext cx="6120" cy="648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630" name="Group 516"/>
              <p:cNvGrpSpPr/>
              <p:nvPr/>
            </p:nvGrpSpPr>
            <p:grpSpPr>
              <a:xfrm>
                <a:off x="5433120" y="984240"/>
                <a:ext cx="31320" cy="27360"/>
                <a:chOff x="5433120" y="984240"/>
                <a:chExt cx="31320" cy="27360"/>
              </a:xfrm>
            </p:grpSpPr>
            <p:sp>
              <p:nvSpPr>
                <p:cNvPr id="631" name="CustomShape 517"/>
                <p:cNvSpPr/>
                <p:nvPr/>
              </p:nvSpPr>
              <p:spPr>
                <a:xfrm>
                  <a:off x="5433120" y="984240"/>
                  <a:ext cx="31320" cy="2736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632" name="CustomShape 518"/>
                <p:cNvSpPr/>
                <p:nvPr/>
              </p:nvSpPr>
              <p:spPr>
                <a:xfrm>
                  <a:off x="5446800" y="994680"/>
                  <a:ext cx="7560" cy="6480"/>
                </a:xfrm>
                <a:custGeom>
                  <a:avLst/>
                  <a:gdLst/>
                  <a:ahLst/>
                  <a:rect l="l" t="t" r="r" b="b"/>
                  <a:pathLst>
                    <a:path w="1138" h="964">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w="0">
                  <a:noFill/>
                </a:ln>
              </p:spPr>
              <p:style>
                <a:lnRef idx="0"/>
                <a:fillRef idx="0"/>
                <a:effectRef idx="0"/>
                <a:fontRef idx="minor"/>
              </p:style>
            </p:sp>
          </p:grpSp>
          <p:grpSp>
            <p:nvGrpSpPr>
              <p:cNvPr id="633" name="Group 519"/>
              <p:cNvGrpSpPr/>
              <p:nvPr/>
            </p:nvGrpSpPr>
            <p:grpSpPr>
              <a:xfrm>
                <a:off x="5514120" y="816480"/>
                <a:ext cx="31320" cy="27360"/>
                <a:chOff x="5514120" y="816480"/>
                <a:chExt cx="31320" cy="27360"/>
              </a:xfrm>
            </p:grpSpPr>
            <p:sp>
              <p:nvSpPr>
                <p:cNvPr id="634" name="CustomShape 520"/>
                <p:cNvSpPr/>
                <p:nvPr/>
              </p:nvSpPr>
              <p:spPr>
                <a:xfrm>
                  <a:off x="5514120" y="816480"/>
                  <a:ext cx="31320" cy="27360"/>
                </a:xfrm>
                <a:custGeom>
                  <a:avLst/>
                  <a:gdLst/>
                  <a:ahLst/>
                  <a:rect l="l" t="t" r="r" b="b"/>
                  <a:pathLst>
                    <a:path w="4005" h="3425">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w="0">
                  <a:noFill/>
                </a:ln>
              </p:spPr>
              <p:style>
                <a:lnRef idx="0"/>
                <a:fillRef idx="0"/>
                <a:effectRef idx="0"/>
                <a:fontRef idx="minor"/>
              </p:style>
            </p:sp>
            <p:sp>
              <p:nvSpPr>
                <p:cNvPr id="635" name="CustomShape 521"/>
                <p:cNvSpPr/>
                <p:nvPr/>
              </p:nvSpPr>
              <p:spPr>
                <a:xfrm>
                  <a:off x="5527800" y="826920"/>
                  <a:ext cx="7560" cy="6480"/>
                </a:xfrm>
                <a:custGeom>
                  <a:avLst/>
                  <a:gdLst/>
                  <a:ahLst/>
                  <a:rect l="l" t="t" r="r" b="b"/>
                  <a:pathLst>
                    <a:path w="1138" h="965">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w="0">
                  <a:noFill/>
                </a:ln>
              </p:spPr>
              <p:style>
                <a:lnRef idx="0"/>
                <a:fillRef idx="0"/>
                <a:effectRef idx="0"/>
                <a:fontRef idx="minor"/>
              </p:style>
            </p:sp>
          </p:grpSp>
          <p:grpSp>
            <p:nvGrpSpPr>
              <p:cNvPr id="636" name="Group 522"/>
              <p:cNvGrpSpPr/>
              <p:nvPr/>
            </p:nvGrpSpPr>
            <p:grpSpPr>
              <a:xfrm>
                <a:off x="4694400" y="1018080"/>
                <a:ext cx="31320" cy="27360"/>
                <a:chOff x="4694400" y="1018080"/>
                <a:chExt cx="31320" cy="27360"/>
              </a:xfrm>
            </p:grpSpPr>
            <p:sp>
              <p:nvSpPr>
                <p:cNvPr id="637" name="CustomShape 523"/>
                <p:cNvSpPr/>
                <p:nvPr/>
              </p:nvSpPr>
              <p:spPr>
                <a:xfrm>
                  <a:off x="4694400" y="1018080"/>
                  <a:ext cx="31320" cy="27360"/>
                </a:xfrm>
                <a:custGeom>
                  <a:avLst/>
                  <a:gdLst/>
                  <a:ahLst/>
                  <a:rect l="l" t="t" r="r" b="b"/>
                  <a:pathLst>
                    <a:path w="4005" h="342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w="0">
                  <a:noFill/>
                </a:ln>
              </p:spPr>
              <p:style>
                <a:lnRef idx="0"/>
                <a:fillRef idx="0"/>
                <a:effectRef idx="0"/>
                <a:fontRef idx="minor"/>
              </p:style>
            </p:sp>
            <p:sp>
              <p:nvSpPr>
                <p:cNvPr id="638" name="CustomShape 524"/>
                <p:cNvSpPr/>
                <p:nvPr/>
              </p:nvSpPr>
              <p:spPr>
                <a:xfrm>
                  <a:off x="4708080" y="1028160"/>
                  <a:ext cx="7560" cy="6480"/>
                </a:xfrm>
                <a:custGeom>
                  <a:avLst/>
                  <a:gdLst/>
                  <a:ahLst/>
                  <a:rect l="l" t="t" r="r" b="b"/>
                  <a:pathLst>
                    <a:path w="1138" h="967">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w="0">
                  <a:noFill/>
                </a:ln>
              </p:spPr>
              <p:style>
                <a:lnRef idx="0"/>
                <a:fillRef idx="0"/>
                <a:effectRef idx="0"/>
                <a:fontRef idx="minor"/>
              </p:style>
            </p:sp>
          </p:grpSp>
          <p:grpSp>
            <p:nvGrpSpPr>
              <p:cNvPr id="639" name="Group 525"/>
              <p:cNvGrpSpPr/>
              <p:nvPr/>
            </p:nvGrpSpPr>
            <p:grpSpPr>
              <a:xfrm>
                <a:off x="4762080" y="1102680"/>
                <a:ext cx="31320" cy="27360"/>
                <a:chOff x="4762080" y="1102680"/>
                <a:chExt cx="31320" cy="27360"/>
              </a:xfrm>
            </p:grpSpPr>
            <p:sp>
              <p:nvSpPr>
                <p:cNvPr id="640" name="CustomShape 526"/>
                <p:cNvSpPr/>
                <p:nvPr/>
              </p:nvSpPr>
              <p:spPr>
                <a:xfrm>
                  <a:off x="4762080" y="1102680"/>
                  <a:ext cx="31320" cy="27360"/>
                </a:xfrm>
                <a:custGeom>
                  <a:avLst/>
                  <a:gdLst/>
                  <a:ahLst/>
                  <a:rect l="l" t="t" r="r" b="b"/>
                  <a:pathLst>
                    <a:path w="3993" h="342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641" name="CustomShape 527"/>
                <p:cNvSpPr/>
                <p:nvPr/>
              </p:nvSpPr>
              <p:spPr>
                <a:xfrm>
                  <a:off x="4775760" y="1113120"/>
                  <a:ext cx="7560" cy="6480"/>
                </a:xfrm>
                <a:custGeom>
                  <a:avLst/>
                  <a:gdLst/>
                  <a:ahLst/>
                  <a:rect l="l" t="t" r="r" b="b"/>
                  <a:pathLst>
                    <a:path w="1138" h="967">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w="0">
                  <a:noFill/>
                </a:ln>
              </p:spPr>
              <p:style>
                <a:lnRef idx="0"/>
                <a:fillRef idx="0"/>
                <a:effectRef idx="0"/>
                <a:fontRef idx="minor"/>
              </p:style>
            </p:sp>
          </p:grpSp>
          <p:grpSp>
            <p:nvGrpSpPr>
              <p:cNvPr id="642" name="Group 528"/>
              <p:cNvGrpSpPr/>
              <p:nvPr/>
            </p:nvGrpSpPr>
            <p:grpSpPr>
              <a:xfrm>
                <a:off x="4745520" y="1132920"/>
                <a:ext cx="31320" cy="27360"/>
                <a:chOff x="4745520" y="1132920"/>
                <a:chExt cx="31320" cy="27360"/>
              </a:xfrm>
            </p:grpSpPr>
            <p:sp>
              <p:nvSpPr>
                <p:cNvPr id="643" name="CustomShape 529"/>
                <p:cNvSpPr/>
                <p:nvPr/>
              </p:nvSpPr>
              <p:spPr>
                <a:xfrm>
                  <a:off x="4745520" y="1132920"/>
                  <a:ext cx="31320" cy="27360"/>
                </a:xfrm>
                <a:custGeom>
                  <a:avLst/>
                  <a:gdLst/>
                  <a:ahLst/>
                  <a:rect l="l" t="t" r="r" b="b"/>
                  <a:pathLst>
                    <a:path w="4005" h="3433">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w="0">
                  <a:noFill/>
                </a:ln>
              </p:spPr>
              <p:style>
                <a:lnRef idx="0"/>
                <a:fillRef idx="0"/>
                <a:effectRef idx="0"/>
                <a:fontRef idx="minor"/>
              </p:style>
            </p:sp>
            <p:sp>
              <p:nvSpPr>
                <p:cNvPr id="644" name="CustomShape 530"/>
                <p:cNvSpPr/>
                <p:nvPr/>
              </p:nvSpPr>
              <p:spPr>
                <a:xfrm>
                  <a:off x="4759200" y="1143360"/>
                  <a:ext cx="7560" cy="6480"/>
                </a:xfrm>
                <a:custGeom>
                  <a:avLst/>
                  <a:gdLst/>
                  <a:ahLst/>
                  <a:rect l="l" t="t" r="r" b="b"/>
                  <a:pathLst>
                    <a:path w="1138" h="973">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w="0">
                  <a:noFill/>
                </a:ln>
              </p:spPr>
              <p:style>
                <a:lnRef idx="0"/>
                <a:fillRef idx="0"/>
                <a:effectRef idx="0"/>
                <a:fontRef idx="minor"/>
              </p:style>
            </p:sp>
          </p:grpSp>
          <p:grpSp>
            <p:nvGrpSpPr>
              <p:cNvPr id="645" name="Group 531"/>
              <p:cNvGrpSpPr/>
              <p:nvPr/>
            </p:nvGrpSpPr>
            <p:grpSpPr>
              <a:xfrm>
                <a:off x="4703760" y="1158120"/>
                <a:ext cx="15480" cy="15480"/>
                <a:chOff x="4703760" y="1158120"/>
                <a:chExt cx="15480" cy="15480"/>
              </a:xfrm>
            </p:grpSpPr>
            <p:sp>
              <p:nvSpPr>
                <p:cNvPr id="646" name="CustomShape 532"/>
                <p:cNvSpPr/>
                <p:nvPr/>
              </p:nvSpPr>
              <p:spPr>
                <a:xfrm>
                  <a:off x="4703760" y="1158120"/>
                  <a:ext cx="15480" cy="15480"/>
                </a:xfrm>
                <a:custGeom>
                  <a:avLst/>
                  <a:gdLst/>
                  <a:ahLst/>
                  <a:rect l="l" t="t" r="r" b="b"/>
                  <a:pathLst>
                    <a:path w="2069" h="2058">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w="0">
                  <a:noFill/>
                </a:ln>
              </p:spPr>
              <p:style>
                <a:lnRef idx="0"/>
                <a:fillRef idx="0"/>
                <a:effectRef idx="0"/>
                <a:fontRef idx="minor"/>
              </p:style>
            </p:sp>
            <p:sp>
              <p:nvSpPr>
                <p:cNvPr id="647" name="CustomShape 533"/>
                <p:cNvSpPr/>
                <p:nvPr/>
              </p:nvSpPr>
              <p:spPr>
                <a:xfrm>
                  <a:off x="4709880" y="1164240"/>
                  <a:ext cx="3240" cy="3240"/>
                </a:xfrm>
                <a:custGeom>
                  <a:avLst/>
                  <a:gdLst/>
                  <a:ahLst/>
                  <a:rect l="l" t="t" r="r" b="b"/>
                  <a:pathLst>
                    <a:path w="594" h="582">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w="0">
                  <a:noFill/>
                </a:ln>
              </p:spPr>
              <p:style>
                <a:lnRef idx="0"/>
                <a:fillRef idx="0"/>
                <a:effectRef idx="0"/>
                <a:fontRef idx="minor"/>
              </p:style>
            </p:sp>
          </p:grpSp>
          <p:grpSp>
            <p:nvGrpSpPr>
              <p:cNvPr id="648" name="Group 534"/>
              <p:cNvGrpSpPr/>
              <p:nvPr/>
            </p:nvGrpSpPr>
            <p:grpSpPr>
              <a:xfrm>
                <a:off x="4581720" y="1114920"/>
                <a:ext cx="31320" cy="27360"/>
                <a:chOff x="4581720" y="1114920"/>
                <a:chExt cx="31320" cy="27360"/>
              </a:xfrm>
            </p:grpSpPr>
            <p:sp>
              <p:nvSpPr>
                <p:cNvPr id="649" name="CustomShape 535"/>
                <p:cNvSpPr/>
                <p:nvPr/>
              </p:nvSpPr>
              <p:spPr>
                <a:xfrm>
                  <a:off x="4581720" y="1114920"/>
                  <a:ext cx="31320" cy="27360"/>
                </a:xfrm>
                <a:custGeom>
                  <a:avLst/>
                  <a:gdLst/>
                  <a:ahLst/>
                  <a:rect l="l" t="t" r="r" b="b"/>
                  <a:pathLst>
                    <a:path w="4005" h="342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w="0">
                  <a:noFill/>
                </a:ln>
              </p:spPr>
              <p:style>
                <a:lnRef idx="0"/>
                <a:fillRef idx="0"/>
                <a:effectRef idx="0"/>
                <a:fontRef idx="minor"/>
              </p:style>
            </p:sp>
            <p:sp>
              <p:nvSpPr>
                <p:cNvPr id="650" name="CustomShape 536"/>
                <p:cNvSpPr/>
                <p:nvPr/>
              </p:nvSpPr>
              <p:spPr>
                <a:xfrm>
                  <a:off x="4595400" y="1125360"/>
                  <a:ext cx="7560" cy="6480"/>
                </a:xfrm>
                <a:custGeom>
                  <a:avLst/>
                  <a:gdLst/>
                  <a:ahLst/>
                  <a:rect l="l" t="t" r="r" b="b"/>
                  <a:pathLst>
                    <a:path w="1126" h="965">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w="0">
                  <a:noFill/>
                </a:ln>
              </p:spPr>
              <p:style>
                <a:lnRef idx="0"/>
                <a:fillRef idx="0"/>
                <a:effectRef idx="0"/>
                <a:fontRef idx="minor"/>
              </p:style>
            </p:sp>
          </p:grpSp>
          <p:sp>
            <p:nvSpPr>
              <p:cNvPr id="651" name="CustomShape 537"/>
              <p:cNvSpPr/>
              <p:nvPr/>
            </p:nvSpPr>
            <p:spPr>
              <a:xfrm>
                <a:off x="4501800" y="1148400"/>
                <a:ext cx="31320" cy="27360"/>
              </a:xfrm>
              <a:custGeom>
                <a:avLst/>
                <a:gdLst/>
                <a:ahLst/>
                <a:rect l="l" t="t" r="r" b="b"/>
                <a:pathLst>
                  <a:path w="3993" h="3421">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w="0">
                <a:noFill/>
              </a:ln>
            </p:spPr>
            <p:style>
              <a:lnRef idx="0"/>
              <a:fillRef idx="0"/>
              <a:effectRef idx="0"/>
              <a:fontRef idx="minor"/>
            </p:style>
          </p:sp>
          <p:sp>
            <p:nvSpPr>
              <p:cNvPr id="652" name="CustomShape 538"/>
              <p:cNvSpPr/>
              <p:nvPr/>
            </p:nvSpPr>
            <p:spPr>
              <a:xfrm>
                <a:off x="4516920" y="1158840"/>
                <a:ext cx="6120" cy="6480"/>
              </a:xfrm>
              <a:custGeom>
                <a:avLst/>
                <a:gdLst/>
                <a:ahLst/>
                <a:rect l="l" t="t" r="r" b="b"/>
                <a:pathLst>
                  <a:path w="968"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w="0">
                <a:noFill/>
              </a:ln>
            </p:spPr>
            <p:style>
              <a:lnRef idx="0"/>
              <a:fillRef idx="0"/>
              <a:effectRef idx="0"/>
              <a:fontRef idx="minor"/>
            </p:style>
          </p:sp>
          <p:grpSp>
            <p:nvGrpSpPr>
              <p:cNvPr id="653" name="Group 539"/>
              <p:cNvGrpSpPr/>
              <p:nvPr/>
            </p:nvGrpSpPr>
            <p:grpSpPr>
              <a:xfrm>
                <a:off x="4456800" y="1099800"/>
                <a:ext cx="31320" cy="27360"/>
                <a:chOff x="4456800" y="1099800"/>
                <a:chExt cx="31320" cy="27360"/>
              </a:xfrm>
            </p:grpSpPr>
            <p:sp>
              <p:nvSpPr>
                <p:cNvPr id="654" name="CustomShape 540"/>
                <p:cNvSpPr/>
                <p:nvPr/>
              </p:nvSpPr>
              <p:spPr>
                <a:xfrm>
                  <a:off x="4456800" y="1099800"/>
                  <a:ext cx="31320" cy="27360"/>
                </a:xfrm>
                <a:custGeom>
                  <a:avLst/>
                  <a:gdLst/>
                  <a:ahLst/>
                  <a:rect l="l" t="t" r="r" b="b"/>
                  <a:pathLst>
                    <a:path w="4005" h="3433">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w="0">
                  <a:noFill/>
                </a:ln>
              </p:spPr>
              <p:style>
                <a:lnRef idx="0"/>
                <a:fillRef idx="0"/>
                <a:effectRef idx="0"/>
                <a:fontRef idx="minor"/>
              </p:style>
            </p:sp>
            <p:sp>
              <p:nvSpPr>
                <p:cNvPr id="655" name="CustomShape 541"/>
                <p:cNvSpPr/>
                <p:nvPr/>
              </p:nvSpPr>
              <p:spPr>
                <a:xfrm>
                  <a:off x="4471920" y="1110240"/>
                  <a:ext cx="6120" cy="648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w="0">
                  <a:noFill/>
                </a:ln>
              </p:spPr>
              <p:style>
                <a:lnRef idx="0"/>
                <a:fillRef idx="0"/>
                <a:effectRef idx="0"/>
                <a:fontRef idx="minor"/>
              </p:style>
            </p:sp>
          </p:grpSp>
          <p:grpSp>
            <p:nvGrpSpPr>
              <p:cNvPr id="656" name="Group 542"/>
              <p:cNvGrpSpPr/>
              <p:nvPr/>
            </p:nvGrpSpPr>
            <p:grpSpPr>
              <a:xfrm>
                <a:off x="4498920" y="1099800"/>
                <a:ext cx="31320" cy="27360"/>
                <a:chOff x="4498920" y="1099800"/>
                <a:chExt cx="31320" cy="27360"/>
              </a:xfrm>
            </p:grpSpPr>
            <p:sp>
              <p:nvSpPr>
                <p:cNvPr id="657" name="CustomShape 543"/>
                <p:cNvSpPr/>
                <p:nvPr/>
              </p:nvSpPr>
              <p:spPr>
                <a:xfrm>
                  <a:off x="4498920" y="1099800"/>
                  <a:ext cx="31320" cy="27360"/>
                </a:xfrm>
                <a:custGeom>
                  <a:avLst/>
                  <a:gdLst/>
                  <a:ahLst/>
                  <a:rect l="l" t="t" r="r" b="b"/>
                  <a:pathLst>
                    <a:path w="4005" h="3433">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w="0">
                  <a:noFill/>
                </a:ln>
              </p:spPr>
              <p:style>
                <a:lnRef idx="0"/>
                <a:fillRef idx="0"/>
                <a:effectRef idx="0"/>
                <a:fontRef idx="minor"/>
              </p:style>
            </p:sp>
            <p:sp>
              <p:nvSpPr>
                <p:cNvPr id="658" name="CustomShape 544"/>
                <p:cNvSpPr/>
                <p:nvPr/>
              </p:nvSpPr>
              <p:spPr>
                <a:xfrm>
                  <a:off x="4512600" y="1110240"/>
                  <a:ext cx="7560" cy="6480"/>
                </a:xfrm>
                <a:custGeom>
                  <a:avLst/>
                  <a:gdLst/>
                  <a:ahLst/>
                  <a:rect l="l" t="t" r="r" b="b"/>
                  <a:pathLst>
                    <a:path w="1126" h="976">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w="0">
                  <a:noFill/>
                </a:ln>
              </p:spPr>
              <p:style>
                <a:lnRef idx="0"/>
                <a:fillRef idx="0"/>
                <a:effectRef idx="0"/>
                <a:fontRef idx="minor"/>
              </p:style>
            </p:sp>
          </p:grpSp>
          <p:grpSp>
            <p:nvGrpSpPr>
              <p:cNvPr id="659" name="Group 545"/>
              <p:cNvGrpSpPr/>
              <p:nvPr/>
            </p:nvGrpSpPr>
            <p:grpSpPr>
              <a:xfrm>
                <a:off x="4452840" y="1166760"/>
                <a:ext cx="31320" cy="27360"/>
                <a:chOff x="4452840" y="1166760"/>
                <a:chExt cx="31320" cy="27360"/>
              </a:xfrm>
            </p:grpSpPr>
            <p:sp>
              <p:nvSpPr>
                <p:cNvPr id="660" name="CustomShape 546"/>
                <p:cNvSpPr/>
                <p:nvPr/>
              </p:nvSpPr>
              <p:spPr>
                <a:xfrm>
                  <a:off x="4452840" y="1166760"/>
                  <a:ext cx="31320" cy="27360"/>
                </a:xfrm>
                <a:custGeom>
                  <a:avLst/>
                  <a:gdLst/>
                  <a:ahLst/>
                  <a:rect l="l" t="t" r="r" b="b"/>
                  <a:pathLst>
                    <a:path w="4005" h="3421">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w="0">
                  <a:noFill/>
                </a:ln>
              </p:spPr>
              <p:style>
                <a:lnRef idx="0"/>
                <a:fillRef idx="0"/>
                <a:effectRef idx="0"/>
                <a:fontRef idx="minor"/>
              </p:style>
            </p:sp>
            <p:sp>
              <p:nvSpPr>
                <p:cNvPr id="661" name="CustomShape 547"/>
                <p:cNvSpPr/>
                <p:nvPr/>
              </p:nvSpPr>
              <p:spPr>
                <a:xfrm>
                  <a:off x="4467960" y="1177200"/>
                  <a:ext cx="6120" cy="648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662" name="Group 548"/>
              <p:cNvGrpSpPr/>
              <p:nvPr/>
            </p:nvGrpSpPr>
            <p:grpSpPr>
              <a:xfrm>
                <a:off x="4642560" y="1144440"/>
                <a:ext cx="26640" cy="27000"/>
                <a:chOff x="4642560" y="1144440"/>
                <a:chExt cx="26640" cy="27000"/>
              </a:xfrm>
            </p:grpSpPr>
            <p:sp>
              <p:nvSpPr>
                <p:cNvPr id="663" name="CustomShape 549"/>
                <p:cNvSpPr/>
                <p:nvPr/>
              </p:nvSpPr>
              <p:spPr>
                <a:xfrm>
                  <a:off x="4642560" y="1144440"/>
                  <a:ext cx="26640" cy="27000"/>
                </a:xfrm>
                <a:custGeom>
                  <a:avLst/>
                  <a:gdLst/>
                  <a:ahLst/>
                  <a:rect l="l" t="t" r="r" b="b"/>
                  <a:pathLst>
                    <a:path w="3424" h="3413">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w="0">
                  <a:noFill/>
                </a:ln>
              </p:spPr>
              <p:style>
                <a:lnRef idx="0"/>
                <a:fillRef idx="0"/>
                <a:effectRef idx="0"/>
                <a:fontRef idx="minor"/>
              </p:style>
            </p:sp>
            <p:sp>
              <p:nvSpPr>
                <p:cNvPr id="664" name="CustomShape 550"/>
                <p:cNvSpPr/>
                <p:nvPr/>
              </p:nvSpPr>
              <p:spPr>
                <a:xfrm>
                  <a:off x="4651200" y="1154880"/>
                  <a:ext cx="7560" cy="6480"/>
                </a:xfrm>
                <a:custGeom>
                  <a:avLst/>
                  <a:gdLst/>
                  <a:ahLst/>
                  <a:rect l="l" t="t" r="r" b="b"/>
                  <a:pathLst>
                    <a:path w="1126" h="965">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w="0">
                  <a:noFill/>
                </a:ln>
              </p:spPr>
              <p:style>
                <a:lnRef idx="0"/>
                <a:fillRef idx="0"/>
                <a:effectRef idx="0"/>
                <a:fontRef idx="minor"/>
              </p:style>
            </p:sp>
          </p:grpSp>
          <p:grpSp>
            <p:nvGrpSpPr>
              <p:cNvPr id="665" name="Group 551"/>
              <p:cNvGrpSpPr/>
              <p:nvPr/>
            </p:nvGrpSpPr>
            <p:grpSpPr>
              <a:xfrm>
                <a:off x="4668840" y="1125720"/>
                <a:ext cx="31320" cy="27360"/>
                <a:chOff x="4668840" y="1125720"/>
                <a:chExt cx="31320" cy="27360"/>
              </a:xfrm>
            </p:grpSpPr>
            <p:sp>
              <p:nvSpPr>
                <p:cNvPr id="666" name="CustomShape 552"/>
                <p:cNvSpPr/>
                <p:nvPr/>
              </p:nvSpPr>
              <p:spPr>
                <a:xfrm>
                  <a:off x="4668840" y="1125720"/>
                  <a:ext cx="31320" cy="27360"/>
                </a:xfrm>
                <a:custGeom>
                  <a:avLst/>
                  <a:gdLst/>
                  <a:ahLst/>
                  <a:rect l="l" t="t" r="r" b="b"/>
                  <a:pathLst>
                    <a:path w="3993" h="342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w="0">
                  <a:noFill/>
                </a:ln>
              </p:spPr>
              <p:style>
                <a:lnRef idx="0"/>
                <a:fillRef idx="0"/>
                <a:effectRef idx="0"/>
                <a:fontRef idx="minor"/>
              </p:style>
            </p:sp>
            <p:sp>
              <p:nvSpPr>
                <p:cNvPr id="667" name="CustomShape 553"/>
                <p:cNvSpPr/>
                <p:nvPr/>
              </p:nvSpPr>
              <p:spPr>
                <a:xfrm>
                  <a:off x="4683960" y="1136160"/>
                  <a:ext cx="6120" cy="648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668" name="Group 554"/>
              <p:cNvGrpSpPr/>
              <p:nvPr/>
            </p:nvGrpSpPr>
            <p:grpSpPr>
              <a:xfrm>
                <a:off x="4690800" y="879840"/>
                <a:ext cx="31320" cy="27360"/>
                <a:chOff x="4690800" y="879840"/>
                <a:chExt cx="31320" cy="27360"/>
              </a:xfrm>
            </p:grpSpPr>
            <p:sp>
              <p:nvSpPr>
                <p:cNvPr id="669" name="CustomShape 555"/>
                <p:cNvSpPr/>
                <p:nvPr/>
              </p:nvSpPr>
              <p:spPr>
                <a:xfrm>
                  <a:off x="4690800" y="879840"/>
                  <a:ext cx="31320" cy="27360"/>
                </a:xfrm>
                <a:custGeom>
                  <a:avLst/>
                  <a:gdLst/>
                  <a:ahLst/>
                  <a:rect l="l" t="t" r="r" b="b"/>
                  <a:pathLst>
                    <a:path w="3993" h="342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w="0">
                  <a:noFill/>
                </a:ln>
              </p:spPr>
              <p:style>
                <a:lnRef idx="0"/>
                <a:fillRef idx="0"/>
                <a:effectRef idx="0"/>
                <a:fontRef idx="minor"/>
              </p:style>
            </p:sp>
            <p:sp>
              <p:nvSpPr>
                <p:cNvPr id="670" name="CustomShape 556"/>
                <p:cNvSpPr/>
                <p:nvPr/>
              </p:nvSpPr>
              <p:spPr>
                <a:xfrm>
                  <a:off x="4705920" y="890280"/>
                  <a:ext cx="6120" cy="6480"/>
                </a:xfrm>
                <a:custGeom>
                  <a:avLst/>
                  <a:gdLst/>
                  <a:ahLst/>
                  <a:rect l="l" t="t" r="r" b="b"/>
                  <a:pathLst>
                    <a:path w="956" h="969">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w="0">
                  <a:noFill/>
                </a:ln>
              </p:spPr>
              <p:style>
                <a:lnRef idx="0"/>
                <a:fillRef idx="0"/>
                <a:effectRef idx="0"/>
                <a:fontRef idx="minor"/>
              </p:style>
            </p:sp>
          </p:grpSp>
          <p:grpSp>
            <p:nvGrpSpPr>
              <p:cNvPr id="671" name="Group 557"/>
              <p:cNvGrpSpPr/>
              <p:nvPr/>
            </p:nvGrpSpPr>
            <p:grpSpPr>
              <a:xfrm>
                <a:off x="4573080" y="860400"/>
                <a:ext cx="31320" cy="27360"/>
                <a:chOff x="4573080" y="860400"/>
                <a:chExt cx="31320" cy="27360"/>
              </a:xfrm>
            </p:grpSpPr>
            <p:sp>
              <p:nvSpPr>
                <p:cNvPr id="672" name="CustomShape 558"/>
                <p:cNvSpPr/>
                <p:nvPr/>
              </p:nvSpPr>
              <p:spPr>
                <a:xfrm>
                  <a:off x="4573080" y="860400"/>
                  <a:ext cx="31320" cy="27360"/>
                </a:xfrm>
                <a:custGeom>
                  <a:avLst/>
                  <a:gdLst/>
                  <a:ahLst/>
                  <a:rect l="l" t="t" r="r" b="b"/>
                  <a:pathLst>
                    <a:path w="4005" h="3433">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w="0">
                  <a:noFill/>
                </a:ln>
              </p:spPr>
              <p:style>
                <a:lnRef idx="0"/>
                <a:fillRef idx="0"/>
                <a:effectRef idx="0"/>
                <a:fontRef idx="minor"/>
              </p:style>
            </p:sp>
            <p:sp>
              <p:nvSpPr>
                <p:cNvPr id="673" name="CustomShape 559"/>
                <p:cNvSpPr/>
                <p:nvPr/>
              </p:nvSpPr>
              <p:spPr>
                <a:xfrm>
                  <a:off x="4587840" y="870840"/>
                  <a:ext cx="6120" cy="6480"/>
                </a:xfrm>
                <a:custGeom>
                  <a:avLst/>
                  <a:gdLst/>
                  <a:ahLst/>
                  <a:rect l="l" t="t" r="r" b="b"/>
                  <a:pathLst>
                    <a:path w="957" h="957">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w="0">
                  <a:noFill/>
                </a:ln>
              </p:spPr>
              <p:style>
                <a:lnRef idx="0"/>
                <a:fillRef idx="0"/>
                <a:effectRef idx="0"/>
                <a:fontRef idx="minor"/>
              </p:style>
            </p:sp>
          </p:grpSp>
          <p:grpSp>
            <p:nvGrpSpPr>
              <p:cNvPr id="674" name="Group 560"/>
              <p:cNvGrpSpPr/>
              <p:nvPr/>
            </p:nvGrpSpPr>
            <p:grpSpPr>
              <a:xfrm>
                <a:off x="4656960" y="963000"/>
                <a:ext cx="26640" cy="27360"/>
                <a:chOff x="4656960" y="963000"/>
                <a:chExt cx="26640" cy="27360"/>
              </a:xfrm>
            </p:grpSpPr>
            <p:sp>
              <p:nvSpPr>
                <p:cNvPr id="675" name="CustomShape 561"/>
                <p:cNvSpPr/>
                <p:nvPr/>
              </p:nvSpPr>
              <p:spPr>
                <a:xfrm>
                  <a:off x="4656960" y="963000"/>
                  <a:ext cx="26640" cy="27360"/>
                </a:xfrm>
                <a:custGeom>
                  <a:avLst/>
                  <a:gdLst/>
                  <a:ahLst/>
                  <a:rect l="l" t="t" r="r" b="b"/>
                  <a:pathLst>
                    <a:path w="3424" h="3424">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w="0">
                  <a:noFill/>
                </a:ln>
              </p:spPr>
              <p:style>
                <a:lnRef idx="0"/>
                <a:fillRef idx="0"/>
                <a:effectRef idx="0"/>
                <a:fontRef idx="minor"/>
              </p:style>
            </p:sp>
            <p:sp>
              <p:nvSpPr>
                <p:cNvPr id="676" name="CustomShape 562"/>
                <p:cNvSpPr/>
                <p:nvPr/>
              </p:nvSpPr>
              <p:spPr>
                <a:xfrm>
                  <a:off x="4665600" y="973080"/>
                  <a:ext cx="7560" cy="6480"/>
                </a:xfrm>
                <a:custGeom>
                  <a:avLst/>
                  <a:gdLst/>
                  <a:ahLst/>
                  <a:rect l="l" t="t" r="r" b="b"/>
                  <a:pathLst>
                    <a:path w="1126" h="967">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w="0">
                  <a:noFill/>
                </a:ln>
              </p:spPr>
              <p:style>
                <a:lnRef idx="0"/>
                <a:fillRef idx="0"/>
                <a:effectRef idx="0"/>
                <a:fontRef idx="minor"/>
              </p:style>
            </p:sp>
          </p:grpSp>
          <p:grpSp>
            <p:nvGrpSpPr>
              <p:cNvPr id="677" name="Group 563"/>
              <p:cNvGrpSpPr/>
              <p:nvPr/>
            </p:nvGrpSpPr>
            <p:grpSpPr>
              <a:xfrm>
                <a:off x="4494960" y="981360"/>
                <a:ext cx="31320" cy="27360"/>
                <a:chOff x="4494960" y="981360"/>
                <a:chExt cx="31320" cy="27360"/>
              </a:xfrm>
            </p:grpSpPr>
            <p:sp>
              <p:nvSpPr>
                <p:cNvPr id="678" name="CustomShape 564"/>
                <p:cNvSpPr/>
                <p:nvPr/>
              </p:nvSpPr>
              <p:spPr>
                <a:xfrm>
                  <a:off x="4494960" y="981360"/>
                  <a:ext cx="31320" cy="27360"/>
                </a:xfrm>
                <a:custGeom>
                  <a:avLst/>
                  <a:gdLst/>
                  <a:ahLst/>
                  <a:rect l="l" t="t" r="r" b="b"/>
                  <a:pathLst>
                    <a:path w="3993" h="3427">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w="0">
                  <a:noFill/>
                </a:ln>
              </p:spPr>
              <p:style>
                <a:lnRef idx="0"/>
                <a:fillRef idx="0"/>
                <a:effectRef idx="0"/>
                <a:fontRef idx="minor"/>
              </p:style>
            </p:sp>
            <p:sp>
              <p:nvSpPr>
                <p:cNvPr id="679" name="CustomShape 565"/>
                <p:cNvSpPr/>
                <p:nvPr/>
              </p:nvSpPr>
              <p:spPr>
                <a:xfrm>
                  <a:off x="4510080" y="991800"/>
                  <a:ext cx="6120" cy="6480"/>
                </a:xfrm>
                <a:custGeom>
                  <a:avLst/>
                  <a:gdLst/>
                  <a:ahLst/>
                  <a:rect l="l" t="t" r="r" b="b"/>
                  <a:pathLst>
                    <a:path w="957" h="969">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w="0">
                  <a:noFill/>
                </a:ln>
              </p:spPr>
              <p:style>
                <a:lnRef idx="0"/>
                <a:fillRef idx="0"/>
                <a:effectRef idx="0"/>
                <a:fontRef idx="minor"/>
              </p:style>
            </p:sp>
          </p:grpSp>
          <p:grpSp>
            <p:nvGrpSpPr>
              <p:cNvPr id="680" name="Group 566"/>
              <p:cNvGrpSpPr/>
              <p:nvPr/>
            </p:nvGrpSpPr>
            <p:grpSpPr>
              <a:xfrm>
                <a:off x="4539600" y="1107000"/>
                <a:ext cx="31320" cy="27360"/>
                <a:chOff x="4539600" y="1107000"/>
                <a:chExt cx="31320" cy="27360"/>
              </a:xfrm>
            </p:grpSpPr>
            <p:sp>
              <p:nvSpPr>
                <p:cNvPr id="681" name="CustomShape 567"/>
                <p:cNvSpPr/>
                <p:nvPr/>
              </p:nvSpPr>
              <p:spPr>
                <a:xfrm>
                  <a:off x="4539600" y="1107000"/>
                  <a:ext cx="31320" cy="27360"/>
                </a:xfrm>
                <a:custGeom>
                  <a:avLst/>
                  <a:gdLst/>
                  <a:ahLst/>
                  <a:rect l="l" t="t" r="r" b="b"/>
                  <a:pathLst>
                    <a:path w="4005" h="342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w="0">
                  <a:noFill/>
                </a:ln>
              </p:spPr>
              <p:style>
                <a:lnRef idx="0"/>
                <a:fillRef idx="0"/>
                <a:effectRef idx="0"/>
                <a:fontRef idx="minor"/>
              </p:style>
            </p:sp>
            <p:sp>
              <p:nvSpPr>
                <p:cNvPr id="682" name="CustomShape 568"/>
                <p:cNvSpPr/>
                <p:nvPr/>
              </p:nvSpPr>
              <p:spPr>
                <a:xfrm>
                  <a:off x="4553280" y="1117440"/>
                  <a:ext cx="7560" cy="6480"/>
                </a:xfrm>
                <a:custGeom>
                  <a:avLst/>
                  <a:gdLst/>
                  <a:ahLst/>
                  <a:rect l="l" t="t" r="r" b="b"/>
                  <a:pathLst>
                    <a:path w="1138" h="964">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w="0">
                  <a:noFill/>
                </a:ln>
              </p:spPr>
              <p:style>
                <a:lnRef idx="0"/>
                <a:fillRef idx="0"/>
                <a:effectRef idx="0"/>
                <a:fontRef idx="minor"/>
              </p:style>
            </p:sp>
          </p:grpSp>
          <p:grpSp>
            <p:nvGrpSpPr>
              <p:cNvPr id="683" name="Group 569"/>
              <p:cNvGrpSpPr/>
              <p:nvPr/>
            </p:nvGrpSpPr>
            <p:grpSpPr>
              <a:xfrm>
                <a:off x="4573080" y="985680"/>
                <a:ext cx="31320" cy="27360"/>
                <a:chOff x="4573080" y="985680"/>
                <a:chExt cx="31320" cy="27360"/>
              </a:xfrm>
            </p:grpSpPr>
            <p:sp>
              <p:nvSpPr>
                <p:cNvPr id="684" name="CustomShape 570"/>
                <p:cNvSpPr/>
                <p:nvPr/>
              </p:nvSpPr>
              <p:spPr>
                <a:xfrm>
                  <a:off x="4573080" y="985680"/>
                  <a:ext cx="31320" cy="27360"/>
                </a:xfrm>
                <a:custGeom>
                  <a:avLst/>
                  <a:gdLst/>
                  <a:ahLst/>
                  <a:rect l="l" t="t" r="r" b="b"/>
                  <a:pathLst>
                    <a:path w="4005" h="3433">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w="0">
                  <a:noFill/>
                </a:ln>
              </p:spPr>
              <p:style>
                <a:lnRef idx="0"/>
                <a:fillRef idx="0"/>
                <a:effectRef idx="0"/>
                <a:fontRef idx="minor"/>
              </p:style>
            </p:sp>
            <p:sp>
              <p:nvSpPr>
                <p:cNvPr id="685" name="CustomShape 571"/>
                <p:cNvSpPr/>
                <p:nvPr/>
              </p:nvSpPr>
              <p:spPr>
                <a:xfrm>
                  <a:off x="4586400" y="995760"/>
                  <a:ext cx="7560" cy="648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w="0">
                  <a:noFill/>
                </a:ln>
              </p:spPr>
              <p:style>
                <a:lnRef idx="0"/>
                <a:fillRef idx="0"/>
                <a:effectRef idx="0"/>
                <a:fontRef idx="minor"/>
              </p:style>
            </p:sp>
          </p:grpSp>
          <p:grpSp>
            <p:nvGrpSpPr>
              <p:cNvPr id="686" name="Group 572"/>
              <p:cNvGrpSpPr/>
              <p:nvPr/>
            </p:nvGrpSpPr>
            <p:grpSpPr>
              <a:xfrm>
                <a:off x="4573080" y="945720"/>
                <a:ext cx="31320" cy="27360"/>
                <a:chOff x="4573080" y="945720"/>
                <a:chExt cx="31320" cy="27360"/>
              </a:xfrm>
            </p:grpSpPr>
            <p:sp>
              <p:nvSpPr>
                <p:cNvPr id="687" name="CustomShape 573"/>
                <p:cNvSpPr/>
                <p:nvPr/>
              </p:nvSpPr>
              <p:spPr>
                <a:xfrm>
                  <a:off x="4573080" y="945720"/>
                  <a:ext cx="31320" cy="2736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w="0">
                  <a:noFill/>
                </a:ln>
              </p:spPr>
              <p:style>
                <a:lnRef idx="0"/>
                <a:fillRef idx="0"/>
                <a:effectRef idx="0"/>
                <a:fontRef idx="minor"/>
              </p:style>
            </p:sp>
            <p:sp>
              <p:nvSpPr>
                <p:cNvPr id="688" name="CustomShape 574"/>
                <p:cNvSpPr/>
                <p:nvPr/>
              </p:nvSpPr>
              <p:spPr>
                <a:xfrm>
                  <a:off x="4586400" y="956160"/>
                  <a:ext cx="7560" cy="6480"/>
                </a:xfrm>
                <a:custGeom>
                  <a:avLst/>
                  <a:gdLst/>
                  <a:ahLst/>
                  <a:rect l="l" t="t" r="r" b="b"/>
                  <a:pathLst>
                    <a:path w="1126" h="964">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w="0">
                  <a:noFill/>
                </a:ln>
              </p:spPr>
              <p:style>
                <a:lnRef idx="0"/>
                <a:fillRef idx="0"/>
                <a:effectRef idx="0"/>
                <a:fontRef idx="minor"/>
              </p:style>
            </p:sp>
          </p:grpSp>
          <p:grpSp>
            <p:nvGrpSpPr>
              <p:cNvPr id="689" name="Group 575"/>
              <p:cNvGrpSpPr/>
              <p:nvPr/>
            </p:nvGrpSpPr>
            <p:grpSpPr>
              <a:xfrm>
                <a:off x="4625280" y="910440"/>
                <a:ext cx="31320" cy="27360"/>
                <a:chOff x="4625280" y="910440"/>
                <a:chExt cx="31320" cy="27360"/>
              </a:xfrm>
            </p:grpSpPr>
            <p:sp>
              <p:nvSpPr>
                <p:cNvPr id="690" name="CustomShape 576"/>
                <p:cNvSpPr/>
                <p:nvPr/>
              </p:nvSpPr>
              <p:spPr>
                <a:xfrm>
                  <a:off x="4625280" y="910440"/>
                  <a:ext cx="31320" cy="27360"/>
                </a:xfrm>
                <a:custGeom>
                  <a:avLst/>
                  <a:gdLst/>
                  <a:ahLst/>
                  <a:rect l="l" t="t" r="r" b="b"/>
                  <a:pathLst>
                    <a:path w="4005" h="342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w="0">
                  <a:noFill/>
                </a:ln>
              </p:spPr>
              <p:style>
                <a:lnRef idx="0"/>
                <a:fillRef idx="0"/>
                <a:effectRef idx="0"/>
                <a:fontRef idx="minor"/>
              </p:style>
            </p:sp>
            <p:sp>
              <p:nvSpPr>
                <p:cNvPr id="691" name="CustomShape 577"/>
                <p:cNvSpPr/>
                <p:nvPr/>
              </p:nvSpPr>
              <p:spPr>
                <a:xfrm>
                  <a:off x="4640040" y="920880"/>
                  <a:ext cx="6120" cy="648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w="0">
                  <a:noFill/>
                </a:ln>
              </p:spPr>
              <p:style>
                <a:lnRef idx="0"/>
                <a:fillRef idx="0"/>
                <a:effectRef idx="0"/>
                <a:fontRef idx="minor"/>
              </p:style>
            </p:sp>
          </p:grpSp>
          <p:grpSp>
            <p:nvGrpSpPr>
              <p:cNvPr id="692" name="Group 578"/>
              <p:cNvGrpSpPr/>
              <p:nvPr/>
            </p:nvGrpSpPr>
            <p:grpSpPr>
              <a:xfrm>
                <a:off x="4618080" y="985680"/>
                <a:ext cx="26640" cy="27360"/>
                <a:chOff x="4618080" y="985680"/>
                <a:chExt cx="26640" cy="27360"/>
              </a:xfrm>
            </p:grpSpPr>
            <p:sp>
              <p:nvSpPr>
                <p:cNvPr id="693" name="CustomShape 579"/>
                <p:cNvSpPr/>
                <p:nvPr/>
              </p:nvSpPr>
              <p:spPr>
                <a:xfrm>
                  <a:off x="4618080" y="985680"/>
                  <a:ext cx="26640" cy="27360"/>
                </a:xfrm>
                <a:custGeom>
                  <a:avLst/>
                  <a:gdLst/>
                  <a:ahLst/>
                  <a:rect l="l" t="t" r="r" b="b"/>
                  <a:pathLst>
                    <a:path w="3425" h="3425">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w="0">
                  <a:noFill/>
                </a:ln>
              </p:spPr>
              <p:style>
                <a:lnRef idx="0"/>
                <a:fillRef idx="0"/>
                <a:effectRef idx="0"/>
                <a:fontRef idx="minor"/>
              </p:style>
            </p:sp>
            <p:sp>
              <p:nvSpPr>
                <p:cNvPr id="694" name="CustomShape 580"/>
                <p:cNvSpPr/>
                <p:nvPr/>
              </p:nvSpPr>
              <p:spPr>
                <a:xfrm>
                  <a:off x="4627080" y="995760"/>
                  <a:ext cx="7560" cy="648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w="0">
                  <a:noFill/>
                </a:ln>
              </p:spPr>
              <p:style>
                <a:lnRef idx="0"/>
                <a:fillRef idx="0"/>
                <a:effectRef idx="0"/>
                <a:fontRef idx="minor"/>
              </p:style>
            </p:sp>
          </p:grpSp>
          <p:grpSp>
            <p:nvGrpSpPr>
              <p:cNvPr id="695" name="Group 581"/>
              <p:cNvGrpSpPr/>
              <p:nvPr/>
            </p:nvGrpSpPr>
            <p:grpSpPr>
              <a:xfrm>
                <a:off x="4647960" y="849240"/>
                <a:ext cx="31320" cy="27360"/>
                <a:chOff x="4647960" y="849240"/>
                <a:chExt cx="31320" cy="27360"/>
              </a:xfrm>
            </p:grpSpPr>
            <p:sp>
              <p:nvSpPr>
                <p:cNvPr id="696" name="CustomShape 582"/>
                <p:cNvSpPr/>
                <p:nvPr/>
              </p:nvSpPr>
              <p:spPr>
                <a:xfrm>
                  <a:off x="4647960" y="849240"/>
                  <a:ext cx="31320" cy="27360"/>
                </a:xfrm>
                <a:custGeom>
                  <a:avLst/>
                  <a:gdLst/>
                  <a:ahLst/>
                  <a:rect l="l" t="t" r="r" b="b"/>
                  <a:pathLst>
                    <a:path w="3993" h="342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w="0">
                  <a:noFill/>
                </a:ln>
              </p:spPr>
              <p:style>
                <a:lnRef idx="0"/>
                <a:fillRef idx="0"/>
                <a:effectRef idx="0"/>
                <a:fontRef idx="minor"/>
              </p:style>
            </p:sp>
            <p:sp>
              <p:nvSpPr>
                <p:cNvPr id="697" name="CustomShape 583"/>
                <p:cNvSpPr/>
                <p:nvPr/>
              </p:nvSpPr>
              <p:spPr>
                <a:xfrm>
                  <a:off x="4663080" y="859680"/>
                  <a:ext cx="6120" cy="648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698" name="Group 584"/>
              <p:cNvGrpSpPr/>
              <p:nvPr/>
            </p:nvGrpSpPr>
            <p:grpSpPr>
              <a:xfrm>
                <a:off x="4683240" y="1501920"/>
                <a:ext cx="37800" cy="32760"/>
                <a:chOff x="4683240" y="1501920"/>
                <a:chExt cx="37800" cy="32760"/>
              </a:xfrm>
            </p:grpSpPr>
            <p:sp>
              <p:nvSpPr>
                <p:cNvPr id="699" name="CustomShape 585"/>
                <p:cNvSpPr/>
                <p:nvPr/>
              </p:nvSpPr>
              <p:spPr>
                <a:xfrm>
                  <a:off x="4683240" y="1501920"/>
                  <a:ext cx="37800" cy="32760"/>
                </a:xfrm>
                <a:custGeom>
                  <a:avLst/>
                  <a:gdLst/>
                  <a:ahLst/>
                  <a:rect l="l" t="t" r="r" b="b"/>
                  <a:pathLst>
                    <a:path w="4755" h="4073">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w="0">
                  <a:noFill/>
                </a:ln>
              </p:spPr>
              <p:style>
                <a:lnRef idx="0"/>
                <a:fillRef idx="0"/>
                <a:effectRef idx="0"/>
                <a:fontRef idx="minor"/>
              </p:style>
            </p:sp>
            <p:sp>
              <p:nvSpPr>
                <p:cNvPr id="700" name="CustomShape 586"/>
                <p:cNvSpPr/>
                <p:nvPr/>
              </p:nvSpPr>
              <p:spPr>
                <a:xfrm>
                  <a:off x="4696920" y="1512360"/>
                  <a:ext cx="14040" cy="11880"/>
                </a:xfrm>
                <a:custGeom>
                  <a:avLst/>
                  <a:gdLst/>
                  <a:ahLst/>
                  <a:rect l="l" t="t" r="r" b="b"/>
                  <a:pathLst>
                    <a:path w="1888" h="1617">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w="0">
                  <a:noFill/>
                </a:ln>
              </p:spPr>
              <p:style>
                <a:lnRef idx="0"/>
                <a:fillRef idx="0"/>
                <a:effectRef idx="0"/>
                <a:fontRef idx="minor"/>
              </p:style>
            </p:sp>
          </p:grpSp>
          <p:grpSp>
            <p:nvGrpSpPr>
              <p:cNvPr id="701" name="Group 587"/>
              <p:cNvGrpSpPr/>
              <p:nvPr/>
            </p:nvGrpSpPr>
            <p:grpSpPr>
              <a:xfrm>
                <a:off x="4682880" y="1674360"/>
                <a:ext cx="31320" cy="27360"/>
                <a:chOff x="4682880" y="1674360"/>
                <a:chExt cx="31320" cy="27360"/>
              </a:xfrm>
            </p:grpSpPr>
            <p:sp>
              <p:nvSpPr>
                <p:cNvPr id="702" name="CustomShape 588"/>
                <p:cNvSpPr/>
                <p:nvPr/>
              </p:nvSpPr>
              <p:spPr>
                <a:xfrm>
                  <a:off x="4682880" y="1674360"/>
                  <a:ext cx="31320" cy="27360"/>
                </a:xfrm>
                <a:custGeom>
                  <a:avLst/>
                  <a:gdLst/>
                  <a:ahLst/>
                  <a:rect l="l" t="t" r="r" b="b"/>
                  <a:pathLst>
                    <a:path w="3993" h="3421">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w="0">
                  <a:noFill/>
                </a:ln>
              </p:spPr>
              <p:style>
                <a:lnRef idx="0"/>
                <a:fillRef idx="0"/>
                <a:effectRef idx="0"/>
                <a:fontRef idx="minor"/>
              </p:style>
            </p:sp>
            <p:sp>
              <p:nvSpPr>
                <p:cNvPr id="703" name="CustomShape 589"/>
                <p:cNvSpPr/>
                <p:nvPr/>
              </p:nvSpPr>
              <p:spPr>
                <a:xfrm>
                  <a:off x="4696200" y="1684440"/>
                  <a:ext cx="7560" cy="6480"/>
                </a:xfrm>
                <a:custGeom>
                  <a:avLst/>
                  <a:gdLst/>
                  <a:ahLst/>
                  <a:rect l="l" t="t" r="r" b="b"/>
                  <a:pathLst>
                    <a:path w="1138" h="977">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w="0">
                  <a:noFill/>
                </a:ln>
              </p:spPr>
              <p:style>
                <a:lnRef idx="0"/>
                <a:fillRef idx="0"/>
                <a:effectRef idx="0"/>
                <a:fontRef idx="minor"/>
              </p:style>
            </p:sp>
          </p:grpSp>
          <p:grpSp>
            <p:nvGrpSpPr>
              <p:cNvPr id="704" name="Group 590"/>
              <p:cNvGrpSpPr/>
              <p:nvPr/>
            </p:nvGrpSpPr>
            <p:grpSpPr>
              <a:xfrm>
                <a:off x="4698720" y="1362600"/>
                <a:ext cx="31320" cy="27360"/>
                <a:chOff x="4698720" y="1362600"/>
                <a:chExt cx="31320" cy="27360"/>
              </a:xfrm>
            </p:grpSpPr>
            <p:sp>
              <p:nvSpPr>
                <p:cNvPr id="705" name="CustomShape 591"/>
                <p:cNvSpPr/>
                <p:nvPr/>
              </p:nvSpPr>
              <p:spPr>
                <a:xfrm>
                  <a:off x="4698720" y="1362600"/>
                  <a:ext cx="31320" cy="27360"/>
                </a:xfrm>
                <a:custGeom>
                  <a:avLst/>
                  <a:gdLst/>
                  <a:ahLst/>
                  <a:rect l="l" t="t" r="r" b="b"/>
                  <a:pathLst>
                    <a:path w="4005" h="342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w="0">
                  <a:noFill/>
                </a:ln>
              </p:spPr>
              <p:style>
                <a:lnRef idx="0"/>
                <a:fillRef idx="0"/>
                <a:effectRef idx="0"/>
                <a:fontRef idx="minor"/>
              </p:style>
            </p:sp>
            <p:sp>
              <p:nvSpPr>
                <p:cNvPr id="706" name="CustomShape 592"/>
                <p:cNvSpPr/>
                <p:nvPr/>
              </p:nvSpPr>
              <p:spPr>
                <a:xfrm>
                  <a:off x="4712400" y="1373040"/>
                  <a:ext cx="7560" cy="6480"/>
                </a:xfrm>
                <a:custGeom>
                  <a:avLst/>
                  <a:gdLst/>
                  <a:ahLst/>
                  <a:rect l="l" t="t" r="r" b="b"/>
                  <a:pathLst>
                    <a:path w="1138" h="964">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w="0">
                  <a:noFill/>
                </a:ln>
              </p:spPr>
              <p:style>
                <a:lnRef idx="0"/>
                <a:fillRef idx="0"/>
                <a:effectRef idx="0"/>
                <a:fontRef idx="minor"/>
              </p:style>
            </p:sp>
          </p:grpSp>
          <p:grpSp>
            <p:nvGrpSpPr>
              <p:cNvPr id="707" name="Group 593"/>
              <p:cNvGrpSpPr/>
              <p:nvPr/>
            </p:nvGrpSpPr>
            <p:grpSpPr>
              <a:xfrm>
                <a:off x="4511520" y="1355760"/>
                <a:ext cx="37080" cy="32040"/>
                <a:chOff x="4511520" y="1355760"/>
                <a:chExt cx="37080" cy="32040"/>
              </a:xfrm>
            </p:grpSpPr>
            <p:sp>
              <p:nvSpPr>
                <p:cNvPr id="708" name="CustomShape 594"/>
                <p:cNvSpPr/>
                <p:nvPr/>
              </p:nvSpPr>
              <p:spPr>
                <a:xfrm>
                  <a:off x="4511520" y="1355760"/>
                  <a:ext cx="37080" cy="32040"/>
                </a:xfrm>
                <a:custGeom>
                  <a:avLst/>
                  <a:gdLst/>
                  <a:ahLst/>
                  <a:rect l="l" t="t" r="r" b="b"/>
                  <a:pathLst>
                    <a:path w="4682" h="4008">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w="0">
                  <a:noFill/>
                </a:ln>
              </p:spPr>
              <p:style>
                <a:lnRef idx="0"/>
                <a:fillRef idx="0"/>
                <a:effectRef idx="0"/>
                <a:fontRef idx="minor"/>
              </p:style>
            </p:sp>
            <p:sp>
              <p:nvSpPr>
                <p:cNvPr id="709" name="CustomShape 595"/>
                <p:cNvSpPr/>
                <p:nvPr/>
              </p:nvSpPr>
              <p:spPr>
                <a:xfrm>
                  <a:off x="4527360" y="1366200"/>
                  <a:ext cx="11160" cy="11160"/>
                </a:xfrm>
                <a:custGeom>
                  <a:avLst/>
                  <a:gdLst/>
                  <a:ahLst/>
                  <a:rect l="l" t="t" r="r" b="b"/>
                  <a:pathLst>
                    <a:path w="1549" h="1549">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w="0">
                  <a:noFill/>
                </a:ln>
              </p:spPr>
              <p:style>
                <a:lnRef idx="0"/>
                <a:fillRef idx="0"/>
                <a:effectRef idx="0"/>
                <a:fontRef idx="minor"/>
              </p:style>
            </p:sp>
          </p:grpSp>
          <p:grpSp>
            <p:nvGrpSpPr>
              <p:cNvPr id="710" name="Group 596"/>
              <p:cNvGrpSpPr/>
              <p:nvPr/>
            </p:nvGrpSpPr>
            <p:grpSpPr>
              <a:xfrm>
                <a:off x="4403520" y="1394640"/>
                <a:ext cx="33840" cy="29160"/>
                <a:chOff x="4403520" y="1394640"/>
                <a:chExt cx="33840" cy="29160"/>
              </a:xfrm>
            </p:grpSpPr>
            <p:sp>
              <p:nvSpPr>
                <p:cNvPr id="711" name="CustomShape 597"/>
                <p:cNvSpPr/>
                <p:nvPr/>
              </p:nvSpPr>
              <p:spPr>
                <a:xfrm>
                  <a:off x="4403520" y="1394640"/>
                  <a:ext cx="33840" cy="29160"/>
                </a:xfrm>
                <a:custGeom>
                  <a:avLst/>
                  <a:gdLst/>
                  <a:ahLst/>
                  <a:rect l="l" t="t" r="r" b="b"/>
                  <a:pathLst>
                    <a:path w="4271" h="3649">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w="0">
                  <a:noFill/>
                </a:ln>
              </p:spPr>
              <p:style>
                <a:lnRef idx="0"/>
                <a:fillRef idx="0"/>
                <a:effectRef idx="0"/>
                <a:fontRef idx="minor"/>
              </p:style>
            </p:sp>
            <p:sp>
              <p:nvSpPr>
                <p:cNvPr id="712" name="CustomShape 598"/>
                <p:cNvSpPr/>
                <p:nvPr/>
              </p:nvSpPr>
              <p:spPr>
                <a:xfrm>
                  <a:off x="4419000" y="1405080"/>
                  <a:ext cx="7920" cy="8280"/>
                </a:xfrm>
                <a:custGeom>
                  <a:avLst/>
                  <a:gdLst/>
                  <a:ahLst/>
                  <a:rect l="l" t="t" r="r" b="b"/>
                  <a:pathLst>
                    <a:path w="1186" h="1199">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w="0">
                  <a:noFill/>
                </a:ln>
              </p:spPr>
              <p:style>
                <a:lnRef idx="0"/>
                <a:fillRef idx="0"/>
                <a:effectRef idx="0"/>
                <a:fontRef idx="minor"/>
              </p:style>
            </p:sp>
          </p:grpSp>
          <p:grpSp>
            <p:nvGrpSpPr>
              <p:cNvPr id="713" name="Group 599"/>
              <p:cNvGrpSpPr/>
              <p:nvPr/>
            </p:nvGrpSpPr>
            <p:grpSpPr>
              <a:xfrm>
                <a:off x="4548960" y="1165680"/>
                <a:ext cx="33840" cy="29160"/>
                <a:chOff x="4548960" y="1165680"/>
                <a:chExt cx="33840" cy="29160"/>
              </a:xfrm>
            </p:grpSpPr>
            <p:sp>
              <p:nvSpPr>
                <p:cNvPr id="714" name="CustomShape 600"/>
                <p:cNvSpPr/>
                <p:nvPr/>
              </p:nvSpPr>
              <p:spPr>
                <a:xfrm>
                  <a:off x="4548960" y="1165680"/>
                  <a:ext cx="33840" cy="29160"/>
                </a:xfrm>
                <a:custGeom>
                  <a:avLst/>
                  <a:gdLst/>
                  <a:ahLst/>
                  <a:rect l="l" t="t" r="r" b="b"/>
                  <a:pathLst>
                    <a:path w="4271" h="3661">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w="0">
                  <a:noFill/>
                </a:ln>
              </p:spPr>
              <p:style>
                <a:lnRef idx="0"/>
                <a:fillRef idx="0"/>
                <a:effectRef idx="0"/>
                <a:fontRef idx="minor"/>
              </p:style>
            </p:sp>
            <p:sp>
              <p:nvSpPr>
                <p:cNvPr id="715" name="CustomShape 601"/>
                <p:cNvSpPr/>
                <p:nvPr/>
              </p:nvSpPr>
              <p:spPr>
                <a:xfrm>
                  <a:off x="4564440" y="1176120"/>
                  <a:ext cx="7920" cy="8280"/>
                </a:xfrm>
                <a:custGeom>
                  <a:avLst/>
                  <a:gdLst/>
                  <a:ahLst/>
                  <a:rect l="l" t="t" r="r" b="b"/>
                  <a:pathLst>
                    <a:path w="1186" h="1199">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w="0">
                  <a:noFill/>
                </a:ln>
              </p:spPr>
              <p:style>
                <a:lnRef idx="0"/>
                <a:fillRef idx="0"/>
                <a:effectRef idx="0"/>
                <a:fontRef idx="minor"/>
              </p:style>
            </p:sp>
          </p:grpSp>
          <p:grpSp>
            <p:nvGrpSpPr>
              <p:cNvPr id="716" name="Group 602"/>
              <p:cNvGrpSpPr/>
              <p:nvPr/>
            </p:nvGrpSpPr>
            <p:grpSpPr>
              <a:xfrm>
                <a:off x="4794840" y="1489680"/>
                <a:ext cx="33480" cy="29160"/>
                <a:chOff x="4794840" y="1489680"/>
                <a:chExt cx="33480" cy="29160"/>
              </a:xfrm>
            </p:grpSpPr>
            <p:sp>
              <p:nvSpPr>
                <p:cNvPr id="717" name="CustomShape 603"/>
                <p:cNvSpPr/>
                <p:nvPr/>
              </p:nvSpPr>
              <p:spPr>
                <a:xfrm>
                  <a:off x="4794840" y="1489680"/>
                  <a:ext cx="33480" cy="29160"/>
                </a:xfrm>
                <a:custGeom>
                  <a:avLst/>
                  <a:gdLst/>
                  <a:ahLst/>
                  <a:rect l="l" t="t" r="r" b="b"/>
                  <a:pathLst>
                    <a:path w="4259" h="3648">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w="0">
                  <a:noFill/>
                </a:ln>
              </p:spPr>
              <p:style>
                <a:lnRef idx="0"/>
                <a:fillRef idx="0"/>
                <a:effectRef idx="0"/>
                <a:fontRef idx="minor"/>
              </p:style>
            </p:sp>
            <p:sp>
              <p:nvSpPr>
                <p:cNvPr id="718" name="CustomShape 604"/>
                <p:cNvSpPr/>
                <p:nvPr/>
              </p:nvSpPr>
              <p:spPr>
                <a:xfrm>
                  <a:off x="4809960" y="1500120"/>
                  <a:ext cx="8280" cy="8280"/>
                </a:xfrm>
                <a:custGeom>
                  <a:avLst/>
                  <a:gdLst/>
                  <a:ahLst/>
                  <a:rect l="l" t="t" r="r" b="b"/>
                  <a:pathLst>
                    <a:path w="1199" h="1186">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w="0">
                  <a:noFill/>
                </a:ln>
              </p:spPr>
              <p:style>
                <a:lnRef idx="0"/>
                <a:fillRef idx="0"/>
                <a:effectRef idx="0"/>
                <a:fontRef idx="minor"/>
              </p:style>
            </p:sp>
          </p:grpSp>
          <p:grpSp>
            <p:nvGrpSpPr>
              <p:cNvPr id="719" name="Group 605"/>
              <p:cNvGrpSpPr/>
              <p:nvPr/>
            </p:nvGrpSpPr>
            <p:grpSpPr>
              <a:xfrm>
                <a:off x="4771080" y="1540080"/>
                <a:ext cx="33480" cy="29160"/>
                <a:chOff x="4771080" y="1540080"/>
                <a:chExt cx="33480" cy="29160"/>
              </a:xfrm>
            </p:grpSpPr>
            <p:sp>
              <p:nvSpPr>
                <p:cNvPr id="720" name="CustomShape 606"/>
                <p:cNvSpPr/>
                <p:nvPr/>
              </p:nvSpPr>
              <p:spPr>
                <a:xfrm>
                  <a:off x="4771080" y="1540080"/>
                  <a:ext cx="33480" cy="29160"/>
                </a:xfrm>
                <a:custGeom>
                  <a:avLst/>
                  <a:gdLst/>
                  <a:ahLst/>
                  <a:rect l="l" t="t" r="r" b="b"/>
                  <a:pathLst>
                    <a:path w="4259" h="3649">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w="0">
                  <a:noFill/>
                </a:ln>
              </p:spPr>
              <p:style>
                <a:lnRef idx="0"/>
                <a:fillRef idx="0"/>
                <a:effectRef idx="0"/>
                <a:fontRef idx="minor"/>
              </p:style>
            </p:sp>
            <p:sp>
              <p:nvSpPr>
                <p:cNvPr id="721" name="CustomShape 607"/>
                <p:cNvSpPr/>
                <p:nvPr/>
              </p:nvSpPr>
              <p:spPr>
                <a:xfrm>
                  <a:off x="4786560" y="1550520"/>
                  <a:ext cx="8280" cy="8280"/>
                </a:xfrm>
                <a:custGeom>
                  <a:avLst/>
                  <a:gdLst/>
                  <a:ahLst/>
                  <a:rect l="l" t="t" r="r" b="b"/>
                  <a:pathLst>
                    <a:path w="1198" h="1186">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w="0">
                  <a:noFill/>
                </a:ln>
              </p:spPr>
              <p:style>
                <a:lnRef idx="0"/>
                <a:fillRef idx="0"/>
                <a:effectRef idx="0"/>
                <a:fontRef idx="minor"/>
              </p:style>
            </p:sp>
          </p:grpSp>
          <p:grpSp>
            <p:nvGrpSpPr>
              <p:cNvPr id="722" name="Group 608"/>
              <p:cNvGrpSpPr/>
              <p:nvPr/>
            </p:nvGrpSpPr>
            <p:grpSpPr>
              <a:xfrm>
                <a:off x="4776120" y="1607040"/>
                <a:ext cx="33840" cy="29160"/>
                <a:chOff x="4776120" y="1607040"/>
                <a:chExt cx="33840" cy="29160"/>
              </a:xfrm>
            </p:grpSpPr>
            <p:sp>
              <p:nvSpPr>
                <p:cNvPr id="723" name="CustomShape 609"/>
                <p:cNvSpPr/>
                <p:nvPr/>
              </p:nvSpPr>
              <p:spPr>
                <a:xfrm>
                  <a:off x="4776120" y="1607040"/>
                  <a:ext cx="33840" cy="29160"/>
                </a:xfrm>
                <a:custGeom>
                  <a:avLst/>
                  <a:gdLst/>
                  <a:ahLst/>
                  <a:rect l="l" t="t" r="r" b="b"/>
                  <a:pathLst>
                    <a:path w="4271" h="3657">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w="0">
                  <a:noFill/>
                </a:ln>
              </p:spPr>
              <p:style>
                <a:lnRef idx="0"/>
                <a:fillRef idx="0"/>
                <a:effectRef idx="0"/>
                <a:fontRef idx="minor"/>
              </p:style>
            </p:sp>
            <p:sp>
              <p:nvSpPr>
                <p:cNvPr id="724" name="CustomShape 610"/>
                <p:cNvSpPr/>
                <p:nvPr/>
              </p:nvSpPr>
              <p:spPr>
                <a:xfrm>
                  <a:off x="4791600" y="1617480"/>
                  <a:ext cx="7920" cy="8280"/>
                </a:xfrm>
                <a:custGeom>
                  <a:avLst/>
                  <a:gdLst/>
                  <a:ahLst/>
                  <a:rect l="l" t="t" r="r" b="b"/>
                  <a:pathLst>
                    <a:path w="1187" h="1186">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w="0">
                  <a:noFill/>
                </a:ln>
              </p:spPr>
              <p:style>
                <a:lnRef idx="0"/>
                <a:fillRef idx="0"/>
                <a:effectRef idx="0"/>
                <a:fontRef idx="minor"/>
              </p:style>
            </p:sp>
          </p:grpSp>
          <p:sp>
            <p:nvSpPr>
              <p:cNvPr id="725" name="CustomShape 611"/>
              <p:cNvSpPr/>
              <p:nvPr/>
            </p:nvSpPr>
            <p:spPr>
              <a:xfrm>
                <a:off x="4566600" y="1484640"/>
                <a:ext cx="33480" cy="29160"/>
              </a:xfrm>
              <a:custGeom>
                <a:avLst/>
                <a:gdLst/>
                <a:ahLst/>
                <a:rect l="l" t="t" r="r" b="b"/>
                <a:pathLst>
                  <a:path w="4259" h="3648">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w="0">
                <a:noFill/>
              </a:ln>
            </p:spPr>
            <p:style>
              <a:lnRef idx="0"/>
              <a:fillRef idx="0"/>
              <a:effectRef idx="0"/>
              <a:fontRef idx="minor"/>
            </p:style>
          </p:sp>
          <p:sp>
            <p:nvSpPr>
              <p:cNvPr id="726" name="CustomShape 612"/>
              <p:cNvSpPr/>
              <p:nvPr/>
            </p:nvSpPr>
            <p:spPr>
              <a:xfrm>
                <a:off x="4582080" y="1495080"/>
                <a:ext cx="7920" cy="8280"/>
              </a:xfrm>
              <a:custGeom>
                <a:avLst/>
                <a:gdLst/>
                <a:ahLst/>
                <a:rect l="l" t="t" r="r" b="b"/>
                <a:pathLst>
                  <a:path w="1186" h="1199">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w="0">
                <a:noFill/>
              </a:ln>
            </p:spPr>
            <p:style>
              <a:lnRef idx="0"/>
              <a:fillRef idx="0"/>
              <a:effectRef idx="0"/>
              <a:fontRef idx="minor"/>
            </p:style>
          </p:sp>
          <p:grpSp>
            <p:nvGrpSpPr>
              <p:cNvPr id="727" name="Group 613"/>
              <p:cNvGrpSpPr/>
              <p:nvPr/>
            </p:nvGrpSpPr>
            <p:grpSpPr>
              <a:xfrm>
                <a:off x="4618800" y="1380600"/>
                <a:ext cx="42840" cy="37440"/>
                <a:chOff x="4618800" y="1380600"/>
                <a:chExt cx="42840" cy="37440"/>
              </a:xfrm>
            </p:grpSpPr>
            <p:sp>
              <p:nvSpPr>
                <p:cNvPr id="728" name="CustomShape 614"/>
                <p:cNvSpPr/>
                <p:nvPr/>
              </p:nvSpPr>
              <p:spPr>
                <a:xfrm>
                  <a:off x="4618800" y="1380600"/>
                  <a:ext cx="42840" cy="37440"/>
                </a:xfrm>
                <a:custGeom>
                  <a:avLst/>
                  <a:gdLst/>
                  <a:ahLst/>
                  <a:rect l="l" t="t" r="r" b="b"/>
                  <a:pathLst>
                    <a:path w="5393" h="4612">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w="0">
                  <a:noFill/>
                </a:ln>
              </p:spPr>
              <p:style>
                <a:lnRef idx="0"/>
                <a:fillRef idx="0"/>
                <a:effectRef idx="0"/>
                <a:fontRef idx="minor"/>
              </p:style>
            </p:sp>
            <p:sp>
              <p:nvSpPr>
                <p:cNvPr id="729" name="CustomShape 615"/>
                <p:cNvSpPr/>
                <p:nvPr/>
              </p:nvSpPr>
              <p:spPr>
                <a:xfrm>
                  <a:off x="4632120" y="1391040"/>
                  <a:ext cx="19080" cy="16560"/>
                </a:xfrm>
                <a:custGeom>
                  <a:avLst/>
                  <a:gdLst/>
                  <a:ahLst/>
                  <a:rect l="l" t="t" r="r" b="b"/>
                  <a:pathLst>
                    <a:path w="2517" h="2156">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w="0">
                  <a:noFill/>
                </a:ln>
              </p:spPr>
              <p:style>
                <a:lnRef idx="0"/>
                <a:fillRef idx="0"/>
                <a:effectRef idx="0"/>
                <a:fontRef idx="minor"/>
              </p:style>
            </p:sp>
          </p:grpSp>
          <p:grpSp>
            <p:nvGrpSpPr>
              <p:cNvPr id="730" name="Group 616"/>
              <p:cNvGrpSpPr/>
              <p:nvPr/>
            </p:nvGrpSpPr>
            <p:grpSpPr>
              <a:xfrm>
                <a:off x="4601160" y="1668240"/>
                <a:ext cx="33480" cy="29160"/>
                <a:chOff x="4601160" y="1668240"/>
                <a:chExt cx="33480" cy="29160"/>
              </a:xfrm>
            </p:grpSpPr>
            <p:sp>
              <p:nvSpPr>
                <p:cNvPr id="731" name="CustomShape 617"/>
                <p:cNvSpPr/>
                <p:nvPr/>
              </p:nvSpPr>
              <p:spPr>
                <a:xfrm>
                  <a:off x="4601160" y="1668240"/>
                  <a:ext cx="33480" cy="29160"/>
                </a:xfrm>
                <a:custGeom>
                  <a:avLst/>
                  <a:gdLst/>
                  <a:ahLst/>
                  <a:rect l="l" t="t" r="r" b="b"/>
                  <a:pathLst>
                    <a:path w="4259" h="3649">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w="0">
                  <a:noFill/>
                </a:ln>
              </p:spPr>
              <p:style>
                <a:lnRef idx="0"/>
                <a:fillRef idx="0"/>
                <a:effectRef idx="0"/>
                <a:fontRef idx="minor"/>
              </p:style>
            </p:sp>
            <p:sp>
              <p:nvSpPr>
                <p:cNvPr id="732" name="CustomShape 618"/>
                <p:cNvSpPr/>
                <p:nvPr/>
              </p:nvSpPr>
              <p:spPr>
                <a:xfrm>
                  <a:off x="4614840" y="1678680"/>
                  <a:ext cx="9720" cy="8280"/>
                </a:xfrm>
                <a:custGeom>
                  <a:avLst/>
                  <a:gdLst/>
                  <a:ahLst/>
                  <a:rect l="l" t="t" r="r" b="b"/>
                  <a:pathLst>
                    <a:path w="1404" h="1192">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w="0">
                  <a:noFill/>
                </a:ln>
              </p:spPr>
              <p:style>
                <a:lnRef idx="0"/>
                <a:fillRef idx="0"/>
                <a:effectRef idx="0"/>
                <a:fontRef idx="minor"/>
              </p:style>
            </p:sp>
          </p:grpSp>
          <p:grpSp>
            <p:nvGrpSpPr>
              <p:cNvPr id="733" name="Group 619"/>
              <p:cNvGrpSpPr/>
              <p:nvPr/>
            </p:nvGrpSpPr>
            <p:grpSpPr>
              <a:xfrm>
                <a:off x="4721040" y="1730160"/>
                <a:ext cx="33840" cy="29160"/>
                <a:chOff x="4721040" y="1730160"/>
                <a:chExt cx="33840" cy="29160"/>
              </a:xfrm>
            </p:grpSpPr>
            <p:sp>
              <p:nvSpPr>
                <p:cNvPr id="734" name="CustomShape 620"/>
                <p:cNvSpPr/>
                <p:nvPr/>
              </p:nvSpPr>
              <p:spPr>
                <a:xfrm>
                  <a:off x="4721040" y="1730160"/>
                  <a:ext cx="33840" cy="29160"/>
                </a:xfrm>
                <a:custGeom>
                  <a:avLst/>
                  <a:gdLst/>
                  <a:ahLst/>
                  <a:rect l="l" t="t" r="r" b="b"/>
                  <a:pathLst>
                    <a:path w="4271" h="3657">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w="0">
                  <a:noFill/>
                </a:ln>
              </p:spPr>
              <p:style>
                <a:lnRef idx="0"/>
                <a:fillRef idx="0"/>
                <a:effectRef idx="0"/>
                <a:fontRef idx="minor"/>
              </p:style>
            </p:sp>
            <p:sp>
              <p:nvSpPr>
                <p:cNvPr id="735" name="CustomShape 621"/>
                <p:cNvSpPr/>
                <p:nvPr/>
              </p:nvSpPr>
              <p:spPr>
                <a:xfrm>
                  <a:off x="4736520" y="1740600"/>
                  <a:ext cx="7920" cy="8280"/>
                </a:xfrm>
                <a:custGeom>
                  <a:avLst/>
                  <a:gdLst/>
                  <a:ahLst/>
                  <a:rect l="l" t="t" r="r" b="b"/>
                  <a:pathLst>
                    <a:path w="1187" h="1187">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w="0">
                  <a:noFill/>
                </a:ln>
              </p:spPr>
              <p:style>
                <a:lnRef idx="0"/>
                <a:fillRef idx="0"/>
                <a:effectRef idx="0"/>
                <a:fontRef idx="minor"/>
              </p:style>
            </p:sp>
          </p:grpSp>
        </p:grpSp>
        <p:grpSp>
          <p:nvGrpSpPr>
            <p:cNvPr id="736" name="Group 622"/>
            <p:cNvGrpSpPr/>
            <p:nvPr/>
          </p:nvGrpSpPr>
          <p:grpSpPr>
            <a:xfrm>
              <a:off x="3388680" y="773280"/>
              <a:ext cx="901440" cy="1207440"/>
              <a:chOff x="3388680" y="773280"/>
              <a:chExt cx="901440" cy="1207440"/>
            </a:xfrm>
          </p:grpSpPr>
          <p:grpSp>
            <p:nvGrpSpPr>
              <p:cNvPr id="737" name="Group 623"/>
              <p:cNvGrpSpPr/>
              <p:nvPr/>
            </p:nvGrpSpPr>
            <p:grpSpPr>
              <a:xfrm>
                <a:off x="3409920" y="784440"/>
                <a:ext cx="871200" cy="1182600"/>
                <a:chOff x="3409920" y="784440"/>
                <a:chExt cx="871200" cy="1182600"/>
              </a:xfrm>
            </p:grpSpPr>
            <p:sp>
              <p:nvSpPr>
                <p:cNvPr id="738" name="CustomShape 624"/>
                <p:cNvSpPr/>
                <p:nvPr/>
              </p:nvSpPr>
              <p:spPr>
                <a:xfrm>
                  <a:off x="3977280" y="1414440"/>
                  <a:ext cx="303840" cy="552600"/>
                </a:xfrm>
                <a:custGeom>
                  <a:avLst/>
                  <a:gdLst/>
                  <a:ahLst/>
                  <a:rect l="l" t="t" r="r" b="b"/>
                  <a:pathLst>
                    <a:path w="36823" h="6542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00">
                  <a:solidFill>
                    <a:srgbClr val="a5b7c5"/>
                  </a:solidFill>
                  <a:miter/>
                </a:ln>
              </p:spPr>
              <p:style>
                <a:lnRef idx="0"/>
                <a:fillRef idx="0"/>
                <a:effectRef idx="0"/>
                <a:fontRef idx="minor"/>
              </p:style>
            </p:sp>
            <p:sp>
              <p:nvSpPr>
                <p:cNvPr id="739" name="CustomShape 625"/>
                <p:cNvSpPr/>
                <p:nvPr/>
              </p:nvSpPr>
              <p:spPr>
                <a:xfrm>
                  <a:off x="3409920" y="784440"/>
                  <a:ext cx="698040" cy="737280"/>
                </a:xfrm>
                <a:custGeom>
                  <a:avLst/>
                  <a:gdLst/>
                  <a:ahLst/>
                  <a:rect l="l" t="t" r="r" b="b"/>
                  <a:pathLst>
                    <a:path w="84292" h="87218">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00">
                  <a:solidFill>
                    <a:srgbClr val="a5b7c5"/>
                  </a:solidFill>
                  <a:miter/>
                </a:ln>
              </p:spPr>
              <p:style>
                <a:lnRef idx="0"/>
                <a:fillRef idx="0"/>
                <a:effectRef idx="0"/>
                <a:fontRef idx="minor"/>
              </p:style>
            </p:sp>
            <p:sp>
              <p:nvSpPr>
                <p:cNvPr id="740" name="CustomShape 626"/>
                <p:cNvSpPr/>
                <p:nvPr/>
              </p:nvSpPr>
              <p:spPr>
                <a:xfrm>
                  <a:off x="4056840" y="1494000"/>
                  <a:ext cx="14760" cy="82080"/>
                </a:xfrm>
                <a:custGeom>
                  <a:avLst/>
                  <a:gdLst/>
                  <a:ahLst/>
                  <a:rect l="l" t="t" r="r" b="b"/>
                  <a:pathLst>
                    <a:path w="1985" h="9909">
                      <a:moveTo>
                        <a:pt x="1984" y="9908"/>
                      </a:moveTo>
                      <a:lnTo>
                        <a:pt x="0" y="1"/>
                      </a:lnTo>
                    </a:path>
                  </a:pathLst>
                </a:custGeom>
                <a:noFill/>
                <a:ln w="1800">
                  <a:solidFill>
                    <a:srgbClr val="a5b7c5"/>
                  </a:solidFill>
                  <a:miter/>
                </a:ln>
              </p:spPr>
              <p:style>
                <a:lnRef idx="0"/>
                <a:fillRef idx="0"/>
                <a:effectRef idx="0"/>
                <a:fontRef idx="minor"/>
              </p:style>
            </p:sp>
            <p:sp>
              <p:nvSpPr>
                <p:cNvPr id="741" name="CustomShape 627"/>
                <p:cNvSpPr/>
                <p:nvPr/>
              </p:nvSpPr>
              <p:spPr>
                <a:xfrm>
                  <a:off x="4056840" y="1450440"/>
                  <a:ext cx="144720" cy="124200"/>
                </a:xfrm>
                <a:custGeom>
                  <a:avLst/>
                  <a:gdLst/>
                  <a:ahLst/>
                  <a:rect l="l" t="t" r="r" b="b"/>
                  <a:pathLst>
                    <a:path w="17650" h="14868">
                      <a:moveTo>
                        <a:pt x="11952" y="14868"/>
                      </a:moveTo>
                      <a:lnTo>
                        <a:pt x="0" y="4670"/>
                      </a:lnTo>
                      <a:lnTo>
                        <a:pt x="9702" y="1"/>
                      </a:lnTo>
                      <a:lnTo>
                        <a:pt x="17649" y="7489"/>
                      </a:lnTo>
                      <a:close/>
                    </a:path>
                  </a:pathLst>
                </a:custGeom>
                <a:noFill/>
                <a:ln w="1800">
                  <a:solidFill>
                    <a:srgbClr val="a5b7c5"/>
                  </a:solidFill>
                  <a:miter/>
                </a:ln>
              </p:spPr>
              <p:style>
                <a:lnRef idx="0"/>
                <a:fillRef idx="0"/>
                <a:effectRef idx="0"/>
                <a:fontRef idx="minor"/>
              </p:style>
            </p:sp>
            <p:sp>
              <p:nvSpPr>
                <p:cNvPr id="742" name="CustomShape 628"/>
                <p:cNvSpPr/>
                <p:nvPr/>
              </p:nvSpPr>
              <p:spPr>
                <a:xfrm>
                  <a:off x="4061160" y="1490040"/>
                  <a:ext cx="150120" cy="21960"/>
                </a:xfrm>
                <a:custGeom>
                  <a:avLst/>
                  <a:gdLst/>
                  <a:ahLst/>
                  <a:rect l="l" t="t" r="r" b="b"/>
                  <a:pathLst>
                    <a:path w="18303" h="2819">
                      <a:moveTo>
                        <a:pt x="0" y="0"/>
                      </a:moveTo>
                      <a:lnTo>
                        <a:pt x="18303" y="2819"/>
                      </a:lnTo>
                    </a:path>
                  </a:pathLst>
                </a:custGeom>
                <a:noFill/>
                <a:ln w="1800">
                  <a:solidFill>
                    <a:srgbClr val="a5b7c5"/>
                  </a:solidFill>
                  <a:miter/>
                </a:ln>
              </p:spPr>
              <p:style>
                <a:lnRef idx="0"/>
                <a:fillRef idx="0"/>
                <a:effectRef idx="0"/>
                <a:fontRef idx="minor"/>
              </p:style>
            </p:sp>
            <p:sp>
              <p:nvSpPr>
                <p:cNvPr id="743" name="CustomShape 629"/>
                <p:cNvSpPr/>
                <p:nvPr/>
              </p:nvSpPr>
              <p:spPr>
                <a:xfrm>
                  <a:off x="4130640" y="1580400"/>
                  <a:ext cx="23760" cy="119520"/>
                </a:xfrm>
                <a:custGeom>
                  <a:avLst/>
                  <a:gdLst/>
                  <a:ahLst/>
                  <a:rect l="l" t="t" r="r" b="b"/>
                  <a:pathLst>
                    <a:path w="3085" h="14323">
                      <a:moveTo>
                        <a:pt x="0" y="14323"/>
                      </a:moveTo>
                      <a:lnTo>
                        <a:pt x="3085" y="0"/>
                      </a:lnTo>
                    </a:path>
                  </a:pathLst>
                </a:custGeom>
                <a:noFill/>
                <a:ln w="1800">
                  <a:solidFill>
                    <a:srgbClr val="a5b7c5"/>
                  </a:solidFill>
                  <a:miter/>
                </a:ln>
              </p:spPr>
              <p:style>
                <a:lnRef idx="0"/>
                <a:fillRef idx="0"/>
                <a:effectRef idx="0"/>
                <a:fontRef idx="minor"/>
              </p:style>
            </p:sp>
            <p:sp>
              <p:nvSpPr>
                <p:cNvPr id="744" name="CustomShape 630"/>
                <p:cNvSpPr/>
                <p:nvPr/>
              </p:nvSpPr>
              <p:spPr>
                <a:xfrm>
                  <a:off x="4156200" y="1576440"/>
                  <a:ext cx="41040" cy="149040"/>
                </a:xfrm>
                <a:custGeom>
                  <a:avLst/>
                  <a:gdLst/>
                  <a:ahLst/>
                  <a:rect l="l" t="t" r="r" b="b"/>
                  <a:pathLst>
                    <a:path w="5155" h="17820">
                      <a:moveTo>
                        <a:pt x="1" y="1"/>
                      </a:moveTo>
                      <a:lnTo>
                        <a:pt x="5154" y="17819"/>
                      </a:lnTo>
                    </a:path>
                  </a:pathLst>
                </a:custGeom>
                <a:noFill/>
                <a:ln w="1800">
                  <a:solidFill>
                    <a:srgbClr val="a5b7c5"/>
                  </a:solidFill>
                  <a:miter/>
                </a:ln>
              </p:spPr>
              <p:style>
                <a:lnRef idx="0"/>
                <a:fillRef idx="0"/>
                <a:effectRef idx="0"/>
                <a:fontRef idx="minor"/>
              </p:style>
            </p:sp>
            <p:sp>
              <p:nvSpPr>
                <p:cNvPr id="745" name="CustomShape 631"/>
                <p:cNvSpPr/>
                <p:nvPr/>
              </p:nvSpPr>
              <p:spPr>
                <a:xfrm>
                  <a:off x="4156200" y="1576440"/>
                  <a:ext cx="108360" cy="54720"/>
                </a:xfrm>
                <a:custGeom>
                  <a:avLst/>
                  <a:gdLst/>
                  <a:ahLst/>
                  <a:rect l="l" t="t" r="r" b="b"/>
                  <a:pathLst>
                    <a:path w="13259" h="6678">
                      <a:moveTo>
                        <a:pt x="1" y="1"/>
                      </a:moveTo>
                      <a:lnTo>
                        <a:pt x="13259" y="6678"/>
                      </a:lnTo>
                    </a:path>
                  </a:pathLst>
                </a:custGeom>
                <a:noFill/>
                <a:ln w="1800">
                  <a:solidFill>
                    <a:srgbClr val="a5b7c5"/>
                  </a:solidFill>
                  <a:miter/>
                </a:ln>
              </p:spPr>
              <p:style>
                <a:lnRef idx="0"/>
                <a:fillRef idx="0"/>
                <a:effectRef idx="0"/>
                <a:fontRef idx="minor"/>
              </p:style>
            </p:sp>
            <p:sp>
              <p:nvSpPr>
                <p:cNvPr id="746" name="CustomShape 632"/>
                <p:cNvSpPr/>
                <p:nvPr/>
              </p:nvSpPr>
              <p:spPr>
                <a:xfrm>
                  <a:off x="4160160" y="1544400"/>
                  <a:ext cx="118080" cy="30240"/>
                </a:xfrm>
                <a:custGeom>
                  <a:avLst/>
                  <a:gdLst/>
                  <a:ahLst/>
                  <a:rect l="l" t="t" r="r" b="b"/>
                  <a:pathLst>
                    <a:path w="14421" h="3799">
                      <a:moveTo>
                        <a:pt x="14420" y="0"/>
                      </a:moveTo>
                      <a:lnTo>
                        <a:pt x="1" y="3799"/>
                      </a:lnTo>
                    </a:path>
                  </a:pathLst>
                </a:custGeom>
                <a:noFill/>
                <a:ln w="1800">
                  <a:solidFill>
                    <a:srgbClr val="a5b7c5"/>
                  </a:solidFill>
                  <a:miter/>
                </a:ln>
              </p:spPr>
              <p:style>
                <a:lnRef idx="0"/>
                <a:fillRef idx="0"/>
                <a:effectRef idx="0"/>
                <a:fontRef idx="minor"/>
              </p:style>
            </p:sp>
            <p:sp>
              <p:nvSpPr>
                <p:cNvPr id="747" name="CustomShape 633"/>
                <p:cNvSpPr/>
                <p:nvPr/>
              </p:nvSpPr>
              <p:spPr>
                <a:xfrm>
                  <a:off x="4050000" y="1576440"/>
                  <a:ext cx="23400" cy="81000"/>
                </a:xfrm>
                <a:custGeom>
                  <a:avLst/>
                  <a:gdLst/>
                  <a:ahLst/>
                  <a:rect l="l" t="t" r="r" b="b"/>
                  <a:pathLst>
                    <a:path w="3037" h="9787">
                      <a:moveTo>
                        <a:pt x="1" y="9787"/>
                      </a:moveTo>
                      <a:lnTo>
                        <a:pt x="3037" y="1"/>
                      </a:lnTo>
                    </a:path>
                  </a:pathLst>
                </a:custGeom>
                <a:noFill/>
                <a:ln w="1800">
                  <a:solidFill>
                    <a:srgbClr val="a5b7c5"/>
                  </a:solidFill>
                  <a:miter/>
                </a:ln>
              </p:spPr>
              <p:style>
                <a:lnRef idx="0"/>
                <a:fillRef idx="0"/>
                <a:effectRef idx="0"/>
                <a:fontRef idx="minor"/>
              </p:style>
            </p:sp>
            <p:sp>
              <p:nvSpPr>
                <p:cNvPr id="748" name="CustomShape 634"/>
                <p:cNvSpPr/>
                <p:nvPr/>
              </p:nvSpPr>
              <p:spPr>
                <a:xfrm>
                  <a:off x="4075200" y="1576440"/>
                  <a:ext cx="53640" cy="123840"/>
                </a:xfrm>
                <a:custGeom>
                  <a:avLst/>
                  <a:gdLst/>
                  <a:ahLst/>
                  <a:rect l="l" t="t" r="r" b="b"/>
                  <a:pathLst>
                    <a:path w="6655" h="14807">
                      <a:moveTo>
                        <a:pt x="1" y="1"/>
                      </a:moveTo>
                      <a:lnTo>
                        <a:pt x="6654" y="14807"/>
                      </a:lnTo>
                    </a:path>
                  </a:pathLst>
                </a:custGeom>
                <a:noFill/>
                <a:ln w="1800">
                  <a:solidFill>
                    <a:srgbClr val="a5b7c5"/>
                  </a:solidFill>
                  <a:miter/>
                </a:ln>
              </p:spPr>
              <p:style>
                <a:lnRef idx="0"/>
                <a:fillRef idx="0"/>
                <a:effectRef idx="0"/>
                <a:fontRef idx="minor"/>
              </p:style>
            </p:sp>
            <p:sp>
              <p:nvSpPr>
                <p:cNvPr id="749" name="CustomShape 635"/>
                <p:cNvSpPr/>
                <p:nvPr/>
              </p:nvSpPr>
              <p:spPr>
                <a:xfrm>
                  <a:off x="4130640" y="1704960"/>
                  <a:ext cx="5040" cy="126360"/>
                </a:xfrm>
                <a:custGeom>
                  <a:avLst/>
                  <a:gdLst/>
                  <a:ahLst/>
                  <a:rect l="l" t="t" r="r" b="b"/>
                  <a:pathLst>
                    <a:path w="835" h="15134">
                      <a:moveTo>
                        <a:pt x="0" y="1"/>
                      </a:moveTo>
                      <a:lnTo>
                        <a:pt x="835" y="15134"/>
                      </a:lnTo>
                    </a:path>
                  </a:pathLst>
                </a:custGeom>
                <a:noFill/>
                <a:ln w="1800">
                  <a:solidFill>
                    <a:srgbClr val="a5b7c5"/>
                  </a:solidFill>
                  <a:miter/>
                </a:ln>
              </p:spPr>
              <p:style>
                <a:lnRef idx="0"/>
                <a:fillRef idx="0"/>
                <a:effectRef idx="0"/>
                <a:fontRef idx="minor"/>
              </p:style>
            </p:sp>
            <p:sp>
              <p:nvSpPr>
                <p:cNvPr id="750" name="CustomShape 636"/>
                <p:cNvSpPr/>
                <p:nvPr/>
              </p:nvSpPr>
              <p:spPr>
                <a:xfrm>
                  <a:off x="4045320" y="1770840"/>
                  <a:ext cx="88200" cy="63360"/>
                </a:xfrm>
                <a:custGeom>
                  <a:avLst/>
                  <a:gdLst/>
                  <a:ahLst/>
                  <a:rect l="l" t="t" r="r" b="b"/>
                  <a:pathLst>
                    <a:path w="10851" h="7694">
                      <a:moveTo>
                        <a:pt x="0" y="0"/>
                      </a:moveTo>
                      <a:lnTo>
                        <a:pt x="10851" y="7694"/>
                      </a:lnTo>
                    </a:path>
                  </a:pathLst>
                </a:custGeom>
                <a:noFill/>
                <a:ln w="1800">
                  <a:solidFill>
                    <a:srgbClr val="a5b7c5"/>
                  </a:solidFill>
                  <a:miter/>
                </a:ln>
              </p:spPr>
              <p:style>
                <a:lnRef idx="0"/>
                <a:fillRef idx="0"/>
                <a:effectRef idx="0"/>
                <a:fontRef idx="minor"/>
              </p:style>
            </p:sp>
            <p:sp>
              <p:nvSpPr>
                <p:cNvPr id="751" name="CustomShape 637"/>
                <p:cNvSpPr/>
                <p:nvPr/>
              </p:nvSpPr>
              <p:spPr>
                <a:xfrm>
                  <a:off x="4049280" y="1703160"/>
                  <a:ext cx="84600" cy="14400"/>
                </a:xfrm>
                <a:custGeom>
                  <a:avLst/>
                  <a:gdLst/>
                  <a:ahLst/>
                  <a:rect l="l" t="t" r="r" b="b"/>
                  <a:pathLst>
                    <a:path w="10417" h="1924">
                      <a:moveTo>
                        <a:pt x="1" y="1923"/>
                      </a:moveTo>
                      <a:lnTo>
                        <a:pt x="10416" y="0"/>
                      </a:lnTo>
                    </a:path>
                  </a:pathLst>
                </a:custGeom>
                <a:noFill/>
                <a:ln w="1800">
                  <a:solidFill>
                    <a:srgbClr val="a5b7c5"/>
                  </a:solidFill>
                  <a:miter/>
                </a:ln>
              </p:spPr>
              <p:style>
                <a:lnRef idx="0"/>
                <a:fillRef idx="0"/>
                <a:effectRef idx="0"/>
                <a:fontRef idx="minor"/>
              </p:style>
            </p:sp>
            <p:sp>
              <p:nvSpPr>
                <p:cNvPr id="752" name="CustomShape 638"/>
                <p:cNvSpPr/>
                <p:nvPr/>
              </p:nvSpPr>
              <p:spPr>
                <a:xfrm>
                  <a:off x="4133880" y="1704960"/>
                  <a:ext cx="61560" cy="24120"/>
                </a:xfrm>
                <a:custGeom>
                  <a:avLst/>
                  <a:gdLst/>
                  <a:ahLst/>
                  <a:rect l="l" t="t" r="r" b="b"/>
                  <a:pathLst>
                    <a:path w="7622" h="3038">
                      <a:moveTo>
                        <a:pt x="7621" y="3037"/>
                      </a:moveTo>
                      <a:lnTo>
                        <a:pt x="0" y="1"/>
                      </a:lnTo>
                    </a:path>
                  </a:pathLst>
                </a:custGeom>
                <a:noFill/>
                <a:ln w="1800">
                  <a:solidFill>
                    <a:srgbClr val="a5b7c5"/>
                  </a:solidFill>
                  <a:miter/>
                </a:ln>
              </p:spPr>
              <p:style>
                <a:lnRef idx="0"/>
                <a:fillRef idx="0"/>
                <a:effectRef idx="0"/>
                <a:fontRef idx="minor"/>
              </p:style>
            </p:sp>
            <p:sp>
              <p:nvSpPr>
                <p:cNvPr id="753" name="CustomShape 639"/>
                <p:cNvSpPr/>
                <p:nvPr/>
              </p:nvSpPr>
              <p:spPr>
                <a:xfrm>
                  <a:off x="4026240" y="1843200"/>
                  <a:ext cx="40320" cy="81360"/>
                </a:xfrm>
                <a:custGeom>
                  <a:avLst/>
                  <a:gdLst/>
                  <a:ahLst/>
                  <a:rect l="l" t="t" r="r" b="b"/>
                  <a:pathLst>
                    <a:path w="5082" h="9811">
                      <a:moveTo>
                        <a:pt x="1" y="0"/>
                      </a:moveTo>
                      <a:lnTo>
                        <a:pt x="5081" y="9811"/>
                      </a:lnTo>
                    </a:path>
                  </a:pathLst>
                </a:custGeom>
                <a:noFill/>
                <a:ln w="1800">
                  <a:solidFill>
                    <a:srgbClr val="a5b7c5"/>
                  </a:solidFill>
                  <a:miter/>
                </a:ln>
              </p:spPr>
              <p:style>
                <a:lnRef idx="0"/>
                <a:fillRef idx="0"/>
                <a:effectRef idx="0"/>
                <a:fontRef idx="minor"/>
              </p:style>
            </p:sp>
            <p:sp>
              <p:nvSpPr>
                <p:cNvPr id="754" name="CustomShape 640"/>
                <p:cNvSpPr/>
                <p:nvPr/>
              </p:nvSpPr>
              <p:spPr>
                <a:xfrm>
                  <a:off x="4028760" y="1833120"/>
                  <a:ext cx="106920" cy="8280"/>
                </a:xfrm>
                <a:custGeom>
                  <a:avLst/>
                  <a:gdLst/>
                  <a:ahLst/>
                  <a:rect l="l" t="t" r="r" b="b"/>
                  <a:pathLst>
                    <a:path w="13114" h="1175">
                      <a:moveTo>
                        <a:pt x="1" y="1174"/>
                      </a:moveTo>
                      <a:lnTo>
                        <a:pt x="13114" y="1"/>
                      </a:lnTo>
                    </a:path>
                  </a:pathLst>
                </a:custGeom>
                <a:noFill/>
                <a:ln w="1800">
                  <a:solidFill>
                    <a:srgbClr val="a5b7c5"/>
                  </a:solidFill>
                  <a:miter/>
                </a:ln>
              </p:spPr>
              <p:style>
                <a:lnRef idx="0"/>
                <a:fillRef idx="0"/>
                <a:effectRef idx="0"/>
                <a:fontRef idx="minor"/>
              </p:style>
            </p:sp>
            <p:sp>
              <p:nvSpPr>
                <p:cNvPr id="755" name="CustomShape 641"/>
                <p:cNvSpPr/>
                <p:nvPr/>
              </p:nvSpPr>
              <p:spPr>
                <a:xfrm>
                  <a:off x="4002480" y="1494000"/>
                  <a:ext cx="52920" cy="111240"/>
                </a:xfrm>
                <a:custGeom>
                  <a:avLst/>
                  <a:gdLst/>
                  <a:ahLst/>
                  <a:rect l="l" t="t" r="r" b="b"/>
                  <a:pathLst>
                    <a:path w="6570" h="13344">
                      <a:moveTo>
                        <a:pt x="1" y="13344"/>
                      </a:moveTo>
                      <a:lnTo>
                        <a:pt x="6569" y="1"/>
                      </a:lnTo>
                    </a:path>
                  </a:pathLst>
                </a:custGeom>
                <a:noFill/>
                <a:ln w="1800">
                  <a:solidFill>
                    <a:srgbClr val="a5b7c5"/>
                  </a:solidFill>
                  <a:miter/>
                </a:ln>
              </p:spPr>
              <p:style>
                <a:lnRef idx="0"/>
                <a:fillRef idx="0"/>
                <a:effectRef idx="0"/>
                <a:fontRef idx="minor"/>
              </p:style>
            </p:sp>
            <p:sp>
              <p:nvSpPr>
                <p:cNvPr id="756" name="CustomShape 642"/>
                <p:cNvSpPr/>
                <p:nvPr/>
              </p:nvSpPr>
              <p:spPr>
                <a:xfrm>
                  <a:off x="4075200" y="1576440"/>
                  <a:ext cx="79200" cy="360"/>
                </a:xfrm>
                <a:custGeom>
                  <a:avLst/>
                  <a:gdLst/>
                  <a:ahLst/>
                  <a:rect l="l" t="t" r="r" b="b"/>
                  <a:pathLst>
                    <a:path w="9739" h="1">
                      <a:moveTo>
                        <a:pt x="1" y="1"/>
                      </a:moveTo>
                      <a:lnTo>
                        <a:pt x="9739" y="1"/>
                      </a:lnTo>
                    </a:path>
                  </a:pathLst>
                </a:custGeom>
                <a:noFill/>
                <a:ln w="1800">
                  <a:solidFill>
                    <a:srgbClr val="a5b7c5"/>
                  </a:solidFill>
                  <a:miter/>
                </a:ln>
              </p:spPr>
              <p:style>
                <a:lnRef idx="0"/>
                <a:fillRef idx="0"/>
                <a:effectRef idx="0"/>
                <a:fontRef idx="minor"/>
              </p:style>
            </p:sp>
            <p:sp>
              <p:nvSpPr>
                <p:cNvPr id="757" name="CustomShape 643"/>
                <p:cNvSpPr/>
                <p:nvPr/>
              </p:nvSpPr>
              <p:spPr>
                <a:xfrm>
                  <a:off x="4045320" y="1704960"/>
                  <a:ext cx="87120" cy="66240"/>
                </a:xfrm>
                <a:custGeom>
                  <a:avLst/>
                  <a:gdLst/>
                  <a:ahLst/>
                  <a:rect l="l" t="t" r="r" b="b"/>
                  <a:pathLst>
                    <a:path w="10695" h="8046">
                      <a:moveTo>
                        <a:pt x="1" y="8045"/>
                      </a:moveTo>
                      <a:lnTo>
                        <a:pt x="10694" y="1"/>
                      </a:lnTo>
                    </a:path>
                  </a:pathLst>
                </a:custGeom>
                <a:noFill/>
                <a:ln w="1800">
                  <a:solidFill>
                    <a:srgbClr val="a5b7c5"/>
                  </a:solidFill>
                  <a:miter/>
                </a:ln>
              </p:spPr>
              <p:style>
                <a:lnRef idx="0"/>
                <a:fillRef idx="0"/>
                <a:effectRef idx="0"/>
                <a:fontRef idx="minor"/>
              </p:style>
            </p:sp>
            <p:sp>
              <p:nvSpPr>
                <p:cNvPr id="758" name="CustomShape 644"/>
                <p:cNvSpPr/>
                <p:nvPr/>
              </p:nvSpPr>
              <p:spPr>
                <a:xfrm>
                  <a:off x="3449160" y="789840"/>
                  <a:ext cx="47520" cy="66960"/>
                </a:xfrm>
                <a:custGeom>
                  <a:avLst/>
                  <a:gdLst/>
                  <a:ahLst/>
                  <a:rect l="l" t="t" r="r" b="b"/>
                  <a:pathLst>
                    <a:path w="5953" h="8118">
                      <a:moveTo>
                        <a:pt x="1" y="0"/>
                      </a:moveTo>
                      <a:lnTo>
                        <a:pt x="5952" y="8117"/>
                      </a:lnTo>
                    </a:path>
                  </a:pathLst>
                </a:custGeom>
                <a:noFill/>
                <a:ln w="1800">
                  <a:solidFill>
                    <a:srgbClr val="a5b7c5"/>
                  </a:solidFill>
                  <a:miter/>
                </a:ln>
              </p:spPr>
              <p:style>
                <a:lnRef idx="0"/>
                <a:fillRef idx="0"/>
                <a:effectRef idx="0"/>
                <a:fontRef idx="minor"/>
              </p:style>
            </p:sp>
            <p:sp>
              <p:nvSpPr>
                <p:cNvPr id="759" name="CustomShape 645"/>
                <p:cNvSpPr/>
                <p:nvPr/>
              </p:nvSpPr>
              <p:spPr>
                <a:xfrm>
                  <a:off x="3412080" y="858960"/>
                  <a:ext cx="88560" cy="37800"/>
                </a:xfrm>
                <a:custGeom>
                  <a:avLst/>
                  <a:gdLst/>
                  <a:ahLst/>
                  <a:rect l="l" t="t" r="r" b="b"/>
                  <a:pathLst>
                    <a:path w="10901" h="4670">
                      <a:moveTo>
                        <a:pt x="1" y="4670"/>
                      </a:moveTo>
                      <a:lnTo>
                        <a:pt x="10900" y="0"/>
                      </a:lnTo>
                    </a:path>
                  </a:pathLst>
                </a:custGeom>
                <a:noFill/>
                <a:ln w="1800">
                  <a:solidFill>
                    <a:srgbClr val="a5b7c5"/>
                  </a:solidFill>
                  <a:miter/>
                </a:ln>
              </p:spPr>
              <p:style>
                <a:lnRef idx="0"/>
                <a:fillRef idx="0"/>
                <a:effectRef idx="0"/>
                <a:fontRef idx="minor"/>
              </p:style>
            </p:sp>
            <p:sp>
              <p:nvSpPr>
                <p:cNvPr id="760" name="CustomShape 646"/>
                <p:cNvSpPr/>
                <p:nvPr/>
              </p:nvSpPr>
              <p:spPr>
                <a:xfrm>
                  <a:off x="3499920" y="860040"/>
                  <a:ext cx="72720" cy="83520"/>
                </a:xfrm>
                <a:custGeom>
                  <a:avLst/>
                  <a:gdLst/>
                  <a:ahLst/>
                  <a:rect l="l" t="t" r="r" b="b"/>
                  <a:pathLst>
                    <a:path w="8953" h="10089">
                      <a:moveTo>
                        <a:pt x="1" y="0"/>
                      </a:moveTo>
                      <a:lnTo>
                        <a:pt x="8952" y="10089"/>
                      </a:lnTo>
                    </a:path>
                  </a:pathLst>
                </a:custGeom>
                <a:noFill/>
                <a:ln w="1800">
                  <a:solidFill>
                    <a:srgbClr val="a5b7c5"/>
                  </a:solidFill>
                  <a:miter/>
                </a:ln>
              </p:spPr>
              <p:style>
                <a:lnRef idx="0"/>
                <a:fillRef idx="0"/>
                <a:effectRef idx="0"/>
                <a:fontRef idx="minor"/>
              </p:style>
            </p:sp>
            <p:sp>
              <p:nvSpPr>
                <p:cNvPr id="761" name="CustomShape 647"/>
                <p:cNvSpPr/>
                <p:nvPr/>
              </p:nvSpPr>
              <p:spPr>
                <a:xfrm>
                  <a:off x="3580920" y="872640"/>
                  <a:ext cx="34560" cy="70920"/>
                </a:xfrm>
                <a:custGeom>
                  <a:avLst/>
                  <a:gdLst/>
                  <a:ahLst/>
                  <a:rect l="l" t="t" r="r" b="b"/>
                  <a:pathLst>
                    <a:path w="4380" h="8601">
                      <a:moveTo>
                        <a:pt x="1" y="8601"/>
                      </a:moveTo>
                      <a:lnTo>
                        <a:pt x="4380" y="0"/>
                      </a:lnTo>
                    </a:path>
                  </a:pathLst>
                </a:custGeom>
                <a:noFill/>
                <a:ln w="1800">
                  <a:solidFill>
                    <a:srgbClr val="a5b7c5"/>
                  </a:solidFill>
                  <a:miter/>
                </a:ln>
              </p:spPr>
              <p:style>
                <a:lnRef idx="0"/>
                <a:fillRef idx="0"/>
                <a:effectRef idx="0"/>
                <a:fontRef idx="minor"/>
              </p:style>
            </p:sp>
            <p:sp>
              <p:nvSpPr>
                <p:cNvPr id="762" name="CustomShape 648"/>
                <p:cNvSpPr/>
                <p:nvPr/>
              </p:nvSpPr>
              <p:spPr>
                <a:xfrm>
                  <a:off x="3498480" y="858960"/>
                  <a:ext cx="120960" cy="11880"/>
                </a:xfrm>
                <a:custGeom>
                  <a:avLst/>
                  <a:gdLst/>
                  <a:ahLst/>
                  <a:rect l="l" t="t" r="r" b="b"/>
                  <a:pathLst>
                    <a:path w="14795" h="1622">
                      <a:moveTo>
                        <a:pt x="14795" y="1621"/>
                      </a:moveTo>
                      <a:lnTo>
                        <a:pt x="0" y="0"/>
                      </a:lnTo>
                    </a:path>
                  </a:pathLst>
                </a:custGeom>
                <a:noFill/>
                <a:ln w="1800">
                  <a:solidFill>
                    <a:srgbClr val="a5b7c5"/>
                  </a:solidFill>
                  <a:miter/>
                </a:ln>
              </p:spPr>
              <p:style>
                <a:lnRef idx="0"/>
                <a:fillRef idx="0"/>
                <a:effectRef idx="0"/>
                <a:fontRef idx="minor"/>
              </p:style>
            </p:sp>
            <p:sp>
              <p:nvSpPr>
                <p:cNvPr id="763" name="CustomShape 649"/>
                <p:cNvSpPr/>
                <p:nvPr/>
              </p:nvSpPr>
              <p:spPr>
                <a:xfrm>
                  <a:off x="3498480" y="815040"/>
                  <a:ext cx="237960" cy="42120"/>
                </a:xfrm>
                <a:custGeom>
                  <a:avLst/>
                  <a:gdLst/>
                  <a:ahLst/>
                  <a:rect l="l" t="t" r="r" b="b"/>
                  <a:pathLst>
                    <a:path w="28888" h="5167">
                      <a:moveTo>
                        <a:pt x="28887" y="1"/>
                      </a:moveTo>
                      <a:lnTo>
                        <a:pt x="0" y="5166"/>
                      </a:lnTo>
                    </a:path>
                  </a:pathLst>
                </a:custGeom>
                <a:noFill/>
                <a:ln w="1800">
                  <a:solidFill>
                    <a:srgbClr val="a5b7c5"/>
                  </a:solidFill>
                  <a:miter/>
                </a:ln>
              </p:spPr>
              <p:style>
                <a:lnRef idx="0"/>
                <a:fillRef idx="0"/>
                <a:effectRef idx="0"/>
                <a:fontRef idx="minor"/>
              </p:style>
            </p:sp>
            <p:sp>
              <p:nvSpPr>
                <p:cNvPr id="764" name="CustomShape 650"/>
                <p:cNvSpPr/>
                <p:nvPr/>
              </p:nvSpPr>
              <p:spPr>
                <a:xfrm>
                  <a:off x="3695760" y="815040"/>
                  <a:ext cx="40680" cy="121680"/>
                </a:xfrm>
                <a:custGeom>
                  <a:avLst/>
                  <a:gdLst/>
                  <a:ahLst/>
                  <a:rect l="l" t="t" r="r" b="b"/>
                  <a:pathLst>
                    <a:path w="5130" h="14554">
                      <a:moveTo>
                        <a:pt x="5129" y="1"/>
                      </a:moveTo>
                      <a:lnTo>
                        <a:pt x="0" y="14553"/>
                      </a:lnTo>
                    </a:path>
                  </a:pathLst>
                </a:custGeom>
                <a:noFill/>
                <a:ln w="1800">
                  <a:solidFill>
                    <a:srgbClr val="a5b7c5"/>
                  </a:solidFill>
                  <a:miter/>
                </a:ln>
              </p:spPr>
              <p:style>
                <a:lnRef idx="0"/>
                <a:fillRef idx="0"/>
                <a:effectRef idx="0"/>
                <a:fontRef idx="minor"/>
              </p:style>
            </p:sp>
            <p:sp>
              <p:nvSpPr>
                <p:cNvPr id="765" name="CustomShape 651"/>
                <p:cNvSpPr/>
                <p:nvPr/>
              </p:nvSpPr>
              <p:spPr>
                <a:xfrm>
                  <a:off x="3617280" y="872640"/>
                  <a:ext cx="76680" cy="64080"/>
                </a:xfrm>
                <a:custGeom>
                  <a:avLst/>
                  <a:gdLst/>
                  <a:ahLst/>
                  <a:rect l="l" t="t" r="r" b="b"/>
                  <a:pathLst>
                    <a:path w="9449" h="7767">
                      <a:moveTo>
                        <a:pt x="1" y="0"/>
                      </a:moveTo>
                      <a:lnTo>
                        <a:pt x="9448" y="7766"/>
                      </a:lnTo>
                    </a:path>
                  </a:pathLst>
                </a:custGeom>
                <a:noFill/>
                <a:ln w="1800">
                  <a:solidFill>
                    <a:srgbClr val="a5b7c5"/>
                  </a:solidFill>
                  <a:miter/>
                </a:ln>
              </p:spPr>
              <p:style>
                <a:lnRef idx="0"/>
                <a:fillRef idx="0"/>
                <a:effectRef idx="0"/>
                <a:fontRef idx="minor"/>
              </p:style>
            </p:sp>
            <p:sp>
              <p:nvSpPr>
                <p:cNvPr id="766" name="CustomShape 652"/>
                <p:cNvSpPr/>
                <p:nvPr/>
              </p:nvSpPr>
              <p:spPr>
                <a:xfrm>
                  <a:off x="3642840" y="938160"/>
                  <a:ext cx="51120" cy="71280"/>
                </a:xfrm>
                <a:custGeom>
                  <a:avLst/>
                  <a:gdLst/>
                  <a:ahLst/>
                  <a:rect l="l" t="t" r="r" b="b"/>
                  <a:pathLst>
                    <a:path w="6388" h="8614">
                      <a:moveTo>
                        <a:pt x="0" y="8613"/>
                      </a:moveTo>
                      <a:lnTo>
                        <a:pt x="6387" y="0"/>
                      </a:lnTo>
                    </a:path>
                  </a:pathLst>
                </a:custGeom>
                <a:noFill/>
                <a:ln w="1800">
                  <a:solidFill>
                    <a:srgbClr val="a5b7c5"/>
                  </a:solidFill>
                  <a:miter/>
                </a:ln>
              </p:spPr>
              <p:style>
                <a:lnRef idx="0"/>
                <a:fillRef idx="0"/>
                <a:effectRef idx="0"/>
                <a:fontRef idx="minor"/>
              </p:style>
            </p:sp>
            <p:sp>
              <p:nvSpPr>
                <p:cNvPr id="767" name="CustomShape 653"/>
                <p:cNvSpPr/>
                <p:nvPr/>
              </p:nvSpPr>
              <p:spPr>
                <a:xfrm>
                  <a:off x="3617280" y="815040"/>
                  <a:ext cx="119160" cy="55800"/>
                </a:xfrm>
                <a:custGeom>
                  <a:avLst/>
                  <a:gdLst/>
                  <a:ahLst/>
                  <a:rect l="l" t="t" r="r" b="b"/>
                  <a:pathLst>
                    <a:path w="14578" h="6788">
                      <a:moveTo>
                        <a:pt x="1" y="6787"/>
                      </a:moveTo>
                      <a:lnTo>
                        <a:pt x="14577" y="1"/>
                      </a:lnTo>
                    </a:path>
                  </a:pathLst>
                </a:custGeom>
                <a:noFill/>
                <a:ln w="1800">
                  <a:solidFill>
                    <a:srgbClr val="a5b7c5"/>
                  </a:solidFill>
                  <a:miter/>
                </a:ln>
              </p:spPr>
              <p:style>
                <a:lnRef idx="0"/>
                <a:fillRef idx="0"/>
                <a:effectRef idx="0"/>
                <a:fontRef idx="minor"/>
              </p:style>
            </p:sp>
            <p:sp>
              <p:nvSpPr>
                <p:cNvPr id="768" name="CustomShape 654"/>
                <p:cNvSpPr/>
                <p:nvPr/>
              </p:nvSpPr>
              <p:spPr>
                <a:xfrm>
                  <a:off x="3695760" y="938160"/>
                  <a:ext cx="56520" cy="80280"/>
                </a:xfrm>
                <a:custGeom>
                  <a:avLst/>
                  <a:gdLst/>
                  <a:ahLst/>
                  <a:rect l="l" t="t" r="r" b="b"/>
                  <a:pathLst>
                    <a:path w="7041" h="9690">
                      <a:moveTo>
                        <a:pt x="0" y="0"/>
                      </a:moveTo>
                      <a:lnTo>
                        <a:pt x="7041" y="9690"/>
                      </a:lnTo>
                    </a:path>
                  </a:pathLst>
                </a:custGeom>
                <a:noFill/>
                <a:ln w="1800">
                  <a:solidFill>
                    <a:srgbClr val="a5b7c5"/>
                  </a:solidFill>
                  <a:miter/>
                </a:ln>
              </p:spPr>
              <p:style>
                <a:lnRef idx="0"/>
                <a:fillRef idx="0"/>
                <a:effectRef idx="0"/>
                <a:fontRef idx="minor"/>
              </p:style>
            </p:sp>
            <p:sp>
              <p:nvSpPr>
                <p:cNvPr id="769" name="CustomShape 655"/>
                <p:cNvSpPr/>
                <p:nvPr/>
              </p:nvSpPr>
              <p:spPr>
                <a:xfrm>
                  <a:off x="3754440" y="915480"/>
                  <a:ext cx="41040" cy="103320"/>
                </a:xfrm>
                <a:custGeom>
                  <a:avLst/>
                  <a:gdLst/>
                  <a:ahLst/>
                  <a:rect l="l" t="t" r="r" b="b"/>
                  <a:pathLst>
                    <a:path w="5166" h="12400">
                      <a:moveTo>
                        <a:pt x="1" y="12400"/>
                      </a:moveTo>
                      <a:lnTo>
                        <a:pt x="5166" y="1"/>
                      </a:lnTo>
                    </a:path>
                  </a:pathLst>
                </a:custGeom>
                <a:noFill/>
                <a:ln w="1800">
                  <a:solidFill>
                    <a:srgbClr val="a5b7c5"/>
                  </a:solidFill>
                  <a:miter/>
                </a:ln>
              </p:spPr>
              <p:style>
                <a:lnRef idx="0"/>
                <a:fillRef idx="0"/>
                <a:effectRef idx="0"/>
                <a:fontRef idx="minor"/>
              </p:style>
            </p:sp>
            <p:sp>
              <p:nvSpPr>
                <p:cNvPr id="770" name="CustomShape 656"/>
                <p:cNvSpPr/>
                <p:nvPr/>
              </p:nvSpPr>
              <p:spPr>
                <a:xfrm>
                  <a:off x="3797280" y="862920"/>
                  <a:ext cx="56520" cy="50760"/>
                </a:xfrm>
                <a:custGeom>
                  <a:avLst/>
                  <a:gdLst/>
                  <a:ahLst/>
                  <a:rect l="l" t="t" r="r" b="b"/>
                  <a:pathLst>
                    <a:path w="7030" h="6194">
                      <a:moveTo>
                        <a:pt x="1" y="6194"/>
                      </a:moveTo>
                      <a:lnTo>
                        <a:pt x="7029" y="0"/>
                      </a:lnTo>
                    </a:path>
                  </a:pathLst>
                </a:custGeom>
                <a:noFill/>
                <a:ln w="1800">
                  <a:solidFill>
                    <a:srgbClr val="a5b7c5"/>
                  </a:solidFill>
                  <a:miter/>
                </a:ln>
              </p:spPr>
              <p:style>
                <a:lnRef idx="0"/>
                <a:fillRef idx="0"/>
                <a:effectRef idx="0"/>
                <a:fontRef idx="minor"/>
              </p:style>
            </p:sp>
            <p:sp>
              <p:nvSpPr>
                <p:cNvPr id="771" name="CustomShape 657"/>
                <p:cNvSpPr/>
                <p:nvPr/>
              </p:nvSpPr>
              <p:spPr>
                <a:xfrm>
                  <a:off x="3695760" y="915480"/>
                  <a:ext cx="99720" cy="21240"/>
                </a:xfrm>
                <a:custGeom>
                  <a:avLst/>
                  <a:gdLst/>
                  <a:ahLst/>
                  <a:rect l="l" t="t" r="r" b="b"/>
                  <a:pathLst>
                    <a:path w="12206" h="2711">
                      <a:moveTo>
                        <a:pt x="0" y="2710"/>
                      </a:moveTo>
                      <a:lnTo>
                        <a:pt x="12206" y="1"/>
                      </a:lnTo>
                    </a:path>
                  </a:pathLst>
                </a:custGeom>
                <a:noFill/>
                <a:ln w="1800">
                  <a:solidFill>
                    <a:srgbClr val="a5b7c5"/>
                  </a:solidFill>
                  <a:miter/>
                </a:ln>
              </p:spPr>
              <p:style>
                <a:lnRef idx="0"/>
                <a:fillRef idx="0"/>
                <a:effectRef idx="0"/>
                <a:fontRef idx="minor"/>
              </p:style>
            </p:sp>
            <p:sp>
              <p:nvSpPr>
                <p:cNvPr id="772" name="CustomShape 658"/>
                <p:cNvSpPr/>
                <p:nvPr/>
              </p:nvSpPr>
              <p:spPr>
                <a:xfrm>
                  <a:off x="3797280" y="915480"/>
                  <a:ext cx="42840" cy="145080"/>
                </a:xfrm>
                <a:custGeom>
                  <a:avLst/>
                  <a:gdLst/>
                  <a:ahLst/>
                  <a:rect l="l" t="t" r="r" b="b"/>
                  <a:pathLst>
                    <a:path w="5372" h="17336">
                      <a:moveTo>
                        <a:pt x="1" y="1"/>
                      </a:moveTo>
                      <a:lnTo>
                        <a:pt x="5372" y="17335"/>
                      </a:lnTo>
                    </a:path>
                  </a:pathLst>
                </a:custGeom>
                <a:noFill/>
                <a:ln w="1800">
                  <a:solidFill>
                    <a:srgbClr val="a5b7c5"/>
                  </a:solidFill>
                  <a:miter/>
                </a:ln>
              </p:spPr>
              <p:style>
                <a:lnRef idx="0"/>
                <a:fillRef idx="0"/>
                <a:effectRef idx="0"/>
                <a:fontRef idx="minor"/>
              </p:style>
            </p:sp>
            <p:sp>
              <p:nvSpPr>
                <p:cNvPr id="773" name="CustomShape 659"/>
                <p:cNvSpPr/>
                <p:nvPr/>
              </p:nvSpPr>
              <p:spPr>
                <a:xfrm>
                  <a:off x="3841920" y="938160"/>
                  <a:ext cx="35640" cy="122040"/>
                </a:xfrm>
                <a:custGeom>
                  <a:avLst/>
                  <a:gdLst/>
                  <a:ahLst/>
                  <a:rect l="l" t="t" r="r" b="b"/>
                  <a:pathLst>
                    <a:path w="4526" h="14626">
                      <a:moveTo>
                        <a:pt x="1" y="14625"/>
                      </a:moveTo>
                      <a:lnTo>
                        <a:pt x="4525" y="0"/>
                      </a:lnTo>
                    </a:path>
                  </a:pathLst>
                </a:custGeom>
                <a:noFill/>
                <a:ln w="1800">
                  <a:solidFill>
                    <a:srgbClr val="a5b7c5"/>
                  </a:solidFill>
                  <a:miter/>
                </a:ln>
              </p:spPr>
              <p:style>
                <a:lnRef idx="0"/>
                <a:fillRef idx="0"/>
                <a:effectRef idx="0"/>
                <a:fontRef idx="minor"/>
              </p:style>
            </p:sp>
            <p:sp>
              <p:nvSpPr>
                <p:cNvPr id="774" name="CustomShape 660"/>
                <p:cNvSpPr/>
                <p:nvPr/>
              </p:nvSpPr>
              <p:spPr>
                <a:xfrm>
                  <a:off x="3682800" y="1062360"/>
                  <a:ext cx="157320" cy="54360"/>
                </a:xfrm>
                <a:custGeom>
                  <a:avLst/>
                  <a:gdLst/>
                  <a:ahLst/>
                  <a:rect l="l" t="t" r="r" b="b"/>
                  <a:pathLst>
                    <a:path w="19150" h="6618">
                      <a:moveTo>
                        <a:pt x="1" y="6617"/>
                      </a:moveTo>
                      <a:lnTo>
                        <a:pt x="19150" y="0"/>
                      </a:lnTo>
                    </a:path>
                  </a:pathLst>
                </a:custGeom>
                <a:noFill/>
                <a:ln w="1800">
                  <a:solidFill>
                    <a:srgbClr val="a5b7c5"/>
                  </a:solidFill>
                  <a:miter/>
                </a:ln>
              </p:spPr>
              <p:style>
                <a:lnRef idx="0"/>
                <a:fillRef idx="0"/>
                <a:effectRef idx="0"/>
                <a:fontRef idx="minor"/>
              </p:style>
            </p:sp>
            <p:sp>
              <p:nvSpPr>
                <p:cNvPr id="775" name="CustomShape 661"/>
                <p:cNvSpPr/>
                <p:nvPr/>
              </p:nvSpPr>
              <p:spPr>
                <a:xfrm>
                  <a:off x="3820680" y="1062360"/>
                  <a:ext cx="19440" cy="104760"/>
                </a:xfrm>
                <a:custGeom>
                  <a:avLst/>
                  <a:gdLst/>
                  <a:ahLst/>
                  <a:rect l="l" t="t" r="r" b="b"/>
                  <a:pathLst>
                    <a:path w="2565" h="12593">
                      <a:moveTo>
                        <a:pt x="2565" y="0"/>
                      </a:moveTo>
                      <a:lnTo>
                        <a:pt x="0" y="12593"/>
                      </a:lnTo>
                    </a:path>
                  </a:pathLst>
                </a:custGeom>
                <a:noFill/>
                <a:ln w="1800">
                  <a:solidFill>
                    <a:srgbClr val="a5b7c5"/>
                  </a:solidFill>
                  <a:miter/>
                </a:ln>
              </p:spPr>
              <p:style>
                <a:lnRef idx="0"/>
                <a:fillRef idx="0"/>
                <a:effectRef idx="0"/>
                <a:fontRef idx="minor"/>
              </p:style>
            </p:sp>
            <p:sp>
              <p:nvSpPr>
                <p:cNvPr id="776" name="CustomShape 662"/>
                <p:cNvSpPr/>
                <p:nvPr/>
              </p:nvSpPr>
              <p:spPr>
                <a:xfrm>
                  <a:off x="3721320" y="1168920"/>
                  <a:ext cx="101520" cy="43200"/>
                </a:xfrm>
                <a:custGeom>
                  <a:avLst/>
                  <a:gdLst/>
                  <a:ahLst/>
                  <a:rect l="l" t="t" r="r" b="b"/>
                  <a:pathLst>
                    <a:path w="12437" h="5312">
                      <a:moveTo>
                        <a:pt x="1" y="5311"/>
                      </a:moveTo>
                      <a:lnTo>
                        <a:pt x="12436" y="1"/>
                      </a:lnTo>
                    </a:path>
                  </a:pathLst>
                </a:custGeom>
                <a:noFill/>
                <a:ln w="1800">
                  <a:solidFill>
                    <a:srgbClr val="a5b7c5"/>
                  </a:solidFill>
                  <a:miter/>
                </a:ln>
              </p:spPr>
              <p:style>
                <a:lnRef idx="0"/>
                <a:fillRef idx="0"/>
                <a:effectRef idx="0"/>
                <a:fontRef idx="minor"/>
              </p:style>
            </p:sp>
            <p:sp>
              <p:nvSpPr>
                <p:cNvPr id="777" name="CustomShape 663"/>
                <p:cNvSpPr/>
                <p:nvPr/>
              </p:nvSpPr>
              <p:spPr>
                <a:xfrm>
                  <a:off x="3682080" y="1020600"/>
                  <a:ext cx="70560" cy="94320"/>
                </a:xfrm>
                <a:custGeom>
                  <a:avLst/>
                  <a:gdLst/>
                  <a:ahLst/>
                  <a:rect l="l" t="t" r="r" b="b"/>
                  <a:pathLst>
                    <a:path w="8698" h="11336">
                      <a:moveTo>
                        <a:pt x="8698" y="1"/>
                      </a:moveTo>
                      <a:lnTo>
                        <a:pt x="0" y="11335"/>
                      </a:lnTo>
                    </a:path>
                  </a:pathLst>
                </a:custGeom>
                <a:noFill/>
                <a:ln w="1800">
                  <a:solidFill>
                    <a:srgbClr val="a5b7c5"/>
                  </a:solidFill>
                  <a:miter/>
                </a:ln>
              </p:spPr>
              <p:style>
                <a:lnRef idx="0"/>
                <a:fillRef idx="0"/>
                <a:effectRef idx="0"/>
                <a:fontRef idx="minor"/>
              </p:style>
            </p:sp>
            <p:sp>
              <p:nvSpPr>
                <p:cNvPr id="778" name="CustomShape 664"/>
                <p:cNvSpPr/>
                <p:nvPr/>
              </p:nvSpPr>
              <p:spPr>
                <a:xfrm>
                  <a:off x="3754440" y="1020600"/>
                  <a:ext cx="92520" cy="37080"/>
                </a:xfrm>
                <a:custGeom>
                  <a:avLst/>
                  <a:gdLst/>
                  <a:ahLst/>
                  <a:rect l="l" t="t" r="r" b="b"/>
                  <a:pathLst>
                    <a:path w="11372" h="4598">
                      <a:moveTo>
                        <a:pt x="1" y="1"/>
                      </a:moveTo>
                      <a:lnTo>
                        <a:pt x="11372" y="4598"/>
                      </a:lnTo>
                    </a:path>
                  </a:pathLst>
                </a:custGeom>
                <a:noFill/>
                <a:ln w="1800">
                  <a:solidFill>
                    <a:srgbClr val="a5b7c5"/>
                  </a:solidFill>
                  <a:miter/>
                </a:ln>
              </p:spPr>
              <p:style>
                <a:lnRef idx="0"/>
                <a:fillRef idx="0"/>
                <a:effectRef idx="0"/>
                <a:fontRef idx="minor"/>
              </p:style>
            </p:sp>
            <p:sp>
              <p:nvSpPr>
                <p:cNvPr id="779" name="CustomShape 665"/>
                <p:cNvSpPr/>
                <p:nvPr/>
              </p:nvSpPr>
              <p:spPr>
                <a:xfrm>
                  <a:off x="3848760" y="1006200"/>
                  <a:ext cx="138600" cy="51480"/>
                </a:xfrm>
                <a:custGeom>
                  <a:avLst/>
                  <a:gdLst/>
                  <a:ahLst/>
                  <a:rect l="l" t="t" r="r" b="b"/>
                  <a:pathLst>
                    <a:path w="16888" h="6267">
                      <a:moveTo>
                        <a:pt x="1" y="6267"/>
                      </a:moveTo>
                      <a:lnTo>
                        <a:pt x="16888" y="0"/>
                      </a:lnTo>
                    </a:path>
                  </a:pathLst>
                </a:custGeom>
                <a:noFill/>
                <a:ln w="1800">
                  <a:solidFill>
                    <a:srgbClr val="a5b7c5"/>
                  </a:solidFill>
                  <a:miter/>
                </a:ln>
              </p:spPr>
              <p:style>
                <a:lnRef idx="0"/>
                <a:fillRef idx="0"/>
                <a:effectRef idx="0"/>
                <a:fontRef idx="minor"/>
              </p:style>
            </p:sp>
            <p:sp>
              <p:nvSpPr>
                <p:cNvPr id="780" name="CustomShape 666"/>
                <p:cNvSpPr/>
                <p:nvPr/>
              </p:nvSpPr>
              <p:spPr>
                <a:xfrm>
                  <a:off x="3988800" y="1006200"/>
                  <a:ext cx="75600" cy="101160"/>
                </a:xfrm>
                <a:custGeom>
                  <a:avLst/>
                  <a:gdLst/>
                  <a:ahLst/>
                  <a:rect l="l" t="t" r="r" b="b"/>
                  <a:pathLst>
                    <a:path w="9340" h="12146">
                      <a:moveTo>
                        <a:pt x="1" y="0"/>
                      </a:moveTo>
                      <a:lnTo>
                        <a:pt x="9339" y="12146"/>
                      </a:lnTo>
                    </a:path>
                  </a:pathLst>
                </a:custGeom>
                <a:noFill/>
                <a:ln w="1800">
                  <a:solidFill>
                    <a:srgbClr val="a5b7c5"/>
                  </a:solidFill>
                  <a:miter/>
                </a:ln>
              </p:spPr>
              <p:style>
                <a:lnRef idx="0"/>
                <a:fillRef idx="0"/>
                <a:effectRef idx="0"/>
                <a:fontRef idx="minor"/>
              </p:style>
            </p:sp>
            <p:sp>
              <p:nvSpPr>
                <p:cNvPr id="781" name="CustomShape 667"/>
                <p:cNvSpPr/>
                <p:nvPr/>
              </p:nvSpPr>
              <p:spPr>
                <a:xfrm>
                  <a:off x="3842640" y="1059480"/>
                  <a:ext cx="222120" cy="41400"/>
                </a:xfrm>
                <a:custGeom>
                  <a:avLst/>
                  <a:gdLst/>
                  <a:ahLst/>
                  <a:rect l="l" t="t" r="r" b="b"/>
                  <a:pathLst>
                    <a:path w="26953" h="5082">
                      <a:moveTo>
                        <a:pt x="26952" y="5081"/>
                      </a:moveTo>
                      <a:lnTo>
                        <a:pt x="1" y="1"/>
                      </a:lnTo>
                    </a:path>
                  </a:pathLst>
                </a:custGeom>
                <a:noFill/>
                <a:ln w="1800">
                  <a:solidFill>
                    <a:srgbClr val="a5b7c5"/>
                  </a:solidFill>
                  <a:miter/>
                </a:ln>
              </p:spPr>
              <p:style>
                <a:lnRef idx="0"/>
                <a:fillRef idx="0"/>
                <a:effectRef idx="0"/>
                <a:fontRef idx="minor"/>
              </p:style>
            </p:sp>
            <p:sp>
              <p:nvSpPr>
                <p:cNvPr id="782" name="CustomShape 668"/>
                <p:cNvSpPr/>
                <p:nvPr/>
              </p:nvSpPr>
              <p:spPr>
                <a:xfrm>
                  <a:off x="3842640" y="1059480"/>
                  <a:ext cx="103320" cy="186480"/>
                </a:xfrm>
                <a:custGeom>
                  <a:avLst/>
                  <a:gdLst/>
                  <a:ahLst/>
                  <a:rect l="l" t="t" r="r" b="b"/>
                  <a:pathLst>
                    <a:path w="12679" h="22235">
                      <a:moveTo>
                        <a:pt x="1" y="1"/>
                      </a:moveTo>
                      <a:lnTo>
                        <a:pt x="12678" y="22234"/>
                      </a:lnTo>
                    </a:path>
                  </a:pathLst>
                </a:custGeom>
                <a:noFill/>
                <a:ln w="1800">
                  <a:solidFill>
                    <a:srgbClr val="a5b7c5"/>
                  </a:solidFill>
                  <a:miter/>
                </a:ln>
              </p:spPr>
              <p:style>
                <a:lnRef idx="0"/>
                <a:fillRef idx="0"/>
                <a:effectRef idx="0"/>
                <a:fontRef idx="minor"/>
              </p:style>
            </p:sp>
            <p:sp>
              <p:nvSpPr>
                <p:cNvPr id="783" name="CustomShape 669"/>
                <p:cNvSpPr/>
                <p:nvPr/>
              </p:nvSpPr>
              <p:spPr>
                <a:xfrm>
                  <a:off x="3842640" y="1059480"/>
                  <a:ext cx="167040" cy="118440"/>
                </a:xfrm>
                <a:custGeom>
                  <a:avLst/>
                  <a:gdLst/>
                  <a:ahLst/>
                  <a:rect l="l" t="t" r="r" b="b"/>
                  <a:pathLst>
                    <a:path w="20312" h="14203">
                      <a:moveTo>
                        <a:pt x="1" y="1"/>
                      </a:moveTo>
                      <a:lnTo>
                        <a:pt x="20311" y="14202"/>
                      </a:lnTo>
                    </a:path>
                  </a:pathLst>
                </a:custGeom>
                <a:noFill/>
                <a:ln w="1800">
                  <a:solidFill>
                    <a:srgbClr val="a5b7c5"/>
                  </a:solidFill>
                  <a:miter/>
                </a:ln>
              </p:spPr>
              <p:style>
                <a:lnRef idx="0"/>
                <a:fillRef idx="0"/>
                <a:effectRef idx="0"/>
                <a:fontRef idx="minor"/>
              </p:style>
            </p:sp>
            <p:sp>
              <p:nvSpPr>
                <p:cNvPr id="784" name="CustomShape 670"/>
                <p:cNvSpPr/>
                <p:nvPr/>
              </p:nvSpPr>
              <p:spPr>
                <a:xfrm>
                  <a:off x="3820680" y="1168920"/>
                  <a:ext cx="125640" cy="77040"/>
                </a:xfrm>
                <a:custGeom>
                  <a:avLst/>
                  <a:gdLst/>
                  <a:ahLst/>
                  <a:rect l="l" t="t" r="r" b="b"/>
                  <a:pathLst>
                    <a:path w="15352" h="9304">
                      <a:moveTo>
                        <a:pt x="0" y="1"/>
                      </a:moveTo>
                      <a:lnTo>
                        <a:pt x="15351" y="9303"/>
                      </a:lnTo>
                    </a:path>
                  </a:pathLst>
                </a:custGeom>
                <a:noFill/>
                <a:ln w="1800">
                  <a:solidFill>
                    <a:srgbClr val="a5b7c5"/>
                  </a:solidFill>
                  <a:miter/>
                </a:ln>
              </p:spPr>
              <p:style>
                <a:lnRef idx="0"/>
                <a:fillRef idx="0"/>
                <a:effectRef idx="0"/>
                <a:fontRef idx="minor"/>
              </p:style>
            </p:sp>
            <p:sp>
              <p:nvSpPr>
                <p:cNvPr id="785" name="CustomShape 671"/>
                <p:cNvSpPr/>
                <p:nvPr/>
              </p:nvSpPr>
              <p:spPr>
                <a:xfrm>
                  <a:off x="3820680" y="1168920"/>
                  <a:ext cx="40320" cy="149400"/>
                </a:xfrm>
                <a:custGeom>
                  <a:avLst/>
                  <a:gdLst/>
                  <a:ahLst/>
                  <a:rect l="l" t="t" r="r" b="b"/>
                  <a:pathLst>
                    <a:path w="5057" h="17832">
                      <a:moveTo>
                        <a:pt x="5057" y="17832"/>
                      </a:moveTo>
                      <a:lnTo>
                        <a:pt x="0" y="1"/>
                      </a:lnTo>
                    </a:path>
                  </a:pathLst>
                </a:custGeom>
                <a:noFill/>
                <a:ln w="1800">
                  <a:solidFill>
                    <a:srgbClr val="a5b7c5"/>
                  </a:solidFill>
                  <a:miter/>
                </a:ln>
              </p:spPr>
              <p:style>
                <a:lnRef idx="0"/>
                <a:fillRef idx="0"/>
                <a:effectRef idx="0"/>
                <a:fontRef idx="minor"/>
              </p:style>
            </p:sp>
            <p:sp>
              <p:nvSpPr>
                <p:cNvPr id="786" name="CustomShape 672"/>
                <p:cNvSpPr/>
                <p:nvPr/>
              </p:nvSpPr>
              <p:spPr>
                <a:xfrm>
                  <a:off x="3809520" y="1323000"/>
                  <a:ext cx="52920" cy="9360"/>
                </a:xfrm>
                <a:custGeom>
                  <a:avLst/>
                  <a:gdLst/>
                  <a:ahLst/>
                  <a:rect l="l" t="t" r="r" b="b"/>
                  <a:pathLst>
                    <a:path w="6594" h="1307">
                      <a:moveTo>
                        <a:pt x="1" y="1307"/>
                      </a:moveTo>
                      <a:lnTo>
                        <a:pt x="6594" y="0"/>
                      </a:lnTo>
                    </a:path>
                  </a:pathLst>
                </a:custGeom>
                <a:noFill/>
                <a:ln w="1800">
                  <a:solidFill>
                    <a:srgbClr val="a5b7c5"/>
                  </a:solidFill>
                  <a:miter/>
                </a:ln>
              </p:spPr>
              <p:style>
                <a:lnRef idx="0"/>
                <a:fillRef idx="0"/>
                <a:effectRef idx="0"/>
                <a:fontRef idx="minor"/>
              </p:style>
            </p:sp>
            <p:sp>
              <p:nvSpPr>
                <p:cNvPr id="787" name="CustomShape 673"/>
                <p:cNvSpPr/>
                <p:nvPr/>
              </p:nvSpPr>
              <p:spPr>
                <a:xfrm>
                  <a:off x="3864240" y="1323000"/>
                  <a:ext cx="48600" cy="72360"/>
                </a:xfrm>
                <a:custGeom>
                  <a:avLst/>
                  <a:gdLst/>
                  <a:ahLst/>
                  <a:rect l="l" t="t" r="r" b="b"/>
                  <a:pathLst>
                    <a:path w="6050" h="8759">
                      <a:moveTo>
                        <a:pt x="1" y="0"/>
                      </a:moveTo>
                      <a:lnTo>
                        <a:pt x="6049" y="8758"/>
                      </a:lnTo>
                    </a:path>
                  </a:pathLst>
                </a:custGeom>
                <a:noFill/>
                <a:ln w="1800">
                  <a:solidFill>
                    <a:srgbClr val="a5b7c5"/>
                  </a:solidFill>
                  <a:miter/>
                </a:ln>
              </p:spPr>
              <p:style>
                <a:lnRef idx="0"/>
                <a:fillRef idx="0"/>
                <a:effectRef idx="0"/>
                <a:fontRef idx="minor"/>
              </p:style>
            </p:sp>
            <p:sp>
              <p:nvSpPr>
                <p:cNvPr id="788" name="CustomShape 674"/>
                <p:cNvSpPr/>
                <p:nvPr/>
              </p:nvSpPr>
              <p:spPr>
                <a:xfrm>
                  <a:off x="3914640" y="1327320"/>
                  <a:ext cx="9000" cy="68040"/>
                </a:xfrm>
                <a:custGeom>
                  <a:avLst/>
                  <a:gdLst/>
                  <a:ahLst/>
                  <a:rect l="l" t="t" r="r" b="b"/>
                  <a:pathLst>
                    <a:path w="1307" h="8251">
                      <a:moveTo>
                        <a:pt x="0" y="8250"/>
                      </a:moveTo>
                      <a:lnTo>
                        <a:pt x="1307" y="0"/>
                      </a:lnTo>
                    </a:path>
                  </a:pathLst>
                </a:custGeom>
                <a:noFill/>
                <a:ln w="1800">
                  <a:solidFill>
                    <a:srgbClr val="a5b7c5"/>
                  </a:solidFill>
                  <a:miter/>
                </a:ln>
              </p:spPr>
              <p:style>
                <a:lnRef idx="0"/>
                <a:fillRef idx="0"/>
                <a:effectRef idx="0"/>
                <a:fontRef idx="minor"/>
              </p:style>
            </p:sp>
            <p:sp>
              <p:nvSpPr>
                <p:cNvPr id="789" name="CustomShape 675"/>
                <p:cNvSpPr/>
                <p:nvPr/>
              </p:nvSpPr>
              <p:spPr>
                <a:xfrm>
                  <a:off x="3914640" y="1397160"/>
                  <a:ext cx="46440" cy="15480"/>
                </a:xfrm>
                <a:custGeom>
                  <a:avLst/>
                  <a:gdLst/>
                  <a:ahLst/>
                  <a:rect l="l" t="t" r="r" b="b"/>
                  <a:pathLst>
                    <a:path w="5807" h="2021">
                      <a:moveTo>
                        <a:pt x="0" y="0"/>
                      </a:moveTo>
                      <a:lnTo>
                        <a:pt x="5807" y="2021"/>
                      </a:lnTo>
                    </a:path>
                  </a:pathLst>
                </a:custGeom>
                <a:noFill/>
                <a:ln w="1800">
                  <a:solidFill>
                    <a:srgbClr val="a5b7c5"/>
                  </a:solidFill>
                  <a:miter/>
                </a:ln>
              </p:spPr>
              <p:style>
                <a:lnRef idx="0"/>
                <a:fillRef idx="0"/>
                <a:effectRef idx="0"/>
                <a:fontRef idx="minor"/>
              </p:style>
            </p:sp>
            <p:sp>
              <p:nvSpPr>
                <p:cNvPr id="790" name="CustomShape 676"/>
                <p:cNvSpPr/>
                <p:nvPr/>
              </p:nvSpPr>
              <p:spPr>
                <a:xfrm>
                  <a:off x="3959640" y="1413360"/>
                  <a:ext cx="15480" cy="107640"/>
                </a:xfrm>
                <a:custGeom>
                  <a:avLst/>
                  <a:gdLst/>
                  <a:ahLst/>
                  <a:rect l="l" t="t" r="r" b="b"/>
                  <a:pathLst>
                    <a:path w="2094" h="12932">
                      <a:moveTo>
                        <a:pt x="1" y="1"/>
                      </a:moveTo>
                      <a:lnTo>
                        <a:pt x="2093" y="12932"/>
                      </a:lnTo>
                    </a:path>
                  </a:pathLst>
                </a:custGeom>
                <a:noFill/>
                <a:ln w="1800">
                  <a:solidFill>
                    <a:srgbClr val="a5b7c5"/>
                  </a:solidFill>
                  <a:miter/>
                </a:ln>
              </p:spPr>
              <p:style>
                <a:lnRef idx="0"/>
                <a:fillRef idx="0"/>
                <a:effectRef idx="0"/>
                <a:fontRef idx="minor"/>
              </p:style>
            </p:sp>
            <p:sp>
              <p:nvSpPr>
                <p:cNvPr id="791" name="CustomShape 677"/>
                <p:cNvSpPr/>
                <p:nvPr/>
              </p:nvSpPr>
              <p:spPr>
                <a:xfrm>
                  <a:off x="3682080" y="1116360"/>
                  <a:ext cx="136800" cy="50760"/>
                </a:xfrm>
                <a:custGeom>
                  <a:avLst/>
                  <a:gdLst/>
                  <a:ahLst/>
                  <a:rect l="l" t="t" r="r" b="b"/>
                  <a:pathLst>
                    <a:path w="16670" h="6194">
                      <a:moveTo>
                        <a:pt x="0" y="0"/>
                      </a:moveTo>
                      <a:lnTo>
                        <a:pt x="16669" y="6194"/>
                      </a:lnTo>
                    </a:path>
                  </a:pathLst>
                </a:custGeom>
                <a:noFill/>
                <a:ln w="1800">
                  <a:solidFill>
                    <a:srgbClr val="a5b7c5"/>
                  </a:solidFill>
                  <a:miter/>
                </a:ln>
              </p:spPr>
              <p:style>
                <a:lnRef idx="0"/>
                <a:fillRef idx="0"/>
                <a:effectRef idx="0"/>
                <a:fontRef idx="minor"/>
              </p:style>
            </p:sp>
            <p:sp>
              <p:nvSpPr>
                <p:cNvPr id="792" name="CustomShape 678"/>
                <p:cNvSpPr/>
                <p:nvPr/>
              </p:nvSpPr>
              <p:spPr>
                <a:xfrm>
                  <a:off x="3987360" y="902520"/>
                  <a:ext cx="26280" cy="98640"/>
                </a:xfrm>
                <a:custGeom>
                  <a:avLst/>
                  <a:gdLst/>
                  <a:ahLst/>
                  <a:rect l="l" t="t" r="r" b="b"/>
                  <a:pathLst>
                    <a:path w="3364" h="11844">
                      <a:moveTo>
                        <a:pt x="0" y="11843"/>
                      </a:moveTo>
                      <a:lnTo>
                        <a:pt x="3363" y="1"/>
                      </a:lnTo>
                    </a:path>
                  </a:pathLst>
                </a:custGeom>
                <a:noFill/>
                <a:ln w="1800">
                  <a:solidFill>
                    <a:srgbClr val="a5b7c5"/>
                  </a:solidFill>
                  <a:miter/>
                </a:ln>
              </p:spPr>
              <p:style>
                <a:lnRef idx="0"/>
                <a:fillRef idx="0"/>
                <a:effectRef idx="0"/>
                <a:fontRef idx="minor"/>
              </p:style>
            </p:sp>
            <p:sp>
              <p:nvSpPr>
                <p:cNvPr id="793" name="CustomShape 679"/>
                <p:cNvSpPr/>
                <p:nvPr/>
              </p:nvSpPr>
              <p:spPr>
                <a:xfrm>
                  <a:off x="4015440" y="902520"/>
                  <a:ext cx="89640" cy="55080"/>
                </a:xfrm>
                <a:custGeom>
                  <a:avLst/>
                  <a:gdLst/>
                  <a:ahLst/>
                  <a:rect l="l" t="t" r="r" b="b"/>
                  <a:pathLst>
                    <a:path w="11009" h="6703">
                      <a:moveTo>
                        <a:pt x="0" y="1"/>
                      </a:moveTo>
                      <a:lnTo>
                        <a:pt x="11008" y="6702"/>
                      </a:lnTo>
                    </a:path>
                  </a:pathLst>
                </a:custGeom>
                <a:noFill/>
                <a:ln w="1800">
                  <a:solidFill>
                    <a:srgbClr val="a5b7c5"/>
                  </a:solidFill>
                  <a:miter/>
                </a:ln>
              </p:spPr>
              <p:style>
                <a:lnRef idx="0"/>
                <a:fillRef idx="0"/>
                <a:effectRef idx="0"/>
                <a:fontRef idx="minor"/>
              </p:style>
            </p:sp>
          </p:grpSp>
          <p:grpSp>
            <p:nvGrpSpPr>
              <p:cNvPr id="794" name="Group 680"/>
              <p:cNvGrpSpPr/>
              <p:nvPr/>
            </p:nvGrpSpPr>
            <p:grpSpPr>
              <a:xfrm>
                <a:off x="4004280" y="1826280"/>
                <a:ext cx="38160" cy="33120"/>
                <a:chOff x="4004280" y="1826280"/>
                <a:chExt cx="38160" cy="33120"/>
              </a:xfrm>
            </p:grpSpPr>
            <p:sp>
              <p:nvSpPr>
                <p:cNvPr id="795" name="CustomShape 681"/>
                <p:cNvSpPr/>
                <p:nvPr/>
              </p:nvSpPr>
              <p:spPr>
                <a:xfrm>
                  <a:off x="4004280" y="1826280"/>
                  <a:ext cx="38160" cy="33120"/>
                </a:xfrm>
                <a:custGeom>
                  <a:avLst/>
                  <a:gdLst/>
                  <a:ahLst/>
                  <a:rect l="l" t="t" r="r" b="b"/>
                  <a:pathLst>
                    <a:path w="4804" h="4122">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w="0">
                  <a:noFill/>
                </a:ln>
              </p:spPr>
              <p:style>
                <a:lnRef idx="0"/>
                <a:fillRef idx="0"/>
                <a:effectRef idx="0"/>
                <a:fontRef idx="minor"/>
              </p:style>
            </p:sp>
            <p:sp>
              <p:nvSpPr>
                <p:cNvPr id="796" name="CustomShape 682"/>
                <p:cNvSpPr/>
                <p:nvPr/>
              </p:nvSpPr>
              <p:spPr>
                <a:xfrm>
                  <a:off x="4020480" y="1836720"/>
                  <a:ext cx="11880" cy="1224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w="0">
                  <a:noFill/>
                </a:ln>
              </p:spPr>
              <p:style>
                <a:lnRef idx="0"/>
                <a:fillRef idx="0"/>
                <a:effectRef idx="0"/>
                <a:fontRef idx="minor"/>
              </p:style>
            </p:sp>
          </p:grpSp>
          <p:grpSp>
            <p:nvGrpSpPr>
              <p:cNvPr id="797" name="Group 683"/>
              <p:cNvGrpSpPr/>
              <p:nvPr/>
            </p:nvGrpSpPr>
            <p:grpSpPr>
              <a:xfrm>
                <a:off x="4026240" y="1642680"/>
                <a:ext cx="38160" cy="33120"/>
                <a:chOff x="4026240" y="1642680"/>
                <a:chExt cx="38160" cy="33120"/>
              </a:xfrm>
            </p:grpSpPr>
            <p:sp>
              <p:nvSpPr>
                <p:cNvPr id="798" name="CustomShape 684"/>
                <p:cNvSpPr/>
                <p:nvPr/>
              </p:nvSpPr>
              <p:spPr>
                <a:xfrm>
                  <a:off x="4026240" y="1642680"/>
                  <a:ext cx="38160" cy="33120"/>
                </a:xfrm>
                <a:custGeom>
                  <a:avLst/>
                  <a:gdLst/>
                  <a:ahLst/>
                  <a:rect l="l" t="t" r="r" b="b"/>
                  <a:pathLst>
                    <a:path w="4804" h="4115">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799" name="CustomShape 685"/>
                <p:cNvSpPr/>
                <p:nvPr/>
              </p:nvSpPr>
              <p:spPr>
                <a:xfrm>
                  <a:off x="4039920" y="1653120"/>
                  <a:ext cx="14400" cy="12240"/>
                </a:xfrm>
                <a:custGeom>
                  <a:avLst/>
                  <a:gdLst/>
                  <a:ahLst/>
                  <a:rect l="l" t="t" r="r" b="b"/>
                  <a:pathLst>
                    <a:path w="1937" h="1658">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w="0">
                  <a:noFill/>
                </a:ln>
              </p:spPr>
              <p:style>
                <a:lnRef idx="0"/>
                <a:fillRef idx="0"/>
                <a:effectRef idx="0"/>
                <a:fontRef idx="minor"/>
              </p:style>
            </p:sp>
          </p:grpSp>
          <p:grpSp>
            <p:nvGrpSpPr>
              <p:cNvPr id="800" name="Group 686"/>
              <p:cNvGrpSpPr/>
              <p:nvPr/>
            </p:nvGrpSpPr>
            <p:grpSpPr>
              <a:xfrm>
                <a:off x="4113720" y="1433880"/>
                <a:ext cx="38160" cy="33120"/>
                <a:chOff x="4113720" y="1433880"/>
                <a:chExt cx="38160" cy="33120"/>
              </a:xfrm>
            </p:grpSpPr>
            <p:sp>
              <p:nvSpPr>
                <p:cNvPr id="801" name="CustomShape 687"/>
                <p:cNvSpPr/>
                <p:nvPr/>
              </p:nvSpPr>
              <p:spPr>
                <a:xfrm>
                  <a:off x="4113720" y="1433880"/>
                  <a:ext cx="38160" cy="33120"/>
                </a:xfrm>
                <a:custGeom>
                  <a:avLst/>
                  <a:gdLst/>
                  <a:ahLst/>
                  <a:rect l="l" t="t" r="r" b="b"/>
                  <a:pathLst>
                    <a:path w="4804" h="4126">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w="0">
                  <a:noFill/>
                </a:ln>
              </p:spPr>
              <p:style>
                <a:lnRef idx="0"/>
                <a:fillRef idx="0"/>
                <a:effectRef idx="0"/>
                <a:fontRef idx="minor"/>
              </p:style>
            </p:sp>
            <p:sp>
              <p:nvSpPr>
                <p:cNvPr id="802" name="CustomShape 688"/>
                <p:cNvSpPr/>
                <p:nvPr/>
              </p:nvSpPr>
              <p:spPr>
                <a:xfrm>
                  <a:off x="4129560" y="1444320"/>
                  <a:ext cx="11880" cy="12240"/>
                </a:xfrm>
                <a:custGeom>
                  <a:avLst/>
                  <a:gdLst/>
                  <a:ahLst/>
                  <a:rect l="l" t="t" r="r" b="b"/>
                  <a:pathLst>
                    <a:path w="1658" h="1659">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803" name="Group 689"/>
              <p:cNvGrpSpPr/>
              <p:nvPr/>
            </p:nvGrpSpPr>
            <p:grpSpPr>
              <a:xfrm>
                <a:off x="4049640" y="1404720"/>
                <a:ext cx="38160" cy="33120"/>
                <a:chOff x="4049640" y="1404720"/>
                <a:chExt cx="38160" cy="33120"/>
              </a:xfrm>
            </p:grpSpPr>
            <p:sp>
              <p:nvSpPr>
                <p:cNvPr id="804" name="CustomShape 690"/>
                <p:cNvSpPr/>
                <p:nvPr/>
              </p:nvSpPr>
              <p:spPr>
                <a:xfrm>
                  <a:off x="4049640" y="1404720"/>
                  <a:ext cx="38160" cy="33120"/>
                </a:xfrm>
                <a:custGeom>
                  <a:avLst/>
                  <a:gdLst/>
                  <a:ahLst/>
                  <a:rect l="l" t="t" r="r" b="b"/>
                  <a:pathLst>
                    <a:path w="4815" h="4115">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w="0">
                  <a:noFill/>
                </a:ln>
              </p:spPr>
              <p:style>
                <a:lnRef idx="0"/>
                <a:fillRef idx="0"/>
                <a:effectRef idx="0"/>
                <a:fontRef idx="minor"/>
              </p:style>
            </p:sp>
            <p:sp>
              <p:nvSpPr>
                <p:cNvPr id="805" name="CustomShape 691"/>
                <p:cNvSpPr/>
                <p:nvPr/>
              </p:nvSpPr>
              <p:spPr>
                <a:xfrm>
                  <a:off x="4065480" y="1415160"/>
                  <a:ext cx="11880" cy="12240"/>
                </a:xfrm>
                <a:custGeom>
                  <a:avLst/>
                  <a:gdLst/>
                  <a:ahLst/>
                  <a:rect l="l" t="t" r="r" b="b"/>
                  <a:pathLst>
                    <a:path w="1658" h="1658">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w="0">
                  <a:noFill/>
                </a:ln>
              </p:spPr>
              <p:style>
                <a:lnRef idx="0"/>
                <a:fillRef idx="0"/>
                <a:effectRef idx="0"/>
                <a:fontRef idx="minor"/>
              </p:style>
            </p:sp>
          </p:grpSp>
          <p:grpSp>
            <p:nvGrpSpPr>
              <p:cNvPr id="806" name="Group 692"/>
              <p:cNvGrpSpPr/>
              <p:nvPr/>
            </p:nvGrpSpPr>
            <p:grpSpPr>
              <a:xfrm>
                <a:off x="3924360" y="1231200"/>
                <a:ext cx="38160" cy="33120"/>
                <a:chOff x="3924360" y="1231200"/>
                <a:chExt cx="38160" cy="33120"/>
              </a:xfrm>
            </p:grpSpPr>
            <p:sp>
              <p:nvSpPr>
                <p:cNvPr id="807" name="CustomShape 693"/>
                <p:cNvSpPr/>
                <p:nvPr/>
              </p:nvSpPr>
              <p:spPr>
                <a:xfrm>
                  <a:off x="3924360" y="1231200"/>
                  <a:ext cx="38160" cy="33120"/>
                </a:xfrm>
                <a:custGeom>
                  <a:avLst/>
                  <a:gdLst/>
                  <a:ahLst/>
                  <a:rect l="l" t="t" r="r" b="b"/>
                  <a:pathLst>
                    <a:path w="4803" h="4114">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808" name="CustomShape 694"/>
                <p:cNvSpPr/>
                <p:nvPr/>
              </p:nvSpPr>
              <p:spPr>
                <a:xfrm>
                  <a:off x="3940200" y="1241640"/>
                  <a:ext cx="11880" cy="12240"/>
                </a:xfrm>
                <a:custGeom>
                  <a:avLst/>
                  <a:gdLst/>
                  <a:ahLst/>
                  <a:rect l="l" t="t" r="r" b="b"/>
                  <a:pathLst>
                    <a:path w="1658" h="1658">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w="0">
                  <a:noFill/>
                </a:ln>
              </p:spPr>
              <p:style>
                <a:lnRef idx="0"/>
                <a:fillRef idx="0"/>
                <a:effectRef idx="0"/>
                <a:fontRef idx="minor"/>
              </p:style>
            </p:sp>
          </p:grpSp>
          <p:grpSp>
            <p:nvGrpSpPr>
              <p:cNvPr id="809" name="Group 695"/>
              <p:cNvGrpSpPr/>
              <p:nvPr/>
            </p:nvGrpSpPr>
            <p:grpSpPr>
              <a:xfrm>
                <a:off x="3965040" y="989640"/>
                <a:ext cx="38160" cy="33120"/>
                <a:chOff x="3965040" y="989640"/>
                <a:chExt cx="38160" cy="33120"/>
              </a:xfrm>
            </p:grpSpPr>
            <p:sp>
              <p:nvSpPr>
                <p:cNvPr id="810" name="CustomShape 696"/>
                <p:cNvSpPr/>
                <p:nvPr/>
              </p:nvSpPr>
              <p:spPr>
                <a:xfrm>
                  <a:off x="3965040" y="989640"/>
                  <a:ext cx="38160" cy="33120"/>
                </a:xfrm>
                <a:custGeom>
                  <a:avLst/>
                  <a:gdLst/>
                  <a:ahLst/>
                  <a:rect l="l" t="t" r="r" b="b"/>
                  <a:pathLst>
                    <a:path w="4816" h="4122">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w="0">
                  <a:noFill/>
                </a:ln>
              </p:spPr>
              <p:style>
                <a:lnRef idx="0"/>
                <a:fillRef idx="0"/>
                <a:effectRef idx="0"/>
                <a:fontRef idx="minor"/>
              </p:style>
            </p:sp>
            <p:sp>
              <p:nvSpPr>
                <p:cNvPr id="811" name="CustomShape 697"/>
                <p:cNvSpPr/>
                <p:nvPr/>
              </p:nvSpPr>
              <p:spPr>
                <a:xfrm>
                  <a:off x="3980880" y="1000080"/>
                  <a:ext cx="11880" cy="12240"/>
                </a:xfrm>
                <a:custGeom>
                  <a:avLst/>
                  <a:gdLst/>
                  <a:ahLst/>
                  <a:rect l="l" t="t" r="r" b="b"/>
                  <a:pathLst>
                    <a:path w="1658" h="1658">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w="0">
                  <a:noFill/>
                </a:ln>
              </p:spPr>
              <p:style>
                <a:lnRef idx="0"/>
                <a:fillRef idx="0"/>
                <a:effectRef idx="0"/>
                <a:fontRef idx="minor"/>
              </p:style>
            </p:sp>
          </p:grpSp>
          <p:grpSp>
            <p:nvGrpSpPr>
              <p:cNvPr id="812" name="Group 698"/>
              <p:cNvGrpSpPr/>
              <p:nvPr/>
            </p:nvGrpSpPr>
            <p:grpSpPr>
              <a:xfrm>
                <a:off x="4042800" y="1092960"/>
                <a:ext cx="38160" cy="33120"/>
                <a:chOff x="4042800" y="1092960"/>
                <a:chExt cx="38160" cy="33120"/>
              </a:xfrm>
            </p:grpSpPr>
            <p:sp>
              <p:nvSpPr>
                <p:cNvPr id="813" name="CustomShape 699"/>
                <p:cNvSpPr/>
                <p:nvPr/>
              </p:nvSpPr>
              <p:spPr>
                <a:xfrm>
                  <a:off x="4042800" y="1092960"/>
                  <a:ext cx="38160" cy="33120"/>
                </a:xfrm>
                <a:custGeom>
                  <a:avLst/>
                  <a:gdLst/>
                  <a:ahLst/>
                  <a:rect l="l" t="t" r="r" b="b"/>
                  <a:pathLst>
                    <a:path w="4803" h="4115">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814" name="CustomShape 700"/>
                <p:cNvSpPr/>
                <p:nvPr/>
              </p:nvSpPr>
              <p:spPr>
                <a:xfrm>
                  <a:off x="4058640" y="1103400"/>
                  <a:ext cx="11880" cy="12240"/>
                </a:xfrm>
                <a:custGeom>
                  <a:avLst/>
                  <a:gdLst/>
                  <a:ahLst/>
                  <a:rect l="l" t="t" r="r" b="b"/>
                  <a:pathLst>
                    <a:path w="1659" h="1659">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w="0">
                  <a:noFill/>
                </a:ln>
              </p:spPr>
              <p:style>
                <a:lnRef idx="0"/>
                <a:fillRef idx="0"/>
                <a:effectRef idx="0"/>
                <a:fontRef idx="minor"/>
              </p:style>
            </p:sp>
          </p:grpSp>
          <p:grpSp>
            <p:nvGrpSpPr>
              <p:cNvPr id="815" name="Group 701"/>
              <p:cNvGrpSpPr/>
              <p:nvPr/>
            </p:nvGrpSpPr>
            <p:grpSpPr>
              <a:xfrm>
                <a:off x="4083120" y="942840"/>
                <a:ext cx="38160" cy="33120"/>
                <a:chOff x="4083120" y="942840"/>
                <a:chExt cx="38160" cy="33120"/>
              </a:xfrm>
            </p:grpSpPr>
            <p:sp>
              <p:nvSpPr>
                <p:cNvPr id="816" name="CustomShape 702"/>
                <p:cNvSpPr/>
                <p:nvPr/>
              </p:nvSpPr>
              <p:spPr>
                <a:xfrm>
                  <a:off x="4083120" y="942840"/>
                  <a:ext cx="38160" cy="33120"/>
                </a:xfrm>
                <a:custGeom>
                  <a:avLst/>
                  <a:gdLst/>
                  <a:ahLst/>
                  <a:rect l="l" t="t" r="r" b="b"/>
                  <a:pathLst>
                    <a:path w="4803" h="4126">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817" name="CustomShape 703"/>
                <p:cNvSpPr/>
                <p:nvPr/>
              </p:nvSpPr>
              <p:spPr>
                <a:xfrm>
                  <a:off x="4098960" y="953280"/>
                  <a:ext cx="11880" cy="12240"/>
                </a:xfrm>
                <a:custGeom>
                  <a:avLst/>
                  <a:gdLst/>
                  <a:ahLst/>
                  <a:rect l="l" t="t" r="r" b="b"/>
                  <a:pathLst>
                    <a:path w="1658" h="1658">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w="0">
                  <a:noFill/>
                </a:ln>
              </p:spPr>
              <p:style>
                <a:lnRef idx="0"/>
                <a:fillRef idx="0"/>
                <a:effectRef idx="0"/>
                <a:fontRef idx="minor"/>
              </p:style>
            </p:sp>
          </p:grpSp>
          <p:grpSp>
            <p:nvGrpSpPr>
              <p:cNvPr id="818" name="Group 704"/>
              <p:cNvGrpSpPr/>
              <p:nvPr/>
            </p:nvGrpSpPr>
            <p:grpSpPr>
              <a:xfrm>
                <a:off x="3658320" y="1099800"/>
                <a:ext cx="38160" cy="33120"/>
                <a:chOff x="3658320" y="1099800"/>
                <a:chExt cx="38160" cy="33120"/>
              </a:xfrm>
            </p:grpSpPr>
            <p:sp>
              <p:nvSpPr>
                <p:cNvPr id="819" name="CustomShape 705"/>
                <p:cNvSpPr/>
                <p:nvPr/>
              </p:nvSpPr>
              <p:spPr>
                <a:xfrm>
                  <a:off x="3658320" y="1099800"/>
                  <a:ext cx="38160" cy="33120"/>
                </a:xfrm>
                <a:custGeom>
                  <a:avLst/>
                  <a:gdLst/>
                  <a:ahLst/>
                  <a:rect l="l" t="t" r="r" b="b"/>
                  <a:pathLst>
                    <a:path w="4803" h="4122">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w="0">
                  <a:noFill/>
                </a:ln>
              </p:spPr>
              <p:style>
                <a:lnRef idx="0"/>
                <a:fillRef idx="0"/>
                <a:effectRef idx="0"/>
                <a:fontRef idx="minor"/>
              </p:style>
            </p:sp>
            <p:sp>
              <p:nvSpPr>
                <p:cNvPr id="820" name="CustomShape 706"/>
                <p:cNvSpPr/>
                <p:nvPr/>
              </p:nvSpPr>
              <p:spPr>
                <a:xfrm>
                  <a:off x="3674160" y="1110240"/>
                  <a:ext cx="11880" cy="12240"/>
                </a:xfrm>
                <a:custGeom>
                  <a:avLst/>
                  <a:gdLst/>
                  <a:ahLst/>
                  <a:rect l="l" t="t" r="r" b="b"/>
                  <a:pathLst>
                    <a:path w="1658" h="1658">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821" name="Group 707"/>
              <p:cNvGrpSpPr/>
              <p:nvPr/>
            </p:nvGrpSpPr>
            <p:grpSpPr>
              <a:xfrm>
                <a:off x="3855600" y="921600"/>
                <a:ext cx="38160" cy="33120"/>
                <a:chOff x="3855600" y="921600"/>
                <a:chExt cx="38160" cy="33120"/>
              </a:xfrm>
            </p:grpSpPr>
            <p:sp>
              <p:nvSpPr>
                <p:cNvPr id="822" name="CustomShape 708"/>
                <p:cNvSpPr/>
                <p:nvPr/>
              </p:nvSpPr>
              <p:spPr>
                <a:xfrm>
                  <a:off x="3855600" y="921600"/>
                  <a:ext cx="38160" cy="3312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823" name="CustomShape 709"/>
                <p:cNvSpPr/>
                <p:nvPr/>
              </p:nvSpPr>
              <p:spPr>
                <a:xfrm>
                  <a:off x="3871440" y="932040"/>
                  <a:ext cx="11880" cy="12240"/>
                </a:xfrm>
                <a:custGeom>
                  <a:avLst/>
                  <a:gdLst/>
                  <a:ahLst/>
                  <a:rect l="l" t="t" r="r" b="b"/>
                  <a:pathLst>
                    <a:path w="1658" h="1658">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w="0">
                  <a:noFill/>
                </a:ln>
              </p:spPr>
              <p:style>
                <a:lnRef idx="0"/>
                <a:fillRef idx="0"/>
                <a:effectRef idx="0"/>
                <a:fontRef idx="minor"/>
              </p:style>
            </p:sp>
          </p:grpSp>
          <p:grpSp>
            <p:nvGrpSpPr>
              <p:cNvPr id="824" name="Group 710"/>
              <p:cNvGrpSpPr/>
              <p:nvPr/>
            </p:nvGrpSpPr>
            <p:grpSpPr>
              <a:xfrm>
                <a:off x="3831840" y="846360"/>
                <a:ext cx="38160" cy="33120"/>
                <a:chOff x="3831840" y="846360"/>
                <a:chExt cx="38160" cy="33120"/>
              </a:xfrm>
            </p:grpSpPr>
            <p:sp>
              <p:nvSpPr>
                <p:cNvPr id="825" name="CustomShape 711"/>
                <p:cNvSpPr/>
                <p:nvPr/>
              </p:nvSpPr>
              <p:spPr>
                <a:xfrm>
                  <a:off x="3831840" y="846360"/>
                  <a:ext cx="38160" cy="33120"/>
                </a:xfrm>
                <a:custGeom>
                  <a:avLst/>
                  <a:gdLst/>
                  <a:ahLst/>
                  <a:rect l="l" t="t" r="r" b="b"/>
                  <a:pathLst>
                    <a:path w="4815" h="4117">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w="0">
                  <a:noFill/>
                </a:ln>
              </p:spPr>
              <p:style>
                <a:lnRef idx="0"/>
                <a:fillRef idx="0"/>
                <a:effectRef idx="0"/>
                <a:fontRef idx="minor"/>
              </p:style>
            </p:sp>
            <p:sp>
              <p:nvSpPr>
                <p:cNvPr id="826" name="CustomShape 712"/>
                <p:cNvSpPr/>
                <p:nvPr/>
              </p:nvSpPr>
              <p:spPr>
                <a:xfrm>
                  <a:off x="3847680" y="856800"/>
                  <a:ext cx="11880" cy="12240"/>
                </a:xfrm>
                <a:custGeom>
                  <a:avLst/>
                  <a:gdLst/>
                  <a:ahLst/>
                  <a:rect l="l" t="t" r="r" b="b"/>
                  <a:pathLst>
                    <a:path w="1658"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w="0">
                  <a:noFill/>
                </a:ln>
              </p:spPr>
              <p:style>
                <a:lnRef idx="0"/>
                <a:fillRef idx="0"/>
                <a:effectRef idx="0"/>
                <a:fontRef idx="minor"/>
              </p:style>
            </p:sp>
          </p:grpSp>
          <p:sp>
            <p:nvSpPr>
              <p:cNvPr id="827" name="CustomShape 713"/>
              <p:cNvSpPr/>
              <p:nvPr/>
            </p:nvSpPr>
            <p:spPr>
              <a:xfrm>
                <a:off x="3812040" y="1038240"/>
                <a:ext cx="48600" cy="42120"/>
              </a:xfrm>
              <a:custGeom>
                <a:avLst/>
                <a:gdLst/>
                <a:ahLst/>
                <a:rect l="l" t="t" r="r" b="b"/>
                <a:pathLst>
                  <a:path w="6073" h="5204">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w="0">
                <a:noFill/>
              </a:ln>
            </p:spPr>
            <p:style>
              <a:lnRef idx="0"/>
              <a:fillRef idx="0"/>
              <a:effectRef idx="0"/>
              <a:fontRef idx="minor"/>
            </p:style>
          </p:sp>
          <p:sp>
            <p:nvSpPr>
              <p:cNvPr id="828" name="CustomShape 714"/>
              <p:cNvSpPr/>
              <p:nvPr/>
            </p:nvSpPr>
            <p:spPr>
              <a:xfrm>
                <a:off x="3825720" y="1048680"/>
                <a:ext cx="24480" cy="21240"/>
              </a:xfrm>
              <a:custGeom>
                <a:avLst/>
                <a:gdLst/>
                <a:ahLst/>
                <a:rect l="l" t="t" r="r" b="b"/>
                <a:pathLst>
                  <a:path w="3182" h="2727">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w="0">
                <a:noFill/>
              </a:ln>
            </p:spPr>
            <p:style>
              <a:lnRef idx="0"/>
              <a:fillRef idx="0"/>
              <a:effectRef idx="0"/>
              <a:fontRef idx="minor"/>
            </p:style>
          </p:sp>
          <p:grpSp>
            <p:nvGrpSpPr>
              <p:cNvPr id="829" name="Group 715"/>
              <p:cNvGrpSpPr/>
              <p:nvPr/>
            </p:nvGrpSpPr>
            <p:grpSpPr>
              <a:xfrm>
                <a:off x="3550320" y="928800"/>
                <a:ext cx="38160" cy="33120"/>
                <a:chOff x="3550320" y="928800"/>
                <a:chExt cx="38160" cy="33120"/>
              </a:xfrm>
            </p:grpSpPr>
            <p:sp>
              <p:nvSpPr>
                <p:cNvPr id="830" name="CustomShape 716"/>
                <p:cNvSpPr/>
                <p:nvPr/>
              </p:nvSpPr>
              <p:spPr>
                <a:xfrm>
                  <a:off x="3550320" y="928800"/>
                  <a:ext cx="38160" cy="33120"/>
                </a:xfrm>
                <a:custGeom>
                  <a:avLst/>
                  <a:gdLst/>
                  <a:ahLst/>
                  <a:rect l="l" t="t" r="r" b="b"/>
                  <a:pathLst>
                    <a:path w="4803" h="4117">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w="0">
                  <a:noFill/>
                </a:ln>
              </p:spPr>
              <p:style>
                <a:lnRef idx="0"/>
                <a:fillRef idx="0"/>
                <a:effectRef idx="0"/>
                <a:fontRef idx="minor"/>
              </p:style>
            </p:sp>
            <p:sp>
              <p:nvSpPr>
                <p:cNvPr id="831" name="CustomShape 717"/>
                <p:cNvSpPr/>
                <p:nvPr/>
              </p:nvSpPr>
              <p:spPr>
                <a:xfrm>
                  <a:off x="3566520" y="939240"/>
                  <a:ext cx="11880" cy="12240"/>
                </a:xfrm>
                <a:custGeom>
                  <a:avLst/>
                  <a:gdLst/>
                  <a:ahLst/>
                  <a:rect l="l" t="t" r="r" b="b"/>
                  <a:pathLst>
                    <a:path w="1658" h="1658">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w="0">
                  <a:noFill/>
                </a:ln>
              </p:spPr>
              <p:style>
                <a:lnRef idx="0"/>
                <a:fillRef idx="0"/>
                <a:effectRef idx="0"/>
                <a:fontRef idx="minor"/>
              </p:style>
            </p:sp>
          </p:grpSp>
          <p:grpSp>
            <p:nvGrpSpPr>
              <p:cNvPr id="832" name="Group 718"/>
              <p:cNvGrpSpPr/>
              <p:nvPr/>
            </p:nvGrpSpPr>
            <p:grpSpPr>
              <a:xfrm>
                <a:off x="3425400" y="773280"/>
                <a:ext cx="38160" cy="33120"/>
                <a:chOff x="3425400" y="773280"/>
                <a:chExt cx="38160" cy="33120"/>
              </a:xfrm>
            </p:grpSpPr>
            <p:sp>
              <p:nvSpPr>
                <p:cNvPr id="833" name="CustomShape 719"/>
                <p:cNvSpPr/>
                <p:nvPr/>
              </p:nvSpPr>
              <p:spPr>
                <a:xfrm>
                  <a:off x="3425400" y="773280"/>
                  <a:ext cx="38160" cy="33120"/>
                </a:xfrm>
                <a:custGeom>
                  <a:avLst/>
                  <a:gdLst/>
                  <a:ahLst/>
                  <a:rect l="l" t="t" r="r" b="b"/>
                  <a:pathLst>
                    <a:path w="4804" h="4114">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834" name="CustomShape 720"/>
                <p:cNvSpPr/>
                <p:nvPr/>
              </p:nvSpPr>
              <p:spPr>
                <a:xfrm>
                  <a:off x="3441240" y="783720"/>
                  <a:ext cx="11880" cy="1224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w="0">
                  <a:noFill/>
                </a:ln>
              </p:spPr>
              <p:style>
                <a:lnRef idx="0"/>
                <a:fillRef idx="0"/>
                <a:effectRef idx="0"/>
                <a:fontRef idx="minor"/>
              </p:style>
            </p:sp>
          </p:grpSp>
          <p:grpSp>
            <p:nvGrpSpPr>
              <p:cNvPr id="835" name="Group 721"/>
              <p:cNvGrpSpPr/>
              <p:nvPr/>
            </p:nvGrpSpPr>
            <p:grpSpPr>
              <a:xfrm>
                <a:off x="3714480" y="798480"/>
                <a:ext cx="38160" cy="33120"/>
                <a:chOff x="3714480" y="798480"/>
                <a:chExt cx="38160" cy="33120"/>
              </a:xfrm>
            </p:grpSpPr>
            <p:sp>
              <p:nvSpPr>
                <p:cNvPr id="836" name="CustomShape 722"/>
                <p:cNvSpPr/>
                <p:nvPr/>
              </p:nvSpPr>
              <p:spPr>
                <a:xfrm>
                  <a:off x="3714480" y="798480"/>
                  <a:ext cx="38160" cy="33120"/>
                </a:xfrm>
                <a:custGeom>
                  <a:avLst/>
                  <a:gdLst/>
                  <a:ahLst/>
                  <a:rect l="l" t="t" r="r" b="b"/>
                  <a:pathLst>
                    <a:path w="4803" h="4126">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837" name="CustomShape 723"/>
                <p:cNvSpPr/>
                <p:nvPr/>
              </p:nvSpPr>
              <p:spPr>
                <a:xfrm>
                  <a:off x="3730680" y="808920"/>
                  <a:ext cx="11880" cy="12240"/>
                </a:xfrm>
                <a:custGeom>
                  <a:avLst/>
                  <a:gdLst/>
                  <a:ahLst/>
                  <a:rect l="l" t="t" r="r" b="b"/>
                  <a:pathLst>
                    <a:path w="1659" h="1658">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w="0">
                  <a:noFill/>
                </a:ln>
              </p:spPr>
              <p:style>
                <a:lnRef idx="0"/>
                <a:fillRef idx="0"/>
                <a:effectRef idx="0"/>
                <a:fontRef idx="minor"/>
              </p:style>
            </p:sp>
          </p:grpSp>
          <p:grpSp>
            <p:nvGrpSpPr>
              <p:cNvPr id="838" name="Group 724"/>
              <p:cNvGrpSpPr/>
              <p:nvPr/>
            </p:nvGrpSpPr>
            <p:grpSpPr>
              <a:xfrm>
                <a:off x="3672000" y="921600"/>
                <a:ext cx="38160" cy="33120"/>
                <a:chOff x="3672000" y="921600"/>
                <a:chExt cx="38160" cy="33120"/>
              </a:xfrm>
            </p:grpSpPr>
            <p:sp>
              <p:nvSpPr>
                <p:cNvPr id="839" name="CustomShape 725"/>
                <p:cNvSpPr/>
                <p:nvPr/>
              </p:nvSpPr>
              <p:spPr>
                <a:xfrm>
                  <a:off x="3672000" y="921600"/>
                  <a:ext cx="38160" cy="3312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840" name="CustomShape 726"/>
                <p:cNvSpPr/>
                <p:nvPr/>
              </p:nvSpPr>
              <p:spPr>
                <a:xfrm>
                  <a:off x="3687840" y="932040"/>
                  <a:ext cx="11880" cy="12240"/>
                </a:xfrm>
                <a:custGeom>
                  <a:avLst/>
                  <a:gdLst/>
                  <a:ahLst/>
                  <a:rect l="l" t="t" r="r" b="b"/>
                  <a:pathLst>
                    <a:path w="1659" h="1658">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w="0">
                  <a:noFill/>
                </a:ln>
              </p:spPr>
              <p:style>
                <a:lnRef idx="0"/>
                <a:fillRef idx="0"/>
                <a:effectRef idx="0"/>
                <a:fontRef idx="minor"/>
              </p:style>
            </p:sp>
          </p:grpSp>
          <p:grpSp>
            <p:nvGrpSpPr>
              <p:cNvPr id="841" name="Group 727"/>
              <p:cNvGrpSpPr/>
              <p:nvPr/>
            </p:nvGrpSpPr>
            <p:grpSpPr>
              <a:xfrm>
                <a:off x="3838680" y="1303560"/>
                <a:ext cx="38160" cy="33120"/>
                <a:chOff x="3838680" y="1303560"/>
                <a:chExt cx="38160" cy="33120"/>
              </a:xfrm>
            </p:grpSpPr>
            <p:sp>
              <p:nvSpPr>
                <p:cNvPr id="842" name="CustomShape 728"/>
                <p:cNvSpPr/>
                <p:nvPr/>
              </p:nvSpPr>
              <p:spPr>
                <a:xfrm>
                  <a:off x="3838680" y="1303560"/>
                  <a:ext cx="38160" cy="3312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843" name="CustomShape 729"/>
                <p:cNvSpPr/>
                <p:nvPr/>
              </p:nvSpPr>
              <p:spPr>
                <a:xfrm>
                  <a:off x="3854520" y="1314000"/>
                  <a:ext cx="11880" cy="12240"/>
                </a:xfrm>
                <a:custGeom>
                  <a:avLst/>
                  <a:gdLst/>
                  <a:ahLst/>
                  <a:rect l="l" t="t" r="r" b="b"/>
                  <a:pathLst>
                    <a:path w="1658" h="1659">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844" name="Group 730"/>
              <p:cNvGrpSpPr/>
              <p:nvPr/>
            </p:nvGrpSpPr>
            <p:grpSpPr>
              <a:xfrm>
                <a:off x="3785760" y="1317600"/>
                <a:ext cx="38160" cy="33120"/>
                <a:chOff x="3785760" y="1317600"/>
                <a:chExt cx="38160" cy="33120"/>
              </a:xfrm>
            </p:grpSpPr>
            <p:sp>
              <p:nvSpPr>
                <p:cNvPr id="845" name="CustomShape 731"/>
                <p:cNvSpPr/>
                <p:nvPr/>
              </p:nvSpPr>
              <p:spPr>
                <a:xfrm>
                  <a:off x="3785760" y="1317600"/>
                  <a:ext cx="38160" cy="33120"/>
                </a:xfrm>
                <a:custGeom>
                  <a:avLst/>
                  <a:gdLst/>
                  <a:ahLst/>
                  <a:rect l="l" t="t" r="r" b="b"/>
                  <a:pathLst>
                    <a:path w="4803" h="4114">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w="0">
                  <a:noFill/>
                </a:ln>
              </p:spPr>
              <p:style>
                <a:lnRef idx="0"/>
                <a:fillRef idx="0"/>
                <a:effectRef idx="0"/>
                <a:fontRef idx="minor"/>
              </p:style>
            </p:sp>
            <p:sp>
              <p:nvSpPr>
                <p:cNvPr id="846" name="CustomShape 732"/>
                <p:cNvSpPr/>
                <p:nvPr/>
              </p:nvSpPr>
              <p:spPr>
                <a:xfrm>
                  <a:off x="3801960" y="1328040"/>
                  <a:ext cx="11880" cy="12240"/>
                </a:xfrm>
                <a:custGeom>
                  <a:avLst/>
                  <a:gdLst/>
                  <a:ahLst/>
                  <a:rect l="l" t="t" r="r" b="b"/>
                  <a:pathLst>
                    <a:path w="1658" h="1658">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w="0">
                  <a:noFill/>
                </a:ln>
              </p:spPr>
              <p:style>
                <a:lnRef idx="0"/>
                <a:fillRef idx="0"/>
                <a:effectRef idx="0"/>
                <a:fontRef idx="minor"/>
              </p:style>
            </p:sp>
          </p:grpSp>
          <p:grpSp>
            <p:nvGrpSpPr>
              <p:cNvPr id="847" name="Group 733"/>
              <p:cNvGrpSpPr/>
              <p:nvPr/>
            </p:nvGrpSpPr>
            <p:grpSpPr>
              <a:xfrm>
                <a:off x="3890880" y="1380600"/>
                <a:ext cx="38160" cy="33120"/>
                <a:chOff x="3890880" y="1380600"/>
                <a:chExt cx="38160" cy="33120"/>
              </a:xfrm>
            </p:grpSpPr>
            <p:sp>
              <p:nvSpPr>
                <p:cNvPr id="848" name="CustomShape 734"/>
                <p:cNvSpPr/>
                <p:nvPr/>
              </p:nvSpPr>
              <p:spPr>
                <a:xfrm>
                  <a:off x="3890880" y="1380600"/>
                  <a:ext cx="38160" cy="33120"/>
                </a:xfrm>
                <a:custGeom>
                  <a:avLst/>
                  <a:gdLst/>
                  <a:ahLst/>
                  <a:rect l="l" t="t" r="r" b="b"/>
                  <a:pathLst>
                    <a:path w="4803" h="4117">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w="0">
                  <a:noFill/>
                </a:ln>
              </p:spPr>
              <p:style>
                <a:lnRef idx="0"/>
                <a:fillRef idx="0"/>
                <a:effectRef idx="0"/>
                <a:fontRef idx="minor"/>
              </p:style>
            </p:sp>
            <p:sp>
              <p:nvSpPr>
                <p:cNvPr id="849" name="CustomShape 735"/>
                <p:cNvSpPr/>
                <p:nvPr/>
              </p:nvSpPr>
              <p:spPr>
                <a:xfrm>
                  <a:off x="3906720" y="1391040"/>
                  <a:ext cx="11880" cy="12240"/>
                </a:xfrm>
                <a:custGeom>
                  <a:avLst/>
                  <a:gdLst/>
                  <a:ahLst/>
                  <a:rect l="l" t="t" r="r" b="b"/>
                  <a:pathLst>
                    <a:path w="1658" h="1658">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w="0">
                  <a:noFill/>
                </a:ln>
              </p:spPr>
              <p:style>
                <a:lnRef idx="0"/>
                <a:fillRef idx="0"/>
                <a:effectRef idx="0"/>
                <a:fontRef idx="minor"/>
              </p:style>
            </p:sp>
          </p:grpSp>
          <p:grpSp>
            <p:nvGrpSpPr>
              <p:cNvPr id="850" name="Group 736"/>
              <p:cNvGrpSpPr/>
              <p:nvPr/>
            </p:nvGrpSpPr>
            <p:grpSpPr>
              <a:xfrm>
                <a:off x="4175280" y="1710720"/>
                <a:ext cx="38160" cy="33120"/>
                <a:chOff x="4175280" y="1710720"/>
                <a:chExt cx="38160" cy="33120"/>
              </a:xfrm>
            </p:grpSpPr>
            <p:sp>
              <p:nvSpPr>
                <p:cNvPr id="851" name="CustomShape 737"/>
                <p:cNvSpPr/>
                <p:nvPr/>
              </p:nvSpPr>
              <p:spPr>
                <a:xfrm>
                  <a:off x="4175280" y="1710720"/>
                  <a:ext cx="38160" cy="33120"/>
                </a:xfrm>
                <a:custGeom>
                  <a:avLst/>
                  <a:gdLst/>
                  <a:ahLst/>
                  <a:rect l="l" t="t" r="r" b="b"/>
                  <a:pathLst>
                    <a:path w="4800" h="4115">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w="0">
                  <a:noFill/>
                </a:ln>
              </p:spPr>
              <p:style>
                <a:lnRef idx="0"/>
                <a:fillRef idx="0"/>
                <a:effectRef idx="0"/>
                <a:fontRef idx="minor"/>
              </p:style>
            </p:sp>
            <p:sp>
              <p:nvSpPr>
                <p:cNvPr id="852" name="CustomShape 738"/>
                <p:cNvSpPr/>
                <p:nvPr/>
              </p:nvSpPr>
              <p:spPr>
                <a:xfrm>
                  <a:off x="4188960" y="1721160"/>
                  <a:ext cx="14400" cy="12240"/>
                </a:xfrm>
                <a:custGeom>
                  <a:avLst/>
                  <a:gdLst/>
                  <a:ahLst/>
                  <a:rect l="l" t="t" r="r" b="b"/>
                  <a:pathLst>
                    <a:path w="1936" h="1658">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w="0">
                  <a:noFill/>
                </a:ln>
              </p:spPr>
              <p:style>
                <a:lnRef idx="0"/>
                <a:fillRef idx="0"/>
                <a:effectRef idx="0"/>
                <a:fontRef idx="minor"/>
              </p:style>
            </p:sp>
          </p:grpSp>
          <p:grpSp>
            <p:nvGrpSpPr>
              <p:cNvPr id="853" name="Group 739"/>
              <p:cNvGrpSpPr/>
              <p:nvPr/>
            </p:nvGrpSpPr>
            <p:grpSpPr>
              <a:xfrm>
                <a:off x="4242600" y="1616400"/>
                <a:ext cx="38160" cy="33120"/>
                <a:chOff x="4242600" y="1616400"/>
                <a:chExt cx="38160" cy="33120"/>
              </a:xfrm>
            </p:grpSpPr>
            <p:sp>
              <p:nvSpPr>
                <p:cNvPr id="854" name="CustomShape 740"/>
                <p:cNvSpPr/>
                <p:nvPr/>
              </p:nvSpPr>
              <p:spPr>
                <a:xfrm>
                  <a:off x="4242600" y="1616400"/>
                  <a:ext cx="38160" cy="33120"/>
                </a:xfrm>
                <a:custGeom>
                  <a:avLst/>
                  <a:gdLst/>
                  <a:ahLst/>
                  <a:rect l="l" t="t" r="r" b="b"/>
                  <a:pathLst>
                    <a:path w="4804" h="4115">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w="0">
                  <a:noFill/>
                </a:ln>
              </p:spPr>
              <p:style>
                <a:lnRef idx="0"/>
                <a:fillRef idx="0"/>
                <a:effectRef idx="0"/>
                <a:fontRef idx="minor"/>
              </p:style>
            </p:sp>
            <p:sp>
              <p:nvSpPr>
                <p:cNvPr id="855" name="CustomShape 741"/>
                <p:cNvSpPr/>
                <p:nvPr/>
              </p:nvSpPr>
              <p:spPr>
                <a:xfrm>
                  <a:off x="4256280" y="1626840"/>
                  <a:ext cx="14400" cy="12240"/>
                </a:xfrm>
                <a:custGeom>
                  <a:avLst/>
                  <a:gdLst/>
                  <a:ahLst/>
                  <a:rect l="l" t="t" r="r" b="b"/>
                  <a:pathLst>
                    <a:path w="1936" h="1655">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w="0">
                  <a:noFill/>
                </a:ln>
              </p:spPr>
              <p:style>
                <a:lnRef idx="0"/>
                <a:fillRef idx="0"/>
                <a:effectRef idx="0"/>
                <a:fontRef idx="minor"/>
              </p:style>
            </p:sp>
          </p:grpSp>
          <p:grpSp>
            <p:nvGrpSpPr>
              <p:cNvPr id="856" name="Group 742"/>
              <p:cNvGrpSpPr/>
              <p:nvPr/>
            </p:nvGrpSpPr>
            <p:grpSpPr>
              <a:xfrm>
                <a:off x="4113720" y="1819440"/>
                <a:ext cx="38160" cy="33120"/>
                <a:chOff x="4113720" y="1819440"/>
                <a:chExt cx="38160" cy="33120"/>
              </a:xfrm>
            </p:grpSpPr>
            <p:sp>
              <p:nvSpPr>
                <p:cNvPr id="857" name="CustomShape 743"/>
                <p:cNvSpPr/>
                <p:nvPr/>
              </p:nvSpPr>
              <p:spPr>
                <a:xfrm>
                  <a:off x="4113720" y="1819440"/>
                  <a:ext cx="38160" cy="3312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858" name="CustomShape 744"/>
                <p:cNvSpPr/>
                <p:nvPr/>
              </p:nvSpPr>
              <p:spPr>
                <a:xfrm>
                  <a:off x="4129560" y="1829880"/>
                  <a:ext cx="11880" cy="12240"/>
                </a:xfrm>
                <a:custGeom>
                  <a:avLst/>
                  <a:gdLst/>
                  <a:ahLst/>
                  <a:rect l="l" t="t" r="r" b="b"/>
                  <a:pathLst>
                    <a:path w="1658" h="1658">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w="0">
                  <a:noFill/>
                </a:ln>
              </p:spPr>
              <p:style>
                <a:lnRef idx="0"/>
                <a:fillRef idx="0"/>
                <a:effectRef idx="0"/>
                <a:fontRef idx="minor"/>
              </p:style>
            </p:sp>
          </p:grpSp>
          <p:grpSp>
            <p:nvGrpSpPr>
              <p:cNvPr id="859" name="Group 745"/>
              <p:cNvGrpSpPr/>
              <p:nvPr/>
            </p:nvGrpSpPr>
            <p:grpSpPr>
              <a:xfrm>
                <a:off x="4044600" y="1911960"/>
                <a:ext cx="38160" cy="33120"/>
                <a:chOff x="4044600" y="1911960"/>
                <a:chExt cx="38160" cy="33120"/>
              </a:xfrm>
            </p:grpSpPr>
            <p:sp>
              <p:nvSpPr>
                <p:cNvPr id="860" name="CustomShape 746"/>
                <p:cNvSpPr/>
                <p:nvPr/>
              </p:nvSpPr>
              <p:spPr>
                <a:xfrm>
                  <a:off x="4044600" y="1911960"/>
                  <a:ext cx="38160" cy="3312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861" name="CustomShape 747"/>
                <p:cNvSpPr/>
                <p:nvPr/>
              </p:nvSpPr>
              <p:spPr>
                <a:xfrm>
                  <a:off x="4058280" y="1922400"/>
                  <a:ext cx="14400" cy="12240"/>
                </a:xfrm>
                <a:custGeom>
                  <a:avLst/>
                  <a:gdLst/>
                  <a:ahLst/>
                  <a:rect l="l" t="t" r="r" b="b"/>
                  <a:pathLst>
                    <a:path w="1937" h="1658">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w="0">
                  <a:noFill/>
                </a:ln>
              </p:spPr>
              <p:style>
                <a:lnRef idx="0"/>
                <a:fillRef idx="0"/>
                <a:effectRef idx="0"/>
                <a:fontRef idx="minor"/>
              </p:style>
            </p:sp>
          </p:grpSp>
          <p:grpSp>
            <p:nvGrpSpPr>
              <p:cNvPr id="862" name="Group 748"/>
              <p:cNvGrpSpPr/>
              <p:nvPr/>
            </p:nvGrpSpPr>
            <p:grpSpPr>
              <a:xfrm>
                <a:off x="4029120" y="1707840"/>
                <a:ext cx="33480" cy="29160"/>
                <a:chOff x="4029120" y="1707840"/>
                <a:chExt cx="33480" cy="29160"/>
              </a:xfrm>
            </p:grpSpPr>
            <p:sp>
              <p:nvSpPr>
                <p:cNvPr id="863" name="CustomShape 749"/>
                <p:cNvSpPr/>
                <p:nvPr/>
              </p:nvSpPr>
              <p:spPr>
                <a:xfrm>
                  <a:off x="4029120" y="1707840"/>
                  <a:ext cx="33480" cy="29160"/>
                </a:xfrm>
                <a:custGeom>
                  <a:avLst/>
                  <a:gdLst/>
                  <a:ahLst/>
                  <a:rect l="l" t="t" r="r" b="b"/>
                  <a:pathLst>
                    <a:path w="4259" h="3649">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w="0">
                  <a:noFill/>
                </a:ln>
              </p:spPr>
              <p:style>
                <a:lnRef idx="0"/>
                <a:fillRef idx="0"/>
                <a:effectRef idx="0"/>
                <a:fontRef idx="minor"/>
              </p:style>
            </p:sp>
            <p:sp>
              <p:nvSpPr>
                <p:cNvPr id="864" name="CustomShape 750"/>
                <p:cNvSpPr/>
                <p:nvPr/>
              </p:nvSpPr>
              <p:spPr>
                <a:xfrm>
                  <a:off x="4042440" y="1718280"/>
                  <a:ext cx="9720" cy="8280"/>
                </a:xfrm>
                <a:custGeom>
                  <a:avLst/>
                  <a:gdLst/>
                  <a:ahLst/>
                  <a:rect l="l" t="t" r="r" b="b"/>
                  <a:pathLst>
                    <a:path w="1404" h="1195">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w="0">
                  <a:noFill/>
                </a:ln>
              </p:spPr>
              <p:style>
                <a:lnRef idx="0"/>
                <a:fillRef idx="0"/>
                <a:effectRef idx="0"/>
                <a:fontRef idx="minor"/>
              </p:style>
            </p:sp>
          </p:grpSp>
          <p:grpSp>
            <p:nvGrpSpPr>
              <p:cNvPr id="865" name="Group 751"/>
              <p:cNvGrpSpPr/>
              <p:nvPr/>
            </p:nvGrpSpPr>
            <p:grpSpPr>
              <a:xfrm>
                <a:off x="4131720" y="1559160"/>
                <a:ext cx="39240" cy="34200"/>
                <a:chOff x="4131720" y="1559160"/>
                <a:chExt cx="39240" cy="34200"/>
              </a:xfrm>
            </p:grpSpPr>
            <p:sp>
              <p:nvSpPr>
                <p:cNvPr id="866" name="CustomShape 752"/>
                <p:cNvSpPr/>
                <p:nvPr/>
              </p:nvSpPr>
              <p:spPr>
                <a:xfrm>
                  <a:off x="4131720" y="1559160"/>
                  <a:ext cx="39240" cy="34200"/>
                </a:xfrm>
                <a:custGeom>
                  <a:avLst/>
                  <a:gdLst/>
                  <a:ahLst/>
                  <a:rect l="l" t="t" r="r" b="b"/>
                  <a:pathLst>
                    <a:path w="4948" h="4237">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w="0">
                  <a:noFill/>
                </a:ln>
              </p:spPr>
              <p:style>
                <a:lnRef idx="0"/>
                <a:fillRef idx="0"/>
                <a:effectRef idx="0"/>
                <a:fontRef idx="minor"/>
              </p:style>
            </p:sp>
            <p:sp>
              <p:nvSpPr>
                <p:cNvPr id="867" name="CustomShape 753"/>
                <p:cNvSpPr/>
                <p:nvPr/>
              </p:nvSpPr>
              <p:spPr>
                <a:xfrm>
                  <a:off x="4145400" y="1569960"/>
                  <a:ext cx="15480" cy="13320"/>
                </a:xfrm>
                <a:custGeom>
                  <a:avLst/>
                  <a:gdLst/>
                  <a:ahLst/>
                  <a:rect l="l" t="t" r="r" b="b"/>
                  <a:pathLst>
                    <a:path w="2094" h="178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w="0">
                  <a:noFill/>
                </a:ln>
              </p:spPr>
              <p:style>
                <a:lnRef idx="0"/>
                <a:fillRef idx="0"/>
                <a:effectRef idx="0"/>
                <a:fontRef idx="minor"/>
              </p:style>
            </p:sp>
          </p:grpSp>
          <p:grpSp>
            <p:nvGrpSpPr>
              <p:cNvPr id="868" name="Group 754"/>
              <p:cNvGrpSpPr/>
              <p:nvPr/>
            </p:nvGrpSpPr>
            <p:grpSpPr>
              <a:xfrm>
                <a:off x="4035960" y="1473840"/>
                <a:ext cx="36720" cy="32040"/>
                <a:chOff x="4035960" y="1473840"/>
                <a:chExt cx="36720" cy="32040"/>
              </a:xfrm>
            </p:grpSpPr>
            <p:sp>
              <p:nvSpPr>
                <p:cNvPr id="869" name="CustomShape 755"/>
                <p:cNvSpPr/>
                <p:nvPr/>
              </p:nvSpPr>
              <p:spPr>
                <a:xfrm>
                  <a:off x="4035960" y="1473840"/>
                  <a:ext cx="36720" cy="32040"/>
                </a:xfrm>
                <a:custGeom>
                  <a:avLst/>
                  <a:gdLst/>
                  <a:ahLst/>
                  <a:rect l="l" t="t" r="r" b="b"/>
                  <a:pathLst>
                    <a:path w="4647" h="3988">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w="0">
                  <a:noFill/>
                </a:ln>
              </p:spPr>
              <p:style>
                <a:lnRef idx="0"/>
                <a:fillRef idx="0"/>
                <a:effectRef idx="0"/>
                <a:fontRef idx="minor"/>
              </p:style>
            </p:sp>
            <p:sp>
              <p:nvSpPr>
                <p:cNvPr id="870" name="CustomShape 756"/>
                <p:cNvSpPr/>
                <p:nvPr/>
              </p:nvSpPr>
              <p:spPr>
                <a:xfrm>
                  <a:off x="4051800" y="1484280"/>
                  <a:ext cx="10800" cy="11160"/>
                </a:xfrm>
                <a:custGeom>
                  <a:avLst/>
                  <a:gdLst/>
                  <a:ahLst/>
                  <a:rect l="l" t="t" r="r" b="b"/>
                  <a:pathLst>
                    <a:path w="1525" h="1525">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w="0">
                  <a:noFill/>
                </a:ln>
              </p:spPr>
              <p:style>
                <a:lnRef idx="0"/>
                <a:fillRef idx="0"/>
                <a:effectRef idx="0"/>
                <a:fontRef idx="minor"/>
              </p:style>
            </p:sp>
          </p:grpSp>
          <p:grpSp>
            <p:nvGrpSpPr>
              <p:cNvPr id="871" name="Group 757"/>
              <p:cNvGrpSpPr/>
              <p:nvPr/>
            </p:nvGrpSpPr>
            <p:grpSpPr>
              <a:xfrm>
                <a:off x="3800520" y="1155240"/>
                <a:ext cx="31320" cy="27360"/>
                <a:chOff x="3800520" y="1155240"/>
                <a:chExt cx="31320" cy="27360"/>
              </a:xfrm>
            </p:grpSpPr>
            <p:sp>
              <p:nvSpPr>
                <p:cNvPr id="872" name="CustomShape 758"/>
                <p:cNvSpPr/>
                <p:nvPr/>
              </p:nvSpPr>
              <p:spPr>
                <a:xfrm>
                  <a:off x="3800520" y="1155240"/>
                  <a:ext cx="31320" cy="27360"/>
                </a:xfrm>
                <a:custGeom>
                  <a:avLst/>
                  <a:gdLst/>
                  <a:ahLst/>
                  <a:rect l="l" t="t" r="r" b="b"/>
                  <a:pathLst>
                    <a:path w="4005" h="3432">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w="0">
                  <a:noFill/>
                </a:ln>
              </p:spPr>
              <p:style>
                <a:lnRef idx="0"/>
                <a:fillRef idx="0"/>
                <a:effectRef idx="0"/>
                <a:fontRef idx="minor"/>
              </p:style>
            </p:sp>
            <p:sp>
              <p:nvSpPr>
                <p:cNvPr id="873" name="CustomShape 759"/>
                <p:cNvSpPr/>
                <p:nvPr/>
              </p:nvSpPr>
              <p:spPr>
                <a:xfrm>
                  <a:off x="3814200" y="1165680"/>
                  <a:ext cx="7560" cy="6480"/>
                </a:xfrm>
                <a:custGeom>
                  <a:avLst/>
                  <a:gdLst/>
                  <a:ahLst/>
                  <a:rect l="l" t="t" r="r" b="b"/>
                  <a:pathLst>
                    <a:path w="1126" h="967">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w="0">
                  <a:noFill/>
                </a:ln>
              </p:spPr>
              <p:style>
                <a:lnRef idx="0"/>
                <a:fillRef idx="0"/>
                <a:effectRef idx="0"/>
                <a:fontRef idx="minor"/>
              </p:style>
            </p:sp>
          </p:grpSp>
          <p:grpSp>
            <p:nvGrpSpPr>
              <p:cNvPr id="874" name="Group 760"/>
              <p:cNvGrpSpPr/>
              <p:nvPr/>
            </p:nvGrpSpPr>
            <p:grpSpPr>
              <a:xfrm>
                <a:off x="3905640" y="1313280"/>
                <a:ext cx="31320" cy="27360"/>
                <a:chOff x="3905640" y="1313280"/>
                <a:chExt cx="31320" cy="27360"/>
              </a:xfrm>
            </p:grpSpPr>
            <p:sp>
              <p:nvSpPr>
                <p:cNvPr id="875" name="CustomShape 761"/>
                <p:cNvSpPr/>
                <p:nvPr/>
              </p:nvSpPr>
              <p:spPr>
                <a:xfrm>
                  <a:off x="3905640" y="1313280"/>
                  <a:ext cx="31320" cy="27360"/>
                </a:xfrm>
                <a:custGeom>
                  <a:avLst/>
                  <a:gdLst/>
                  <a:ahLst/>
                  <a:rect l="l" t="t" r="r" b="b"/>
                  <a:pathLst>
                    <a:path w="3993" h="342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w="0">
                  <a:noFill/>
                </a:ln>
              </p:spPr>
              <p:style>
                <a:lnRef idx="0"/>
                <a:fillRef idx="0"/>
                <a:effectRef idx="0"/>
                <a:fontRef idx="minor"/>
              </p:style>
            </p:sp>
            <p:sp>
              <p:nvSpPr>
                <p:cNvPr id="876" name="CustomShape 762"/>
                <p:cNvSpPr/>
                <p:nvPr/>
              </p:nvSpPr>
              <p:spPr>
                <a:xfrm>
                  <a:off x="3920400" y="1323720"/>
                  <a:ext cx="6120" cy="648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w="0">
                  <a:noFill/>
                </a:ln>
              </p:spPr>
              <p:style>
                <a:lnRef idx="0"/>
                <a:fillRef idx="0"/>
                <a:effectRef idx="0"/>
                <a:fontRef idx="minor"/>
              </p:style>
            </p:sp>
          </p:grpSp>
          <p:grpSp>
            <p:nvGrpSpPr>
              <p:cNvPr id="877" name="Group 763"/>
              <p:cNvGrpSpPr/>
              <p:nvPr/>
            </p:nvGrpSpPr>
            <p:grpSpPr>
              <a:xfrm>
                <a:off x="3939120" y="1400760"/>
                <a:ext cx="31320" cy="27360"/>
                <a:chOff x="3939120" y="1400760"/>
                <a:chExt cx="31320" cy="27360"/>
              </a:xfrm>
            </p:grpSpPr>
            <p:sp>
              <p:nvSpPr>
                <p:cNvPr id="878" name="CustomShape 764"/>
                <p:cNvSpPr/>
                <p:nvPr/>
              </p:nvSpPr>
              <p:spPr>
                <a:xfrm>
                  <a:off x="3939120" y="1400760"/>
                  <a:ext cx="31320" cy="27360"/>
                </a:xfrm>
                <a:custGeom>
                  <a:avLst/>
                  <a:gdLst/>
                  <a:ahLst/>
                  <a:rect l="l" t="t" r="r" b="b"/>
                  <a:pathLst>
                    <a:path w="3993" h="3421">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879" name="CustomShape 765"/>
                <p:cNvSpPr/>
                <p:nvPr/>
              </p:nvSpPr>
              <p:spPr>
                <a:xfrm>
                  <a:off x="3953880" y="1411200"/>
                  <a:ext cx="6120" cy="648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w="0">
                  <a:noFill/>
                </a:ln>
              </p:spPr>
              <p:style>
                <a:lnRef idx="0"/>
                <a:fillRef idx="0"/>
                <a:effectRef idx="0"/>
                <a:fontRef idx="minor"/>
              </p:style>
            </p:sp>
          </p:grpSp>
          <p:grpSp>
            <p:nvGrpSpPr>
              <p:cNvPr id="880" name="Group 766"/>
              <p:cNvGrpSpPr/>
              <p:nvPr/>
            </p:nvGrpSpPr>
            <p:grpSpPr>
              <a:xfrm>
                <a:off x="3991320" y="1166760"/>
                <a:ext cx="31320" cy="27360"/>
                <a:chOff x="3991320" y="1166760"/>
                <a:chExt cx="31320" cy="27360"/>
              </a:xfrm>
            </p:grpSpPr>
            <p:sp>
              <p:nvSpPr>
                <p:cNvPr id="881" name="CustomShape 767"/>
                <p:cNvSpPr/>
                <p:nvPr/>
              </p:nvSpPr>
              <p:spPr>
                <a:xfrm>
                  <a:off x="3991320" y="1166760"/>
                  <a:ext cx="31320" cy="27360"/>
                </a:xfrm>
                <a:custGeom>
                  <a:avLst/>
                  <a:gdLst/>
                  <a:ahLst/>
                  <a:rect l="l" t="t" r="r" b="b"/>
                  <a:pathLst>
                    <a:path w="4005" h="3421">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w="0">
                  <a:noFill/>
                </a:ln>
              </p:spPr>
              <p:style>
                <a:lnRef idx="0"/>
                <a:fillRef idx="0"/>
                <a:effectRef idx="0"/>
                <a:fontRef idx="minor"/>
              </p:style>
            </p:sp>
            <p:sp>
              <p:nvSpPr>
                <p:cNvPr id="882" name="CustomShape 768"/>
                <p:cNvSpPr/>
                <p:nvPr/>
              </p:nvSpPr>
              <p:spPr>
                <a:xfrm>
                  <a:off x="4006440" y="1177200"/>
                  <a:ext cx="6480" cy="6480"/>
                </a:xfrm>
                <a:custGeom>
                  <a:avLst/>
                  <a:gdLst/>
                  <a:ahLst/>
                  <a:rect l="l" t="t" r="r" b="b"/>
                  <a:pathLst>
                    <a:path w="981" h="969">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w="0">
                  <a:noFill/>
                </a:ln>
              </p:spPr>
              <p:style>
                <a:lnRef idx="0"/>
                <a:fillRef idx="0"/>
                <a:effectRef idx="0"/>
                <a:fontRef idx="minor"/>
              </p:style>
            </p:sp>
          </p:grpSp>
          <p:grpSp>
            <p:nvGrpSpPr>
              <p:cNvPr id="883" name="Group 769"/>
              <p:cNvGrpSpPr/>
              <p:nvPr/>
            </p:nvGrpSpPr>
            <p:grpSpPr>
              <a:xfrm>
                <a:off x="3777480" y="901800"/>
                <a:ext cx="31320" cy="27360"/>
                <a:chOff x="3777480" y="901800"/>
                <a:chExt cx="31320" cy="27360"/>
              </a:xfrm>
            </p:grpSpPr>
            <p:sp>
              <p:nvSpPr>
                <p:cNvPr id="884" name="CustomShape 770"/>
                <p:cNvSpPr/>
                <p:nvPr/>
              </p:nvSpPr>
              <p:spPr>
                <a:xfrm>
                  <a:off x="3777480" y="901800"/>
                  <a:ext cx="31320" cy="27360"/>
                </a:xfrm>
                <a:custGeom>
                  <a:avLst/>
                  <a:gdLst/>
                  <a:ahLst/>
                  <a:rect l="l" t="t" r="r" b="b"/>
                  <a:pathLst>
                    <a:path w="3993" h="3426">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w="0">
                  <a:noFill/>
                </a:ln>
              </p:spPr>
              <p:style>
                <a:lnRef idx="0"/>
                <a:fillRef idx="0"/>
                <a:effectRef idx="0"/>
                <a:fontRef idx="minor"/>
              </p:style>
            </p:sp>
            <p:sp>
              <p:nvSpPr>
                <p:cNvPr id="885" name="CustomShape 771"/>
                <p:cNvSpPr/>
                <p:nvPr/>
              </p:nvSpPr>
              <p:spPr>
                <a:xfrm>
                  <a:off x="3790800" y="912240"/>
                  <a:ext cx="7560" cy="6480"/>
                </a:xfrm>
                <a:custGeom>
                  <a:avLst/>
                  <a:gdLst/>
                  <a:ahLst/>
                  <a:rect l="l" t="t" r="r" b="b"/>
                  <a:pathLst>
                    <a:path w="1138" h="965">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w="0">
                  <a:noFill/>
                </a:ln>
              </p:spPr>
              <p:style>
                <a:lnRef idx="0"/>
                <a:fillRef idx="0"/>
                <a:effectRef idx="0"/>
                <a:fontRef idx="minor"/>
              </p:style>
            </p:sp>
          </p:grpSp>
          <p:grpSp>
            <p:nvGrpSpPr>
              <p:cNvPr id="886" name="Group 772"/>
              <p:cNvGrpSpPr/>
              <p:nvPr/>
            </p:nvGrpSpPr>
            <p:grpSpPr>
              <a:xfrm>
                <a:off x="3734280" y="1006560"/>
                <a:ext cx="31320" cy="27360"/>
                <a:chOff x="3734280" y="1006560"/>
                <a:chExt cx="31320" cy="27360"/>
              </a:xfrm>
            </p:grpSpPr>
            <p:sp>
              <p:nvSpPr>
                <p:cNvPr id="887" name="CustomShape 773"/>
                <p:cNvSpPr/>
                <p:nvPr/>
              </p:nvSpPr>
              <p:spPr>
                <a:xfrm>
                  <a:off x="3734280" y="1006560"/>
                  <a:ext cx="31320" cy="27360"/>
                </a:xfrm>
                <a:custGeom>
                  <a:avLst/>
                  <a:gdLst/>
                  <a:ahLst/>
                  <a:rect l="l" t="t" r="r" b="b"/>
                  <a:pathLst>
                    <a:path w="3993" h="3433">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w="0">
                  <a:noFill/>
                </a:ln>
              </p:spPr>
              <p:style>
                <a:lnRef idx="0"/>
                <a:fillRef idx="0"/>
                <a:effectRef idx="0"/>
                <a:fontRef idx="minor"/>
              </p:style>
            </p:sp>
            <p:sp>
              <p:nvSpPr>
                <p:cNvPr id="888" name="CustomShape 774"/>
                <p:cNvSpPr/>
                <p:nvPr/>
              </p:nvSpPr>
              <p:spPr>
                <a:xfrm>
                  <a:off x="3749400" y="1017000"/>
                  <a:ext cx="6120" cy="6480"/>
                </a:xfrm>
                <a:custGeom>
                  <a:avLst/>
                  <a:gdLst/>
                  <a:ahLst/>
                  <a:rect l="l" t="t" r="r" b="b"/>
                  <a:pathLst>
                    <a:path w="969" h="969">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w="0">
                  <a:noFill/>
                </a:ln>
              </p:spPr>
              <p:style>
                <a:lnRef idx="0"/>
                <a:fillRef idx="0"/>
                <a:effectRef idx="0"/>
                <a:fontRef idx="minor"/>
              </p:style>
            </p:sp>
          </p:grpSp>
          <p:grpSp>
            <p:nvGrpSpPr>
              <p:cNvPr id="889" name="Group 775"/>
              <p:cNvGrpSpPr/>
              <p:nvPr/>
            </p:nvGrpSpPr>
            <p:grpSpPr>
              <a:xfrm>
                <a:off x="3478680" y="844920"/>
                <a:ext cx="31320" cy="27360"/>
                <a:chOff x="3478680" y="844920"/>
                <a:chExt cx="31320" cy="27360"/>
              </a:xfrm>
            </p:grpSpPr>
            <p:sp>
              <p:nvSpPr>
                <p:cNvPr id="890" name="CustomShape 776"/>
                <p:cNvSpPr/>
                <p:nvPr/>
              </p:nvSpPr>
              <p:spPr>
                <a:xfrm>
                  <a:off x="3478680" y="844920"/>
                  <a:ext cx="31320" cy="2736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w="0">
                  <a:noFill/>
                </a:ln>
              </p:spPr>
              <p:style>
                <a:lnRef idx="0"/>
                <a:fillRef idx="0"/>
                <a:effectRef idx="0"/>
                <a:fontRef idx="minor"/>
              </p:style>
            </p:sp>
            <p:sp>
              <p:nvSpPr>
                <p:cNvPr id="891" name="CustomShape 777"/>
                <p:cNvSpPr/>
                <p:nvPr/>
              </p:nvSpPr>
              <p:spPr>
                <a:xfrm>
                  <a:off x="3492360" y="855360"/>
                  <a:ext cx="7560" cy="6480"/>
                </a:xfrm>
                <a:custGeom>
                  <a:avLst/>
                  <a:gdLst/>
                  <a:ahLst/>
                  <a:rect l="l" t="t" r="r" b="b"/>
                  <a:pathLst>
                    <a:path w="1126" h="972">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w="0">
                  <a:noFill/>
                </a:ln>
              </p:spPr>
              <p:style>
                <a:lnRef idx="0"/>
                <a:fillRef idx="0"/>
                <a:effectRef idx="0"/>
                <a:fontRef idx="minor"/>
              </p:style>
            </p:sp>
          </p:grpSp>
          <p:grpSp>
            <p:nvGrpSpPr>
              <p:cNvPr id="892" name="Group 778"/>
              <p:cNvGrpSpPr/>
              <p:nvPr/>
            </p:nvGrpSpPr>
            <p:grpSpPr>
              <a:xfrm>
                <a:off x="3597480" y="858960"/>
                <a:ext cx="31320" cy="27360"/>
                <a:chOff x="3597480" y="858960"/>
                <a:chExt cx="31320" cy="27360"/>
              </a:xfrm>
            </p:grpSpPr>
            <p:sp>
              <p:nvSpPr>
                <p:cNvPr id="893" name="CustomShape 779"/>
                <p:cNvSpPr/>
                <p:nvPr/>
              </p:nvSpPr>
              <p:spPr>
                <a:xfrm>
                  <a:off x="3597480" y="858960"/>
                  <a:ext cx="31320" cy="27360"/>
                </a:xfrm>
                <a:custGeom>
                  <a:avLst/>
                  <a:gdLst/>
                  <a:ahLst/>
                  <a:rect l="l" t="t" r="r" b="b"/>
                  <a:pathLst>
                    <a:path w="4005" h="3432">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w="0">
                  <a:noFill/>
                </a:ln>
              </p:spPr>
              <p:style>
                <a:lnRef idx="0"/>
                <a:fillRef idx="0"/>
                <a:effectRef idx="0"/>
                <a:fontRef idx="minor"/>
              </p:style>
            </p:sp>
            <p:sp>
              <p:nvSpPr>
                <p:cNvPr id="894" name="CustomShape 780"/>
                <p:cNvSpPr/>
                <p:nvPr/>
              </p:nvSpPr>
              <p:spPr>
                <a:xfrm>
                  <a:off x="3612600" y="869400"/>
                  <a:ext cx="6120" cy="6480"/>
                </a:xfrm>
                <a:custGeom>
                  <a:avLst/>
                  <a:gdLst/>
                  <a:ahLst/>
                  <a:rect l="l" t="t" r="r" b="b"/>
                  <a:pathLst>
                    <a:path w="968" h="968">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895" name="Group 781"/>
              <p:cNvGrpSpPr/>
              <p:nvPr/>
            </p:nvGrpSpPr>
            <p:grpSpPr>
              <a:xfrm>
                <a:off x="4000320" y="1946520"/>
                <a:ext cx="39240" cy="34200"/>
                <a:chOff x="4000320" y="1946520"/>
                <a:chExt cx="39240" cy="34200"/>
              </a:xfrm>
            </p:grpSpPr>
            <p:sp>
              <p:nvSpPr>
                <p:cNvPr id="896" name="CustomShape 782"/>
                <p:cNvSpPr/>
                <p:nvPr/>
              </p:nvSpPr>
              <p:spPr>
                <a:xfrm>
                  <a:off x="4000320" y="1946520"/>
                  <a:ext cx="39240" cy="34200"/>
                </a:xfrm>
                <a:custGeom>
                  <a:avLst/>
                  <a:gdLst/>
                  <a:ahLst/>
                  <a:rect l="l" t="t" r="r" b="b"/>
                  <a:pathLst>
                    <a:path w="4949" h="4236">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w="0">
                  <a:noFill/>
                </a:ln>
              </p:spPr>
              <p:style>
                <a:lnRef idx="0"/>
                <a:fillRef idx="0"/>
                <a:effectRef idx="0"/>
                <a:fontRef idx="minor"/>
              </p:style>
            </p:sp>
            <p:sp>
              <p:nvSpPr>
                <p:cNvPr id="897" name="CustomShape 783"/>
                <p:cNvSpPr/>
                <p:nvPr/>
              </p:nvSpPr>
              <p:spPr>
                <a:xfrm>
                  <a:off x="4016520" y="1956960"/>
                  <a:ext cx="12960" cy="13320"/>
                </a:xfrm>
                <a:custGeom>
                  <a:avLst/>
                  <a:gdLst/>
                  <a:ahLst/>
                  <a:rect l="l" t="t" r="r" b="b"/>
                  <a:pathLst>
                    <a:path w="1767" h="1779">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w="0">
                  <a:noFill/>
                </a:ln>
              </p:spPr>
              <p:style>
                <a:lnRef idx="0"/>
                <a:fillRef idx="0"/>
                <a:effectRef idx="0"/>
                <a:fontRef idx="minor"/>
              </p:style>
            </p:sp>
          </p:grpSp>
          <p:grpSp>
            <p:nvGrpSpPr>
              <p:cNvPr id="898" name="Group 784"/>
              <p:cNvGrpSpPr/>
              <p:nvPr/>
            </p:nvGrpSpPr>
            <p:grpSpPr>
              <a:xfrm>
                <a:off x="4052160" y="1563480"/>
                <a:ext cx="33480" cy="29160"/>
                <a:chOff x="4052160" y="1563480"/>
                <a:chExt cx="33480" cy="29160"/>
              </a:xfrm>
            </p:grpSpPr>
            <p:sp>
              <p:nvSpPr>
                <p:cNvPr id="899" name="CustomShape 785"/>
                <p:cNvSpPr/>
                <p:nvPr/>
              </p:nvSpPr>
              <p:spPr>
                <a:xfrm>
                  <a:off x="4052160" y="1563480"/>
                  <a:ext cx="33480" cy="29160"/>
                </a:xfrm>
                <a:custGeom>
                  <a:avLst/>
                  <a:gdLst/>
                  <a:ahLst/>
                  <a:rect l="l" t="t" r="r" b="b"/>
                  <a:pathLst>
                    <a:path w="4267" h="3658">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w="0">
                  <a:noFill/>
                </a:ln>
              </p:spPr>
              <p:style>
                <a:lnRef idx="0"/>
                <a:fillRef idx="0"/>
                <a:effectRef idx="0"/>
                <a:fontRef idx="minor"/>
              </p:style>
            </p:sp>
            <p:sp>
              <p:nvSpPr>
                <p:cNvPr id="900" name="CustomShape 786"/>
                <p:cNvSpPr/>
                <p:nvPr/>
              </p:nvSpPr>
              <p:spPr>
                <a:xfrm>
                  <a:off x="4065840" y="1573920"/>
                  <a:ext cx="9720" cy="8280"/>
                </a:xfrm>
                <a:custGeom>
                  <a:avLst/>
                  <a:gdLst/>
                  <a:ahLst/>
                  <a:rect l="l" t="t" r="r" b="b"/>
                  <a:pathLst>
                    <a:path w="1392" h="1193">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w="0">
                  <a:noFill/>
                </a:ln>
              </p:spPr>
              <p:style>
                <a:lnRef idx="0"/>
                <a:fillRef idx="0"/>
                <a:effectRef idx="0"/>
                <a:fontRef idx="minor"/>
              </p:style>
            </p:sp>
          </p:grpSp>
          <p:grpSp>
            <p:nvGrpSpPr>
              <p:cNvPr id="901" name="Group 787"/>
              <p:cNvGrpSpPr/>
              <p:nvPr/>
            </p:nvGrpSpPr>
            <p:grpSpPr>
              <a:xfrm>
                <a:off x="3388680" y="883800"/>
                <a:ext cx="33840" cy="29160"/>
                <a:chOff x="3388680" y="883800"/>
                <a:chExt cx="33840" cy="29160"/>
              </a:xfrm>
            </p:grpSpPr>
            <p:sp>
              <p:nvSpPr>
                <p:cNvPr id="902" name="CustomShape 788"/>
                <p:cNvSpPr/>
                <p:nvPr/>
              </p:nvSpPr>
              <p:spPr>
                <a:xfrm>
                  <a:off x="3388680" y="883800"/>
                  <a:ext cx="33840" cy="29160"/>
                </a:xfrm>
                <a:custGeom>
                  <a:avLst/>
                  <a:gdLst/>
                  <a:ahLst/>
                  <a:rect l="l" t="t" r="r" b="b"/>
                  <a:pathLst>
                    <a:path w="4271" h="3649">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w="0">
                  <a:noFill/>
                </a:ln>
              </p:spPr>
              <p:style>
                <a:lnRef idx="0"/>
                <a:fillRef idx="0"/>
                <a:effectRef idx="0"/>
                <a:fontRef idx="minor"/>
              </p:style>
            </p:sp>
            <p:sp>
              <p:nvSpPr>
                <p:cNvPr id="903" name="CustomShape 789"/>
                <p:cNvSpPr/>
                <p:nvPr/>
              </p:nvSpPr>
              <p:spPr>
                <a:xfrm>
                  <a:off x="3404160" y="894240"/>
                  <a:ext cx="7920" cy="8280"/>
                </a:xfrm>
                <a:custGeom>
                  <a:avLst/>
                  <a:gdLst/>
                  <a:ahLst/>
                  <a:rect l="l" t="t" r="r" b="b"/>
                  <a:pathLst>
                    <a:path w="1186" h="1187">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w="0">
                  <a:noFill/>
                </a:ln>
              </p:spPr>
              <p:style>
                <a:lnRef idx="0"/>
                <a:fillRef idx="0"/>
                <a:effectRef idx="0"/>
                <a:fontRef idx="minor"/>
              </p:style>
            </p:sp>
          </p:grpSp>
          <p:grpSp>
            <p:nvGrpSpPr>
              <p:cNvPr id="904" name="Group 790"/>
              <p:cNvGrpSpPr/>
              <p:nvPr/>
            </p:nvGrpSpPr>
            <p:grpSpPr>
              <a:xfrm>
                <a:off x="3695040" y="1199520"/>
                <a:ext cx="33840" cy="29160"/>
                <a:chOff x="3695040" y="1199520"/>
                <a:chExt cx="33840" cy="29160"/>
              </a:xfrm>
            </p:grpSpPr>
            <p:sp>
              <p:nvSpPr>
                <p:cNvPr id="905" name="CustomShape 791"/>
                <p:cNvSpPr/>
                <p:nvPr/>
              </p:nvSpPr>
              <p:spPr>
                <a:xfrm>
                  <a:off x="3695040" y="1199520"/>
                  <a:ext cx="33840" cy="29160"/>
                </a:xfrm>
                <a:custGeom>
                  <a:avLst/>
                  <a:gdLst/>
                  <a:ahLst/>
                  <a:rect l="l" t="t" r="r" b="b"/>
                  <a:pathLst>
                    <a:path w="4271" h="3648">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w="0">
                  <a:noFill/>
                </a:ln>
              </p:spPr>
              <p:style>
                <a:lnRef idx="0"/>
                <a:fillRef idx="0"/>
                <a:effectRef idx="0"/>
                <a:fontRef idx="minor"/>
              </p:style>
            </p:sp>
            <p:sp>
              <p:nvSpPr>
                <p:cNvPr id="906" name="CustomShape 792"/>
                <p:cNvSpPr/>
                <p:nvPr/>
              </p:nvSpPr>
              <p:spPr>
                <a:xfrm>
                  <a:off x="3710520" y="1209600"/>
                  <a:ext cx="8280" cy="8280"/>
                </a:xfrm>
                <a:custGeom>
                  <a:avLst/>
                  <a:gdLst/>
                  <a:ahLst/>
                  <a:rect l="l" t="t" r="r" b="b"/>
                  <a:pathLst>
                    <a:path w="1198" h="1186">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w="0">
                  <a:noFill/>
                </a:ln>
              </p:spPr>
              <p:style>
                <a:lnRef idx="0"/>
                <a:fillRef idx="0"/>
                <a:effectRef idx="0"/>
                <a:fontRef idx="minor"/>
              </p:style>
            </p:sp>
          </p:grpSp>
          <p:grpSp>
            <p:nvGrpSpPr>
              <p:cNvPr id="907" name="Group 793"/>
              <p:cNvGrpSpPr/>
              <p:nvPr/>
            </p:nvGrpSpPr>
            <p:grpSpPr>
              <a:xfrm>
                <a:off x="3621600" y="996480"/>
                <a:ext cx="33480" cy="29160"/>
                <a:chOff x="3621600" y="996480"/>
                <a:chExt cx="33480" cy="29160"/>
              </a:xfrm>
            </p:grpSpPr>
            <p:sp>
              <p:nvSpPr>
                <p:cNvPr id="908" name="CustomShape 794"/>
                <p:cNvSpPr/>
                <p:nvPr/>
              </p:nvSpPr>
              <p:spPr>
                <a:xfrm>
                  <a:off x="3621600" y="996480"/>
                  <a:ext cx="33480" cy="29160"/>
                </a:xfrm>
                <a:custGeom>
                  <a:avLst/>
                  <a:gdLst/>
                  <a:ahLst/>
                  <a:rect l="l" t="t" r="r" b="b"/>
                  <a:pathLst>
                    <a:path w="4259" h="3658">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w="0">
                  <a:noFill/>
                </a:ln>
              </p:spPr>
              <p:style>
                <a:lnRef idx="0"/>
                <a:fillRef idx="0"/>
                <a:effectRef idx="0"/>
                <a:fontRef idx="minor"/>
              </p:style>
            </p:sp>
            <p:sp>
              <p:nvSpPr>
                <p:cNvPr id="909" name="CustomShape 795"/>
                <p:cNvSpPr/>
                <p:nvPr/>
              </p:nvSpPr>
              <p:spPr>
                <a:xfrm>
                  <a:off x="3635280" y="1007280"/>
                  <a:ext cx="9720" cy="8280"/>
                </a:xfrm>
                <a:custGeom>
                  <a:avLst/>
                  <a:gdLst/>
                  <a:ahLst/>
                  <a:rect l="l" t="t" r="r" b="b"/>
                  <a:pathLst>
                    <a:path w="1393" h="1192">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w="0">
                  <a:noFill/>
                </a:ln>
              </p:spPr>
              <p:style>
                <a:lnRef idx="0"/>
                <a:fillRef idx="0"/>
                <a:effectRef idx="0"/>
                <a:fontRef idx="minor"/>
              </p:style>
            </p:sp>
          </p:grpSp>
          <p:grpSp>
            <p:nvGrpSpPr>
              <p:cNvPr id="910" name="Group 796"/>
              <p:cNvGrpSpPr/>
              <p:nvPr/>
            </p:nvGrpSpPr>
            <p:grpSpPr>
              <a:xfrm>
                <a:off x="4107240" y="1685520"/>
                <a:ext cx="37800" cy="32760"/>
                <a:chOff x="4107240" y="1685520"/>
                <a:chExt cx="37800" cy="32760"/>
              </a:xfrm>
            </p:grpSpPr>
            <p:sp>
              <p:nvSpPr>
                <p:cNvPr id="911" name="CustomShape 797"/>
                <p:cNvSpPr/>
                <p:nvPr/>
              </p:nvSpPr>
              <p:spPr>
                <a:xfrm>
                  <a:off x="4107240" y="1685520"/>
                  <a:ext cx="37800" cy="32760"/>
                </a:xfrm>
                <a:custGeom>
                  <a:avLst/>
                  <a:gdLst/>
                  <a:ahLst/>
                  <a:rect l="l" t="t" r="r" b="b"/>
                  <a:pathLst>
                    <a:path w="4767" h="4085">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w="0">
                  <a:noFill/>
                </a:ln>
              </p:spPr>
              <p:style>
                <a:lnRef idx="0"/>
                <a:fillRef idx="0"/>
                <a:effectRef idx="0"/>
                <a:fontRef idx="minor"/>
              </p:style>
            </p:sp>
            <p:sp>
              <p:nvSpPr>
                <p:cNvPr id="912" name="CustomShape 798"/>
                <p:cNvSpPr/>
                <p:nvPr/>
              </p:nvSpPr>
              <p:spPr>
                <a:xfrm>
                  <a:off x="4120560" y="1695960"/>
                  <a:ext cx="14040" cy="11880"/>
                </a:xfrm>
                <a:custGeom>
                  <a:avLst/>
                  <a:gdLst/>
                  <a:ahLst/>
                  <a:rect l="l" t="t" r="r" b="b"/>
                  <a:pathLst>
                    <a:path w="1900" h="1629">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w="0">
                  <a:noFill/>
                </a:ln>
              </p:spPr>
              <p:style>
                <a:lnRef idx="0"/>
                <a:fillRef idx="0"/>
                <a:effectRef idx="0"/>
                <a:fontRef idx="minor"/>
              </p:style>
            </p:sp>
          </p:grpSp>
          <p:grpSp>
            <p:nvGrpSpPr>
              <p:cNvPr id="913" name="Group 799"/>
              <p:cNvGrpSpPr/>
              <p:nvPr/>
            </p:nvGrpSpPr>
            <p:grpSpPr>
              <a:xfrm>
                <a:off x="4256640" y="1530720"/>
                <a:ext cx="33480" cy="29160"/>
                <a:chOff x="4256640" y="1530720"/>
                <a:chExt cx="33480" cy="29160"/>
              </a:xfrm>
            </p:grpSpPr>
            <p:sp>
              <p:nvSpPr>
                <p:cNvPr id="914" name="CustomShape 800"/>
                <p:cNvSpPr/>
                <p:nvPr/>
              </p:nvSpPr>
              <p:spPr>
                <a:xfrm>
                  <a:off x="4256640" y="1530720"/>
                  <a:ext cx="33480" cy="29160"/>
                </a:xfrm>
                <a:custGeom>
                  <a:avLst/>
                  <a:gdLst/>
                  <a:ahLst/>
                  <a:rect l="l" t="t" r="r" b="b"/>
                  <a:pathLst>
                    <a:path w="4259" h="3648">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w="0">
                  <a:noFill/>
                </a:ln>
              </p:spPr>
              <p:style>
                <a:lnRef idx="0"/>
                <a:fillRef idx="0"/>
                <a:effectRef idx="0"/>
                <a:fontRef idx="minor"/>
              </p:style>
            </p:sp>
            <p:sp>
              <p:nvSpPr>
                <p:cNvPr id="915" name="CustomShape 801"/>
                <p:cNvSpPr/>
                <p:nvPr/>
              </p:nvSpPr>
              <p:spPr>
                <a:xfrm>
                  <a:off x="4270320" y="1541160"/>
                  <a:ext cx="9720" cy="8280"/>
                </a:xfrm>
                <a:custGeom>
                  <a:avLst/>
                  <a:gdLst/>
                  <a:ahLst/>
                  <a:rect l="l" t="t" r="r" b="b"/>
                  <a:pathLst>
                    <a:path w="1404" h="1195">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w="0">
                  <a:noFill/>
                </a:ln>
              </p:spPr>
              <p:style>
                <a:lnRef idx="0"/>
                <a:fillRef idx="0"/>
                <a:effectRef idx="0"/>
                <a:fontRef idx="minor"/>
              </p:style>
            </p:sp>
          </p:grpSp>
          <p:grpSp>
            <p:nvGrpSpPr>
              <p:cNvPr id="916" name="Group 802"/>
              <p:cNvGrpSpPr/>
              <p:nvPr/>
            </p:nvGrpSpPr>
            <p:grpSpPr>
              <a:xfrm>
                <a:off x="3981240" y="1592640"/>
                <a:ext cx="33480" cy="29160"/>
                <a:chOff x="3981240" y="1592640"/>
                <a:chExt cx="33480" cy="29160"/>
              </a:xfrm>
            </p:grpSpPr>
            <p:sp>
              <p:nvSpPr>
                <p:cNvPr id="917" name="CustomShape 803"/>
                <p:cNvSpPr/>
                <p:nvPr/>
              </p:nvSpPr>
              <p:spPr>
                <a:xfrm>
                  <a:off x="3981240" y="1592640"/>
                  <a:ext cx="33480" cy="29160"/>
                </a:xfrm>
                <a:custGeom>
                  <a:avLst/>
                  <a:gdLst/>
                  <a:ahLst/>
                  <a:rect l="l" t="t" r="r" b="b"/>
                  <a:pathLst>
                    <a:path w="4259" h="3657">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w="0">
                  <a:noFill/>
                </a:ln>
              </p:spPr>
              <p:style>
                <a:lnRef idx="0"/>
                <a:fillRef idx="0"/>
                <a:effectRef idx="0"/>
                <a:fontRef idx="minor"/>
              </p:style>
            </p:sp>
            <p:sp>
              <p:nvSpPr>
                <p:cNvPr id="918" name="CustomShape 804"/>
                <p:cNvSpPr/>
                <p:nvPr/>
              </p:nvSpPr>
              <p:spPr>
                <a:xfrm>
                  <a:off x="3996360" y="1603080"/>
                  <a:ext cx="7920" cy="8280"/>
                </a:xfrm>
                <a:custGeom>
                  <a:avLst/>
                  <a:gdLst/>
                  <a:ahLst/>
                  <a:rect l="l" t="t" r="r" b="b"/>
                  <a:pathLst>
                    <a:path w="1187" h="1199">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w="0">
                  <a:noFill/>
                </a:ln>
              </p:spPr>
              <p:style>
                <a:lnRef idx="0"/>
                <a:fillRef idx="0"/>
                <a:effectRef idx="0"/>
                <a:fontRef idx="minor"/>
              </p:style>
            </p:sp>
          </p:grpSp>
          <p:grpSp>
            <p:nvGrpSpPr>
              <p:cNvPr id="919" name="Group 805"/>
              <p:cNvGrpSpPr/>
              <p:nvPr/>
            </p:nvGrpSpPr>
            <p:grpSpPr>
              <a:xfrm>
                <a:off x="3956040" y="1508760"/>
                <a:ext cx="33480" cy="29160"/>
                <a:chOff x="3956040" y="1508760"/>
                <a:chExt cx="33480" cy="29160"/>
              </a:xfrm>
            </p:grpSpPr>
            <p:sp>
              <p:nvSpPr>
                <p:cNvPr id="920" name="CustomShape 806"/>
                <p:cNvSpPr/>
                <p:nvPr/>
              </p:nvSpPr>
              <p:spPr>
                <a:xfrm>
                  <a:off x="3956040" y="1508760"/>
                  <a:ext cx="33480" cy="29160"/>
                </a:xfrm>
                <a:custGeom>
                  <a:avLst/>
                  <a:gdLst/>
                  <a:ahLst/>
                  <a:rect l="l" t="t" r="r" b="b"/>
                  <a:pathLst>
                    <a:path w="4259" h="3658">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w="0">
                  <a:noFill/>
                </a:ln>
              </p:spPr>
              <p:style>
                <a:lnRef idx="0"/>
                <a:fillRef idx="0"/>
                <a:effectRef idx="0"/>
                <a:fontRef idx="minor"/>
              </p:style>
            </p:sp>
            <p:sp>
              <p:nvSpPr>
                <p:cNvPr id="921" name="CustomShape 807"/>
                <p:cNvSpPr/>
                <p:nvPr/>
              </p:nvSpPr>
              <p:spPr>
                <a:xfrm>
                  <a:off x="3969360" y="1519200"/>
                  <a:ext cx="9720" cy="8280"/>
                </a:xfrm>
                <a:custGeom>
                  <a:avLst/>
                  <a:gdLst/>
                  <a:ahLst/>
                  <a:rect l="l" t="t" r="r" b="b"/>
                  <a:pathLst>
                    <a:path w="1393" h="1193">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w="0">
                  <a:noFill/>
                </a:ln>
              </p:spPr>
              <p:style>
                <a:lnRef idx="0"/>
                <a:fillRef idx="0"/>
                <a:effectRef idx="0"/>
                <a:fontRef idx="minor"/>
              </p:style>
            </p:sp>
          </p:grpSp>
          <p:grpSp>
            <p:nvGrpSpPr>
              <p:cNvPr id="922" name="Group 808"/>
              <p:cNvGrpSpPr/>
              <p:nvPr/>
            </p:nvGrpSpPr>
            <p:grpSpPr>
              <a:xfrm>
                <a:off x="4017960" y="1753920"/>
                <a:ext cx="44280" cy="38520"/>
                <a:chOff x="4017960" y="1753920"/>
                <a:chExt cx="44280" cy="38520"/>
              </a:xfrm>
            </p:grpSpPr>
            <p:sp>
              <p:nvSpPr>
                <p:cNvPr id="923" name="CustomShape 809"/>
                <p:cNvSpPr/>
                <p:nvPr/>
              </p:nvSpPr>
              <p:spPr>
                <a:xfrm>
                  <a:off x="4017960" y="1753920"/>
                  <a:ext cx="44280" cy="38520"/>
                </a:xfrm>
                <a:custGeom>
                  <a:avLst/>
                  <a:gdLst/>
                  <a:ahLst/>
                  <a:rect l="l" t="t" r="r" b="b"/>
                  <a:pathLst>
                    <a:path w="5541" h="4738">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w="0">
                  <a:noFill/>
                </a:ln>
              </p:spPr>
              <p:style>
                <a:lnRef idx="0"/>
                <a:fillRef idx="0"/>
                <a:effectRef idx="0"/>
                <a:fontRef idx="minor"/>
              </p:style>
            </p:sp>
            <p:sp>
              <p:nvSpPr>
                <p:cNvPr id="924" name="CustomShape 810"/>
                <p:cNvSpPr/>
                <p:nvPr/>
              </p:nvSpPr>
              <p:spPr>
                <a:xfrm>
                  <a:off x="4031640" y="1764360"/>
                  <a:ext cx="20160" cy="17640"/>
                </a:xfrm>
                <a:custGeom>
                  <a:avLst/>
                  <a:gdLst/>
                  <a:ahLst/>
                  <a:rect l="l" t="t" r="r" b="b"/>
                  <a:pathLst>
                    <a:path w="2663" h="2282">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w="0">
                  <a:noFill/>
                </a:ln>
              </p:spPr>
              <p:style>
                <a:lnRef idx="0"/>
                <a:fillRef idx="0"/>
                <a:effectRef idx="0"/>
                <a:fontRef idx="minor"/>
              </p:style>
            </p:sp>
          </p:grpSp>
          <p:grpSp>
            <p:nvGrpSpPr>
              <p:cNvPr id="925" name="Group 811"/>
              <p:cNvGrpSpPr/>
              <p:nvPr/>
            </p:nvGrpSpPr>
            <p:grpSpPr>
              <a:xfrm>
                <a:off x="4176360" y="1494720"/>
                <a:ext cx="44280" cy="38520"/>
                <a:chOff x="4176360" y="1494720"/>
                <a:chExt cx="44280" cy="38520"/>
              </a:xfrm>
            </p:grpSpPr>
            <p:sp>
              <p:nvSpPr>
                <p:cNvPr id="926" name="CustomShape 812"/>
                <p:cNvSpPr/>
                <p:nvPr/>
              </p:nvSpPr>
              <p:spPr>
                <a:xfrm>
                  <a:off x="4176360" y="1494720"/>
                  <a:ext cx="44280" cy="38520"/>
                </a:xfrm>
                <a:custGeom>
                  <a:avLst/>
                  <a:gdLst/>
                  <a:ahLst/>
                  <a:rect l="l" t="t" r="r" b="b"/>
                  <a:pathLst>
                    <a:path w="5541" h="4744">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w="0">
                  <a:noFill/>
                </a:ln>
              </p:spPr>
              <p:style>
                <a:lnRef idx="0"/>
                <a:fillRef idx="0"/>
                <a:effectRef idx="0"/>
                <a:fontRef idx="minor"/>
              </p:style>
            </p:sp>
            <p:sp>
              <p:nvSpPr>
                <p:cNvPr id="927" name="CustomShape 813"/>
                <p:cNvSpPr/>
                <p:nvPr/>
              </p:nvSpPr>
              <p:spPr>
                <a:xfrm>
                  <a:off x="4192920" y="1505160"/>
                  <a:ext cx="16920" cy="17640"/>
                </a:xfrm>
                <a:custGeom>
                  <a:avLst/>
                  <a:gdLst/>
                  <a:ahLst/>
                  <a:rect l="l" t="t" r="r" b="b"/>
                  <a:pathLst>
                    <a:path w="2275" h="2275">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w="0">
                  <a:noFill/>
                </a:ln>
              </p:spPr>
              <p:style>
                <a:lnRef idx="0"/>
                <a:fillRef idx="0"/>
                <a:effectRef idx="0"/>
                <a:fontRef idx="minor"/>
              </p:style>
            </p:sp>
          </p:grpSp>
          <p:grpSp>
            <p:nvGrpSpPr>
              <p:cNvPr id="928" name="Group 814"/>
              <p:cNvGrpSpPr/>
              <p:nvPr/>
            </p:nvGrpSpPr>
            <p:grpSpPr>
              <a:xfrm>
                <a:off x="3995280" y="888840"/>
                <a:ext cx="31320" cy="27360"/>
                <a:chOff x="3995280" y="888840"/>
                <a:chExt cx="31320" cy="27360"/>
              </a:xfrm>
            </p:grpSpPr>
            <p:sp>
              <p:nvSpPr>
                <p:cNvPr id="929" name="CustomShape 815"/>
                <p:cNvSpPr/>
                <p:nvPr/>
              </p:nvSpPr>
              <p:spPr>
                <a:xfrm>
                  <a:off x="3995280" y="888840"/>
                  <a:ext cx="31320" cy="27360"/>
                </a:xfrm>
                <a:custGeom>
                  <a:avLst/>
                  <a:gdLst/>
                  <a:ahLst/>
                  <a:rect l="l" t="t" r="r" b="b"/>
                  <a:pathLst>
                    <a:path w="4005" h="3433">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w="0">
                  <a:noFill/>
                </a:ln>
              </p:spPr>
              <p:style>
                <a:lnRef idx="0"/>
                <a:fillRef idx="0"/>
                <a:effectRef idx="0"/>
                <a:fontRef idx="minor"/>
              </p:style>
            </p:sp>
            <p:sp>
              <p:nvSpPr>
                <p:cNvPr id="930" name="CustomShape 816"/>
                <p:cNvSpPr/>
                <p:nvPr/>
              </p:nvSpPr>
              <p:spPr>
                <a:xfrm>
                  <a:off x="4008960" y="899280"/>
                  <a:ext cx="7560" cy="6480"/>
                </a:xfrm>
                <a:custGeom>
                  <a:avLst/>
                  <a:gdLst/>
                  <a:ahLst/>
                  <a:rect l="l" t="t" r="r" b="b"/>
                  <a:pathLst>
                    <a:path w="1126" h="967">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w="0">
                  <a:noFill/>
                </a:ln>
              </p:spPr>
              <p:style>
                <a:lnRef idx="0"/>
                <a:fillRef idx="0"/>
                <a:effectRef idx="0"/>
                <a:fontRef idx="minor"/>
              </p:style>
            </p:sp>
          </p:grpSp>
        </p:grpSp>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2" name="CustomShape 1"/>
          <p:cNvSpPr/>
          <p:nvPr/>
        </p:nvSpPr>
        <p:spPr>
          <a:xfrm>
            <a:off x="539640" y="3429000"/>
            <a:ext cx="806292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s-ES" sz="2800" spc="-1" strike="noStrike">
                <a:solidFill>
                  <a:srgbClr val="ffffff"/>
                </a:solidFill>
                <a:latin typeface="Righteous"/>
                <a:ea typeface="Tahoma"/>
              </a:rPr>
              <a:t>Introducción a las tecnologías GeoWeb</a:t>
            </a:r>
            <a:endParaRPr b="0" lang="en-US" sz="2800" spc="-1" strike="noStrike">
              <a:latin typeface="Arial"/>
            </a:endParaRPr>
          </a:p>
        </p:txBody>
      </p:sp>
      <p:pic>
        <p:nvPicPr>
          <p:cNvPr id="1893" name="Picture 2" descr="Related image"/>
          <p:cNvPicPr/>
          <p:nvPr/>
        </p:nvPicPr>
        <p:blipFill>
          <a:blip r:embed="rId1"/>
          <a:stretch/>
        </p:blipFill>
        <p:spPr>
          <a:xfrm>
            <a:off x="6156000" y="5511960"/>
            <a:ext cx="2808000" cy="855360"/>
          </a:xfrm>
          <a:prstGeom prst="rect">
            <a:avLst/>
          </a:prstGeom>
          <a:ln w="0">
            <a:noFill/>
          </a:ln>
        </p:spPr>
      </p:pic>
      <p:sp>
        <p:nvSpPr>
          <p:cNvPr id="1894" name="CustomShape 2"/>
          <p:cNvSpPr/>
          <p:nvPr/>
        </p:nvSpPr>
        <p:spPr>
          <a:xfrm>
            <a:off x="1905480" y="2349000"/>
            <a:ext cx="5331600" cy="824400"/>
          </a:xfrm>
          <a:custGeom>
            <a:avLst/>
            <a:gdLst/>
            <a:ahLst/>
            <a:rect l="l" t="t" r="r" b="b"/>
            <a:pathLst>
              <a:path w="272073" h="179396">
                <a:moveTo>
                  <a:pt x="1" y="1"/>
                </a:moveTo>
                <a:lnTo>
                  <a:pt x="1" y="179396"/>
                </a:lnTo>
                <a:lnTo>
                  <a:pt x="272073" y="179396"/>
                </a:lnTo>
                <a:lnTo>
                  <a:pt x="272073" y="1"/>
                </a:lnTo>
                <a:close/>
              </a:path>
            </a:pathLst>
          </a:custGeom>
          <a:solidFill>
            <a:schemeClr val="accent1"/>
          </a:solidFill>
          <a:ln w="0">
            <a:noFill/>
          </a:ln>
        </p:spPr>
        <p:style>
          <a:lnRef idx="0"/>
          <a:fillRef idx="0"/>
          <a:effectRef idx="0"/>
          <a:fontRef idx="minor"/>
        </p:style>
      </p:sp>
      <p:grpSp>
        <p:nvGrpSpPr>
          <p:cNvPr id="1895" name="Group 3"/>
          <p:cNvGrpSpPr/>
          <p:nvPr/>
        </p:nvGrpSpPr>
        <p:grpSpPr>
          <a:xfrm>
            <a:off x="3060000" y="620640"/>
            <a:ext cx="3094200" cy="1599480"/>
            <a:chOff x="3060000" y="620640"/>
            <a:chExt cx="3094200" cy="1599480"/>
          </a:xfrm>
        </p:grpSpPr>
        <p:grpSp>
          <p:nvGrpSpPr>
            <p:cNvPr id="1896" name="Group 4"/>
            <p:cNvGrpSpPr/>
            <p:nvPr/>
          </p:nvGrpSpPr>
          <p:grpSpPr>
            <a:xfrm>
              <a:off x="3087720" y="884160"/>
              <a:ext cx="1140120" cy="1320840"/>
              <a:chOff x="3087720" y="884160"/>
              <a:chExt cx="1140120" cy="1320840"/>
            </a:xfrm>
          </p:grpSpPr>
          <p:sp>
            <p:nvSpPr>
              <p:cNvPr id="1897" name="CustomShape 5"/>
              <p:cNvSpPr/>
              <p:nvPr/>
            </p:nvSpPr>
            <p:spPr>
              <a:xfrm>
                <a:off x="3829680" y="1587600"/>
                <a:ext cx="398160" cy="617400"/>
              </a:xfrm>
              <a:custGeom>
                <a:avLst/>
                <a:gdLst/>
                <a:ahLst/>
                <a:rect l="l" t="t" r="r" b="b"/>
                <a:pathLst>
                  <a:path w="36823" h="6542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solidFill>
                <a:schemeClr val="accent1"/>
              </a:solidFill>
              <a:ln w="19080">
                <a:solidFill>
                  <a:srgbClr val="e7e6e6"/>
                </a:solidFill>
                <a:miter/>
              </a:ln>
            </p:spPr>
            <p:style>
              <a:lnRef idx="0"/>
              <a:fillRef idx="0"/>
              <a:effectRef idx="0"/>
              <a:fontRef idx="minor"/>
            </p:style>
          </p:sp>
          <p:sp>
            <p:nvSpPr>
              <p:cNvPr id="1898" name="CustomShape 6"/>
              <p:cNvSpPr/>
              <p:nvPr/>
            </p:nvSpPr>
            <p:spPr>
              <a:xfrm>
                <a:off x="3934080" y="1676520"/>
                <a:ext cx="19800" cy="91800"/>
              </a:xfrm>
              <a:custGeom>
                <a:avLst/>
                <a:gdLst/>
                <a:ahLst/>
                <a:rect l="l" t="t" r="r" b="b"/>
                <a:pathLst>
                  <a:path w="1985" h="9909">
                    <a:moveTo>
                      <a:pt x="1984" y="9908"/>
                    </a:moveTo>
                    <a:lnTo>
                      <a:pt x="0" y="1"/>
                    </a:lnTo>
                  </a:path>
                </a:pathLst>
              </a:custGeom>
              <a:solidFill>
                <a:schemeClr val="accent1"/>
              </a:solidFill>
              <a:ln w="19080">
                <a:solidFill>
                  <a:srgbClr val="e7e6e6"/>
                </a:solidFill>
                <a:miter/>
              </a:ln>
            </p:spPr>
            <p:style>
              <a:lnRef idx="0"/>
              <a:fillRef idx="0"/>
              <a:effectRef idx="0"/>
              <a:fontRef idx="minor"/>
            </p:style>
          </p:sp>
          <p:sp>
            <p:nvSpPr>
              <p:cNvPr id="1899" name="CustomShape 7"/>
              <p:cNvSpPr/>
              <p:nvPr/>
            </p:nvSpPr>
            <p:spPr>
              <a:xfrm>
                <a:off x="3934080" y="1627920"/>
                <a:ext cx="190080" cy="138960"/>
              </a:xfrm>
              <a:custGeom>
                <a:avLst/>
                <a:gdLst/>
                <a:ahLst/>
                <a:rect l="l" t="t" r="r" b="b"/>
                <a:pathLst>
                  <a:path w="17650" h="14868">
                    <a:moveTo>
                      <a:pt x="11952" y="14868"/>
                    </a:moveTo>
                    <a:lnTo>
                      <a:pt x="0" y="4670"/>
                    </a:lnTo>
                    <a:lnTo>
                      <a:pt x="9702" y="1"/>
                    </a:lnTo>
                    <a:lnTo>
                      <a:pt x="17649" y="7489"/>
                    </a:lnTo>
                    <a:close/>
                  </a:path>
                </a:pathLst>
              </a:custGeom>
              <a:solidFill>
                <a:schemeClr val="accent1"/>
              </a:solidFill>
              <a:ln w="19080">
                <a:solidFill>
                  <a:srgbClr val="e7e6e6"/>
                </a:solidFill>
                <a:miter/>
              </a:ln>
            </p:spPr>
            <p:style>
              <a:lnRef idx="0"/>
              <a:fillRef idx="0"/>
              <a:effectRef idx="0"/>
              <a:fontRef idx="minor"/>
            </p:style>
          </p:sp>
          <p:sp>
            <p:nvSpPr>
              <p:cNvPr id="1900" name="CustomShape 8"/>
              <p:cNvSpPr/>
              <p:nvPr/>
            </p:nvSpPr>
            <p:spPr>
              <a:xfrm>
                <a:off x="3939480" y="1671840"/>
                <a:ext cx="196920" cy="24840"/>
              </a:xfrm>
              <a:custGeom>
                <a:avLst/>
                <a:gdLst/>
                <a:ahLst/>
                <a:rect l="l" t="t" r="r" b="b"/>
                <a:pathLst>
                  <a:path w="18303" h="2819">
                    <a:moveTo>
                      <a:pt x="0" y="0"/>
                    </a:moveTo>
                    <a:lnTo>
                      <a:pt x="18303" y="2819"/>
                    </a:lnTo>
                  </a:path>
                </a:pathLst>
              </a:custGeom>
              <a:solidFill>
                <a:schemeClr val="accent1"/>
              </a:solidFill>
              <a:ln w="19080">
                <a:solidFill>
                  <a:srgbClr val="e7e6e6"/>
                </a:solidFill>
                <a:miter/>
              </a:ln>
            </p:spPr>
            <p:style>
              <a:lnRef idx="0"/>
              <a:fillRef idx="0"/>
              <a:effectRef idx="0"/>
              <a:fontRef idx="minor"/>
            </p:style>
          </p:sp>
          <p:sp>
            <p:nvSpPr>
              <p:cNvPr id="1901" name="CustomShape 9"/>
              <p:cNvSpPr/>
              <p:nvPr/>
            </p:nvSpPr>
            <p:spPr>
              <a:xfrm>
                <a:off x="4030560" y="1773000"/>
                <a:ext cx="31680" cy="133920"/>
              </a:xfrm>
              <a:custGeom>
                <a:avLst/>
                <a:gdLst/>
                <a:ahLst/>
                <a:rect l="l" t="t" r="r" b="b"/>
                <a:pathLst>
                  <a:path w="3085" h="14323">
                    <a:moveTo>
                      <a:pt x="0" y="14323"/>
                    </a:moveTo>
                    <a:lnTo>
                      <a:pt x="3085" y="0"/>
                    </a:lnTo>
                  </a:path>
                </a:pathLst>
              </a:custGeom>
              <a:solidFill>
                <a:schemeClr val="accent1"/>
              </a:solidFill>
              <a:ln w="19080">
                <a:solidFill>
                  <a:srgbClr val="e7e6e6"/>
                </a:solidFill>
                <a:miter/>
              </a:ln>
            </p:spPr>
            <p:style>
              <a:lnRef idx="0"/>
              <a:fillRef idx="0"/>
              <a:effectRef idx="0"/>
              <a:fontRef idx="minor"/>
            </p:style>
          </p:sp>
          <p:sp>
            <p:nvSpPr>
              <p:cNvPr id="1902" name="CustomShape 10"/>
              <p:cNvSpPr/>
              <p:nvPr/>
            </p:nvSpPr>
            <p:spPr>
              <a:xfrm>
                <a:off x="4064040" y="1768680"/>
                <a:ext cx="54360" cy="166680"/>
              </a:xfrm>
              <a:custGeom>
                <a:avLst/>
                <a:gdLst/>
                <a:ahLst/>
                <a:rect l="l" t="t" r="r" b="b"/>
                <a:pathLst>
                  <a:path w="5155" h="17820">
                    <a:moveTo>
                      <a:pt x="1" y="1"/>
                    </a:moveTo>
                    <a:lnTo>
                      <a:pt x="5154" y="17819"/>
                    </a:lnTo>
                  </a:path>
                </a:pathLst>
              </a:custGeom>
              <a:solidFill>
                <a:schemeClr val="accent1"/>
              </a:solidFill>
              <a:ln w="19080">
                <a:solidFill>
                  <a:srgbClr val="e7e6e6"/>
                </a:solidFill>
                <a:miter/>
              </a:ln>
            </p:spPr>
            <p:style>
              <a:lnRef idx="0"/>
              <a:fillRef idx="0"/>
              <a:effectRef idx="0"/>
              <a:fontRef idx="minor"/>
            </p:style>
          </p:sp>
          <p:sp>
            <p:nvSpPr>
              <p:cNvPr id="1903" name="CustomShape 11"/>
              <p:cNvSpPr/>
              <p:nvPr/>
            </p:nvSpPr>
            <p:spPr>
              <a:xfrm>
                <a:off x="4064040" y="1768680"/>
                <a:ext cx="142200" cy="61560"/>
              </a:xfrm>
              <a:custGeom>
                <a:avLst/>
                <a:gdLst/>
                <a:ahLst/>
                <a:rect l="l" t="t" r="r" b="b"/>
                <a:pathLst>
                  <a:path w="13259" h="6678">
                    <a:moveTo>
                      <a:pt x="1" y="1"/>
                    </a:moveTo>
                    <a:lnTo>
                      <a:pt x="13259" y="6678"/>
                    </a:lnTo>
                  </a:path>
                </a:pathLst>
              </a:custGeom>
              <a:solidFill>
                <a:schemeClr val="accent1"/>
              </a:solidFill>
              <a:ln w="19080">
                <a:solidFill>
                  <a:srgbClr val="e7e6e6"/>
                </a:solidFill>
                <a:miter/>
              </a:ln>
            </p:spPr>
            <p:style>
              <a:lnRef idx="0"/>
              <a:fillRef idx="0"/>
              <a:effectRef idx="0"/>
              <a:fontRef idx="minor"/>
            </p:style>
          </p:sp>
          <p:sp>
            <p:nvSpPr>
              <p:cNvPr id="1904" name="CustomShape 12"/>
              <p:cNvSpPr/>
              <p:nvPr/>
            </p:nvSpPr>
            <p:spPr>
              <a:xfrm>
                <a:off x="4069080" y="1732680"/>
                <a:ext cx="154800" cy="34200"/>
              </a:xfrm>
              <a:custGeom>
                <a:avLst/>
                <a:gdLst/>
                <a:ahLst/>
                <a:rect l="l" t="t" r="r" b="b"/>
                <a:pathLst>
                  <a:path w="14421" h="3799">
                    <a:moveTo>
                      <a:pt x="14420" y="0"/>
                    </a:moveTo>
                    <a:lnTo>
                      <a:pt x="1" y="3799"/>
                    </a:lnTo>
                  </a:path>
                </a:pathLst>
              </a:custGeom>
              <a:solidFill>
                <a:schemeClr val="accent1"/>
              </a:solidFill>
              <a:ln w="19080">
                <a:solidFill>
                  <a:srgbClr val="e7e6e6"/>
                </a:solidFill>
                <a:miter/>
              </a:ln>
            </p:spPr>
            <p:style>
              <a:lnRef idx="0"/>
              <a:fillRef idx="0"/>
              <a:effectRef idx="0"/>
              <a:fontRef idx="minor"/>
            </p:style>
          </p:sp>
          <p:sp>
            <p:nvSpPr>
              <p:cNvPr id="1905" name="CustomShape 13"/>
              <p:cNvSpPr/>
              <p:nvPr/>
            </p:nvSpPr>
            <p:spPr>
              <a:xfrm>
                <a:off x="3925080" y="1768680"/>
                <a:ext cx="31320" cy="90720"/>
              </a:xfrm>
              <a:custGeom>
                <a:avLst/>
                <a:gdLst/>
                <a:ahLst/>
                <a:rect l="l" t="t" r="r" b="b"/>
                <a:pathLst>
                  <a:path w="3037" h="9787">
                    <a:moveTo>
                      <a:pt x="1" y="9787"/>
                    </a:moveTo>
                    <a:lnTo>
                      <a:pt x="3037" y="1"/>
                    </a:lnTo>
                  </a:path>
                </a:pathLst>
              </a:custGeom>
              <a:solidFill>
                <a:schemeClr val="accent1"/>
              </a:solidFill>
              <a:ln w="19080">
                <a:solidFill>
                  <a:srgbClr val="e7e6e6"/>
                </a:solidFill>
                <a:miter/>
              </a:ln>
            </p:spPr>
            <p:style>
              <a:lnRef idx="0"/>
              <a:fillRef idx="0"/>
              <a:effectRef idx="0"/>
              <a:fontRef idx="minor"/>
            </p:style>
          </p:sp>
          <p:sp>
            <p:nvSpPr>
              <p:cNvPr id="1906" name="CustomShape 14"/>
              <p:cNvSpPr/>
              <p:nvPr/>
            </p:nvSpPr>
            <p:spPr>
              <a:xfrm>
                <a:off x="3958200" y="1768680"/>
                <a:ext cx="70560" cy="138240"/>
              </a:xfrm>
              <a:custGeom>
                <a:avLst/>
                <a:gdLst/>
                <a:ahLst/>
                <a:rect l="l" t="t" r="r" b="b"/>
                <a:pathLst>
                  <a:path w="6655" h="14807">
                    <a:moveTo>
                      <a:pt x="1" y="1"/>
                    </a:moveTo>
                    <a:lnTo>
                      <a:pt x="6654" y="14807"/>
                    </a:lnTo>
                  </a:path>
                </a:pathLst>
              </a:custGeom>
              <a:solidFill>
                <a:schemeClr val="accent1"/>
              </a:solidFill>
              <a:ln w="19080">
                <a:solidFill>
                  <a:srgbClr val="e7e6e6"/>
                </a:solidFill>
                <a:miter/>
              </a:ln>
            </p:spPr>
            <p:style>
              <a:lnRef idx="0"/>
              <a:fillRef idx="0"/>
              <a:effectRef idx="0"/>
              <a:fontRef idx="minor"/>
            </p:style>
          </p:sp>
          <p:sp>
            <p:nvSpPr>
              <p:cNvPr id="1907" name="CustomShape 15"/>
              <p:cNvSpPr/>
              <p:nvPr/>
            </p:nvSpPr>
            <p:spPr>
              <a:xfrm>
                <a:off x="4030560" y="1911960"/>
                <a:ext cx="7200" cy="141480"/>
              </a:xfrm>
              <a:custGeom>
                <a:avLst/>
                <a:gdLst/>
                <a:ahLst/>
                <a:rect l="l" t="t" r="r" b="b"/>
                <a:pathLst>
                  <a:path w="835" h="15134">
                    <a:moveTo>
                      <a:pt x="0" y="1"/>
                    </a:moveTo>
                    <a:lnTo>
                      <a:pt x="835" y="15134"/>
                    </a:lnTo>
                  </a:path>
                </a:pathLst>
              </a:custGeom>
              <a:solidFill>
                <a:schemeClr val="accent1"/>
              </a:solidFill>
              <a:ln w="19080">
                <a:solidFill>
                  <a:srgbClr val="e7e6e6"/>
                </a:solidFill>
                <a:miter/>
              </a:ln>
            </p:spPr>
            <p:style>
              <a:lnRef idx="0"/>
              <a:fillRef idx="0"/>
              <a:effectRef idx="0"/>
              <a:fontRef idx="minor"/>
            </p:style>
          </p:sp>
          <p:sp>
            <p:nvSpPr>
              <p:cNvPr id="1908" name="CustomShape 16"/>
              <p:cNvSpPr/>
              <p:nvPr/>
            </p:nvSpPr>
            <p:spPr>
              <a:xfrm>
                <a:off x="3918960" y="1985760"/>
                <a:ext cx="115920" cy="70920"/>
              </a:xfrm>
              <a:custGeom>
                <a:avLst/>
                <a:gdLst/>
                <a:ahLst/>
                <a:rect l="l" t="t" r="r" b="b"/>
                <a:pathLst>
                  <a:path w="10851" h="7694">
                    <a:moveTo>
                      <a:pt x="0" y="0"/>
                    </a:moveTo>
                    <a:lnTo>
                      <a:pt x="10851" y="7694"/>
                    </a:lnTo>
                  </a:path>
                </a:pathLst>
              </a:custGeom>
              <a:solidFill>
                <a:schemeClr val="accent1"/>
              </a:solidFill>
              <a:ln w="19080">
                <a:solidFill>
                  <a:srgbClr val="e7e6e6"/>
                </a:solidFill>
                <a:miter/>
              </a:ln>
            </p:spPr>
            <p:style>
              <a:lnRef idx="0"/>
              <a:fillRef idx="0"/>
              <a:effectRef idx="0"/>
              <a:fontRef idx="minor"/>
            </p:style>
          </p:sp>
          <p:sp>
            <p:nvSpPr>
              <p:cNvPr id="1909" name="CustomShape 17"/>
              <p:cNvSpPr/>
              <p:nvPr/>
            </p:nvSpPr>
            <p:spPr>
              <a:xfrm>
                <a:off x="3924000" y="1909800"/>
                <a:ext cx="111240" cy="16560"/>
              </a:xfrm>
              <a:custGeom>
                <a:avLst/>
                <a:gdLst/>
                <a:ahLst/>
                <a:rect l="l" t="t" r="r" b="b"/>
                <a:pathLst>
                  <a:path w="10417" h="1924">
                    <a:moveTo>
                      <a:pt x="1" y="1923"/>
                    </a:moveTo>
                    <a:lnTo>
                      <a:pt x="10416" y="0"/>
                    </a:lnTo>
                  </a:path>
                </a:pathLst>
              </a:custGeom>
              <a:solidFill>
                <a:schemeClr val="accent1"/>
              </a:solidFill>
              <a:ln w="19080">
                <a:solidFill>
                  <a:srgbClr val="e7e6e6"/>
                </a:solidFill>
                <a:miter/>
              </a:ln>
            </p:spPr>
            <p:style>
              <a:lnRef idx="0"/>
              <a:fillRef idx="0"/>
              <a:effectRef idx="0"/>
              <a:fontRef idx="minor"/>
            </p:style>
          </p:sp>
          <p:sp>
            <p:nvSpPr>
              <p:cNvPr id="1910" name="CustomShape 18"/>
              <p:cNvSpPr/>
              <p:nvPr/>
            </p:nvSpPr>
            <p:spPr>
              <a:xfrm>
                <a:off x="4034880" y="1911960"/>
                <a:ext cx="81000" cy="27000"/>
              </a:xfrm>
              <a:custGeom>
                <a:avLst/>
                <a:gdLst/>
                <a:ahLst/>
                <a:rect l="l" t="t" r="r" b="b"/>
                <a:pathLst>
                  <a:path w="7622" h="3038">
                    <a:moveTo>
                      <a:pt x="7621" y="3037"/>
                    </a:moveTo>
                    <a:lnTo>
                      <a:pt x="0" y="1"/>
                    </a:lnTo>
                  </a:path>
                </a:pathLst>
              </a:custGeom>
              <a:solidFill>
                <a:schemeClr val="accent1"/>
              </a:solidFill>
              <a:ln w="19080">
                <a:solidFill>
                  <a:srgbClr val="e7e6e6"/>
                </a:solidFill>
                <a:miter/>
              </a:ln>
            </p:spPr>
            <p:style>
              <a:lnRef idx="0"/>
              <a:fillRef idx="0"/>
              <a:effectRef idx="0"/>
              <a:fontRef idx="minor"/>
            </p:style>
          </p:sp>
          <p:sp>
            <p:nvSpPr>
              <p:cNvPr id="1911" name="CustomShape 19"/>
              <p:cNvSpPr/>
              <p:nvPr/>
            </p:nvSpPr>
            <p:spPr>
              <a:xfrm>
                <a:off x="3894120" y="2066400"/>
                <a:ext cx="53280" cy="91080"/>
              </a:xfrm>
              <a:custGeom>
                <a:avLst/>
                <a:gdLst/>
                <a:ahLst/>
                <a:rect l="l" t="t" r="r" b="b"/>
                <a:pathLst>
                  <a:path w="5082" h="9811">
                    <a:moveTo>
                      <a:pt x="1" y="0"/>
                    </a:moveTo>
                    <a:lnTo>
                      <a:pt x="5081" y="9811"/>
                    </a:lnTo>
                  </a:path>
                </a:pathLst>
              </a:custGeom>
              <a:solidFill>
                <a:schemeClr val="accent1"/>
              </a:solidFill>
              <a:ln w="19080">
                <a:solidFill>
                  <a:srgbClr val="e7e6e6"/>
                </a:solidFill>
                <a:miter/>
              </a:ln>
            </p:spPr>
            <p:style>
              <a:lnRef idx="0"/>
              <a:fillRef idx="0"/>
              <a:effectRef idx="0"/>
              <a:fontRef idx="minor"/>
            </p:style>
          </p:sp>
          <p:sp>
            <p:nvSpPr>
              <p:cNvPr id="1912" name="CustomShape 20"/>
              <p:cNvSpPr/>
              <p:nvPr/>
            </p:nvSpPr>
            <p:spPr>
              <a:xfrm>
                <a:off x="3897000" y="2055240"/>
                <a:ext cx="140760" cy="9360"/>
              </a:xfrm>
              <a:custGeom>
                <a:avLst/>
                <a:gdLst/>
                <a:ahLst/>
                <a:rect l="l" t="t" r="r" b="b"/>
                <a:pathLst>
                  <a:path w="13114" h="1175">
                    <a:moveTo>
                      <a:pt x="1" y="1174"/>
                    </a:moveTo>
                    <a:lnTo>
                      <a:pt x="13114" y="1"/>
                    </a:lnTo>
                  </a:path>
                </a:pathLst>
              </a:custGeom>
              <a:solidFill>
                <a:schemeClr val="accent1"/>
              </a:solidFill>
              <a:ln w="19080">
                <a:solidFill>
                  <a:srgbClr val="e7e6e6"/>
                </a:solidFill>
                <a:miter/>
              </a:ln>
            </p:spPr>
            <p:style>
              <a:lnRef idx="0"/>
              <a:fillRef idx="0"/>
              <a:effectRef idx="0"/>
              <a:fontRef idx="minor"/>
            </p:style>
          </p:sp>
          <p:sp>
            <p:nvSpPr>
              <p:cNvPr id="1913" name="CustomShape 21"/>
              <p:cNvSpPr/>
              <p:nvPr/>
            </p:nvSpPr>
            <p:spPr>
              <a:xfrm>
                <a:off x="3862800" y="1676520"/>
                <a:ext cx="69480" cy="124560"/>
              </a:xfrm>
              <a:custGeom>
                <a:avLst/>
                <a:gdLst/>
                <a:ahLst/>
                <a:rect l="l" t="t" r="r" b="b"/>
                <a:pathLst>
                  <a:path w="6570" h="13344">
                    <a:moveTo>
                      <a:pt x="1" y="13344"/>
                    </a:moveTo>
                    <a:lnTo>
                      <a:pt x="6569" y="1"/>
                    </a:lnTo>
                  </a:path>
                </a:pathLst>
              </a:custGeom>
              <a:solidFill>
                <a:schemeClr val="accent1"/>
              </a:solidFill>
              <a:ln w="19080">
                <a:solidFill>
                  <a:srgbClr val="e7e6e6"/>
                </a:solidFill>
                <a:miter/>
              </a:ln>
            </p:spPr>
            <p:style>
              <a:lnRef idx="0"/>
              <a:fillRef idx="0"/>
              <a:effectRef idx="0"/>
              <a:fontRef idx="minor"/>
            </p:style>
          </p:sp>
          <p:sp>
            <p:nvSpPr>
              <p:cNvPr id="1914" name="CustomShape 22"/>
              <p:cNvSpPr/>
              <p:nvPr/>
            </p:nvSpPr>
            <p:spPr>
              <a:xfrm>
                <a:off x="3958200" y="1768680"/>
                <a:ext cx="104040" cy="360"/>
              </a:xfrm>
              <a:custGeom>
                <a:avLst/>
                <a:gdLst/>
                <a:ahLst/>
                <a:rect l="l" t="t" r="r" b="b"/>
                <a:pathLst>
                  <a:path w="9739" h="1">
                    <a:moveTo>
                      <a:pt x="1" y="1"/>
                    </a:moveTo>
                    <a:lnTo>
                      <a:pt x="9739" y="1"/>
                    </a:lnTo>
                  </a:path>
                </a:pathLst>
              </a:custGeom>
              <a:solidFill>
                <a:schemeClr val="accent1"/>
              </a:solidFill>
              <a:ln w="19080">
                <a:solidFill>
                  <a:srgbClr val="e7e6e6"/>
                </a:solidFill>
                <a:miter/>
              </a:ln>
            </p:spPr>
            <p:style>
              <a:lnRef idx="0"/>
              <a:fillRef idx="0"/>
              <a:effectRef idx="0"/>
              <a:fontRef idx="minor"/>
            </p:style>
          </p:sp>
          <p:sp>
            <p:nvSpPr>
              <p:cNvPr id="1915" name="CustomShape 23"/>
              <p:cNvSpPr/>
              <p:nvPr/>
            </p:nvSpPr>
            <p:spPr>
              <a:xfrm>
                <a:off x="3918600" y="1911960"/>
                <a:ext cx="114480" cy="74520"/>
              </a:xfrm>
              <a:custGeom>
                <a:avLst/>
                <a:gdLst/>
                <a:ahLst/>
                <a:rect l="l" t="t" r="r" b="b"/>
                <a:pathLst>
                  <a:path w="10695" h="8046">
                    <a:moveTo>
                      <a:pt x="1" y="8045"/>
                    </a:moveTo>
                    <a:lnTo>
                      <a:pt x="10694" y="1"/>
                    </a:lnTo>
                  </a:path>
                </a:pathLst>
              </a:custGeom>
              <a:solidFill>
                <a:schemeClr val="accent1"/>
              </a:solidFill>
              <a:ln w="19080">
                <a:solidFill>
                  <a:srgbClr val="e7e6e6"/>
                </a:solidFill>
                <a:miter/>
              </a:ln>
            </p:spPr>
            <p:style>
              <a:lnRef idx="0"/>
              <a:fillRef idx="0"/>
              <a:effectRef idx="0"/>
              <a:fontRef idx="minor"/>
            </p:style>
          </p:sp>
          <p:sp>
            <p:nvSpPr>
              <p:cNvPr id="1916" name="CustomShape 24"/>
              <p:cNvSpPr/>
              <p:nvPr/>
            </p:nvSpPr>
            <p:spPr>
              <a:xfrm>
                <a:off x="3138840" y="890280"/>
                <a:ext cx="63000" cy="74880"/>
              </a:xfrm>
              <a:custGeom>
                <a:avLst/>
                <a:gdLst/>
                <a:ahLst/>
                <a:rect l="l" t="t" r="r" b="b"/>
                <a:pathLst>
                  <a:path w="5953" h="8118">
                    <a:moveTo>
                      <a:pt x="1" y="0"/>
                    </a:moveTo>
                    <a:lnTo>
                      <a:pt x="5952" y="8117"/>
                    </a:lnTo>
                  </a:path>
                </a:pathLst>
              </a:custGeom>
              <a:solidFill>
                <a:schemeClr val="accent1"/>
              </a:solidFill>
              <a:ln w="19080">
                <a:solidFill>
                  <a:srgbClr val="e7e6e6"/>
                </a:solidFill>
                <a:miter/>
              </a:ln>
            </p:spPr>
            <p:style>
              <a:lnRef idx="0"/>
              <a:fillRef idx="0"/>
              <a:effectRef idx="0"/>
              <a:fontRef idx="minor"/>
            </p:style>
          </p:sp>
          <p:sp>
            <p:nvSpPr>
              <p:cNvPr id="1917" name="CustomShape 25"/>
              <p:cNvSpPr/>
              <p:nvPr/>
            </p:nvSpPr>
            <p:spPr>
              <a:xfrm>
                <a:off x="3090240" y="966960"/>
                <a:ext cx="116640" cy="42480"/>
              </a:xfrm>
              <a:custGeom>
                <a:avLst/>
                <a:gdLst/>
                <a:ahLst/>
                <a:rect l="l" t="t" r="r" b="b"/>
                <a:pathLst>
                  <a:path w="10901" h="4670">
                    <a:moveTo>
                      <a:pt x="1" y="4670"/>
                    </a:moveTo>
                    <a:lnTo>
                      <a:pt x="10900" y="0"/>
                    </a:lnTo>
                  </a:path>
                </a:pathLst>
              </a:custGeom>
              <a:solidFill>
                <a:schemeClr val="accent1"/>
              </a:solidFill>
              <a:ln w="19080">
                <a:solidFill>
                  <a:srgbClr val="e7e6e6"/>
                </a:solidFill>
                <a:miter/>
              </a:ln>
            </p:spPr>
            <p:style>
              <a:lnRef idx="0"/>
              <a:fillRef idx="0"/>
              <a:effectRef idx="0"/>
              <a:fontRef idx="minor"/>
            </p:style>
          </p:sp>
          <p:sp>
            <p:nvSpPr>
              <p:cNvPr id="1918" name="CustomShape 26"/>
              <p:cNvSpPr/>
              <p:nvPr/>
            </p:nvSpPr>
            <p:spPr>
              <a:xfrm>
                <a:off x="3205080" y="968400"/>
                <a:ext cx="95400" cy="93600"/>
              </a:xfrm>
              <a:custGeom>
                <a:avLst/>
                <a:gdLst/>
                <a:ahLst/>
                <a:rect l="l" t="t" r="r" b="b"/>
                <a:pathLst>
                  <a:path w="8953" h="10089">
                    <a:moveTo>
                      <a:pt x="1" y="0"/>
                    </a:moveTo>
                    <a:lnTo>
                      <a:pt x="8952" y="10089"/>
                    </a:lnTo>
                  </a:path>
                </a:pathLst>
              </a:custGeom>
              <a:solidFill>
                <a:schemeClr val="accent1"/>
              </a:solidFill>
              <a:ln w="19080">
                <a:solidFill>
                  <a:srgbClr val="e7e6e6"/>
                </a:solidFill>
                <a:miter/>
              </a:ln>
            </p:spPr>
            <p:style>
              <a:lnRef idx="0"/>
              <a:fillRef idx="0"/>
              <a:effectRef idx="0"/>
              <a:fontRef idx="minor"/>
            </p:style>
          </p:sp>
          <p:sp>
            <p:nvSpPr>
              <p:cNvPr id="1919" name="CustomShape 27"/>
              <p:cNvSpPr/>
              <p:nvPr/>
            </p:nvSpPr>
            <p:spPr>
              <a:xfrm>
                <a:off x="3311280" y="982440"/>
                <a:ext cx="45720" cy="79560"/>
              </a:xfrm>
              <a:custGeom>
                <a:avLst/>
                <a:gdLst/>
                <a:ahLst/>
                <a:rect l="l" t="t" r="r" b="b"/>
                <a:pathLst>
                  <a:path w="4380" h="8601">
                    <a:moveTo>
                      <a:pt x="1" y="8601"/>
                    </a:moveTo>
                    <a:lnTo>
                      <a:pt x="4380" y="0"/>
                    </a:lnTo>
                  </a:path>
                </a:pathLst>
              </a:custGeom>
              <a:solidFill>
                <a:schemeClr val="accent1"/>
              </a:solidFill>
              <a:ln w="19080">
                <a:solidFill>
                  <a:srgbClr val="e7e6e6"/>
                </a:solidFill>
                <a:miter/>
              </a:ln>
            </p:spPr>
            <p:style>
              <a:lnRef idx="0"/>
              <a:fillRef idx="0"/>
              <a:effectRef idx="0"/>
              <a:fontRef idx="minor"/>
            </p:style>
          </p:sp>
          <p:sp>
            <p:nvSpPr>
              <p:cNvPr id="1920" name="CustomShape 28"/>
              <p:cNvSpPr/>
              <p:nvPr/>
            </p:nvSpPr>
            <p:spPr>
              <a:xfrm>
                <a:off x="3203640" y="966960"/>
                <a:ext cx="159120" cy="13680"/>
              </a:xfrm>
              <a:custGeom>
                <a:avLst/>
                <a:gdLst/>
                <a:ahLst/>
                <a:rect l="l" t="t" r="r" b="b"/>
                <a:pathLst>
                  <a:path w="14795" h="1622">
                    <a:moveTo>
                      <a:pt x="14795" y="1621"/>
                    </a:moveTo>
                    <a:lnTo>
                      <a:pt x="0" y="0"/>
                    </a:lnTo>
                  </a:path>
                </a:pathLst>
              </a:custGeom>
              <a:solidFill>
                <a:schemeClr val="accent1"/>
              </a:solidFill>
              <a:ln w="19080">
                <a:solidFill>
                  <a:srgbClr val="e7e6e6"/>
                </a:solidFill>
                <a:miter/>
              </a:ln>
            </p:spPr>
            <p:style>
              <a:lnRef idx="0"/>
              <a:fillRef idx="0"/>
              <a:effectRef idx="0"/>
              <a:fontRef idx="minor"/>
            </p:style>
          </p:sp>
          <p:sp>
            <p:nvSpPr>
              <p:cNvPr id="1921" name="CustomShape 29"/>
              <p:cNvSpPr/>
              <p:nvPr/>
            </p:nvSpPr>
            <p:spPr>
              <a:xfrm>
                <a:off x="3203640" y="918000"/>
                <a:ext cx="312120" cy="47160"/>
              </a:xfrm>
              <a:custGeom>
                <a:avLst/>
                <a:gdLst/>
                <a:ahLst/>
                <a:rect l="l" t="t" r="r" b="b"/>
                <a:pathLst>
                  <a:path w="28888" h="5167">
                    <a:moveTo>
                      <a:pt x="28887" y="1"/>
                    </a:moveTo>
                    <a:lnTo>
                      <a:pt x="0" y="5166"/>
                    </a:lnTo>
                  </a:path>
                </a:pathLst>
              </a:custGeom>
              <a:solidFill>
                <a:schemeClr val="accent1"/>
              </a:solidFill>
              <a:ln w="19080">
                <a:solidFill>
                  <a:srgbClr val="e7e6e6"/>
                </a:solidFill>
                <a:miter/>
              </a:ln>
            </p:spPr>
            <p:style>
              <a:lnRef idx="0"/>
              <a:fillRef idx="0"/>
              <a:effectRef idx="0"/>
              <a:fontRef idx="minor"/>
            </p:style>
          </p:sp>
          <p:sp>
            <p:nvSpPr>
              <p:cNvPr id="1922" name="CustomShape 30"/>
              <p:cNvSpPr/>
              <p:nvPr/>
            </p:nvSpPr>
            <p:spPr>
              <a:xfrm>
                <a:off x="3461760" y="918000"/>
                <a:ext cx="54000" cy="136080"/>
              </a:xfrm>
              <a:custGeom>
                <a:avLst/>
                <a:gdLst/>
                <a:ahLst/>
                <a:rect l="l" t="t" r="r" b="b"/>
                <a:pathLst>
                  <a:path w="5130" h="14554">
                    <a:moveTo>
                      <a:pt x="5129" y="1"/>
                    </a:moveTo>
                    <a:lnTo>
                      <a:pt x="0" y="14553"/>
                    </a:lnTo>
                  </a:path>
                </a:pathLst>
              </a:custGeom>
              <a:solidFill>
                <a:schemeClr val="accent1"/>
              </a:solidFill>
              <a:ln w="19080">
                <a:solidFill>
                  <a:srgbClr val="e7e6e6"/>
                </a:solidFill>
                <a:miter/>
              </a:ln>
            </p:spPr>
            <p:style>
              <a:lnRef idx="0"/>
              <a:fillRef idx="0"/>
              <a:effectRef idx="0"/>
              <a:fontRef idx="minor"/>
            </p:style>
          </p:sp>
          <p:sp>
            <p:nvSpPr>
              <p:cNvPr id="1923" name="CustomShape 31"/>
              <p:cNvSpPr/>
              <p:nvPr/>
            </p:nvSpPr>
            <p:spPr>
              <a:xfrm>
                <a:off x="3358800" y="982440"/>
                <a:ext cx="100800" cy="71640"/>
              </a:xfrm>
              <a:custGeom>
                <a:avLst/>
                <a:gdLst/>
                <a:ahLst/>
                <a:rect l="l" t="t" r="r" b="b"/>
                <a:pathLst>
                  <a:path w="9449" h="7767">
                    <a:moveTo>
                      <a:pt x="1" y="0"/>
                    </a:moveTo>
                    <a:lnTo>
                      <a:pt x="9448" y="7766"/>
                    </a:lnTo>
                  </a:path>
                </a:pathLst>
              </a:custGeom>
              <a:solidFill>
                <a:schemeClr val="accent1"/>
              </a:solidFill>
              <a:ln w="19080">
                <a:solidFill>
                  <a:srgbClr val="e7e6e6"/>
                </a:solidFill>
                <a:miter/>
              </a:ln>
            </p:spPr>
            <p:style>
              <a:lnRef idx="0"/>
              <a:fillRef idx="0"/>
              <a:effectRef idx="0"/>
              <a:fontRef idx="minor"/>
            </p:style>
          </p:sp>
          <p:sp>
            <p:nvSpPr>
              <p:cNvPr id="1924" name="CustomShape 32"/>
              <p:cNvSpPr/>
              <p:nvPr/>
            </p:nvSpPr>
            <p:spPr>
              <a:xfrm>
                <a:off x="3392280" y="1055880"/>
                <a:ext cx="67680" cy="79560"/>
              </a:xfrm>
              <a:custGeom>
                <a:avLst/>
                <a:gdLst/>
                <a:ahLst/>
                <a:rect l="l" t="t" r="r" b="b"/>
                <a:pathLst>
                  <a:path w="6388" h="8614">
                    <a:moveTo>
                      <a:pt x="0" y="8613"/>
                    </a:moveTo>
                    <a:lnTo>
                      <a:pt x="6387" y="0"/>
                    </a:lnTo>
                  </a:path>
                </a:pathLst>
              </a:custGeom>
              <a:solidFill>
                <a:schemeClr val="accent1"/>
              </a:solidFill>
              <a:ln w="19080">
                <a:solidFill>
                  <a:srgbClr val="e7e6e6"/>
                </a:solidFill>
                <a:miter/>
              </a:ln>
            </p:spPr>
            <p:style>
              <a:lnRef idx="0"/>
              <a:fillRef idx="0"/>
              <a:effectRef idx="0"/>
              <a:fontRef idx="minor"/>
            </p:style>
          </p:sp>
          <p:sp>
            <p:nvSpPr>
              <p:cNvPr id="1925" name="CustomShape 33"/>
              <p:cNvSpPr/>
              <p:nvPr/>
            </p:nvSpPr>
            <p:spPr>
              <a:xfrm>
                <a:off x="3358800" y="918000"/>
                <a:ext cx="156600" cy="62280"/>
              </a:xfrm>
              <a:custGeom>
                <a:avLst/>
                <a:gdLst/>
                <a:ahLst/>
                <a:rect l="l" t="t" r="r" b="b"/>
                <a:pathLst>
                  <a:path w="14578" h="6788">
                    <a:moveTo>
                      <a:pt x="1" y="6787"/>
                    </a:moveTo>
                    <a:lnTo>
                      <a:pt x="14577" y="1"/>
                    </a:lnTo>
                  </a:path>
                </a:pathLst>
              </a:custGeom>
              <a:solidFill>
                <a:schemeClr val="accent1"/>
              </a:solidFill>
              <a:ln w="19080">
                <a:solidFill>
                  <a:srgbClr val="e7e6e6"/>
                </a:solidFill>
                <a:miter/>
              </a:ln>
            </p:spPr>
            <p:style>
              <a:lnRef idx="0"/>
              <a:fillRef idx="0"/>
              <a:effectRef idx="0"/>
              <a:fontRef idx="minor"/>
            </p:style>
          </p:sp>
          <p:sp>
            <p:nvSpPr>
              <p:cNvPr id="1926" name="CustomShape 34"/>
              <p:cNvSpPr/>
              <p:nvPr/>
            </p:nvSpPr>
            <p:spPr>
              <a:xfrm>
                <a:off x="3461760" y="1055880"/>
                <a:ext cx="74880" cy="90000"/>
              </a:xfrm>
              <a:custGeom>
                <a:avLst/>
                <a:gdLst/>
                <a:ahLst/>
                <a:rect l="l" t="t" r="r" b="b"/>
                <a:pathLst>
                  <a:path w="7041" h="9690">
                    <a:moveTo>
                      <a:pt x="0" y="0"/>
                    </a:moveTo>
                    <a:lnTo>
                      <a:pt x="7041" y="9690"/>
                    </a:lnTo>
                  </a:path>
                </a:pathLst>
              </a:custGeom>
              <a:solidFill>
                <a:schemeClr val="accent1"/>
              </a:solidFill>
              <a:ln w="19080">
                <a:solidFill>
                  <a:srgbClr val="e7e6e6"/>
                </a:solidFill>
                <a:miter/>
              </a:ln>
            </p:spPr>
            <p:style>
              <a:lnRef idx="0"/>
              <a:fillRef idx="0"/>
              <a:effectRef idx="0"/>
              <a:fontRef idx="minor"/>
            </p:style>
          </p:sp>
          <p:sp>
            <p:nvSpPr>
              <p:cNvPr id="1927" name="CustomShape 35"/>
              <p:cNvSpPr/>
              <p:nvPr/>
            </p:nvSpPr>
            <p:spPr>
              <a:xfrm>
                <a:off x="3538080" y="1030320"/>
                <a:ext cx="54360" cy="115560"/>
              </a:xfrm>
              <a:custGeom>
                <a:avLst/>
                <a:gdLst/>
                <a:ahLst/>
                <a:rect l="l" t="t" r="r" b="b"/>
                <a:pathLst>
                  <a:path w="5166" h="12400">
                    <a:moveTo>
                      <a:pt x="1" y="12400"/>
                    </a:moveTo>
                    <a:lnTo>
                      <a:pt x="5166" y="1"/>
                    </a:lnTo>
                  </a:path>
                </a:pathLst>
              </a:custGeom>
              <a:solidFill>
                <a:schemeClr val="accent1"/>
              </a:solidFill>
              <a:ln w="19080">
                <a:solidFill>
                  <a:srgbClr val="e7e6e6"/>
                </a:solidFill>
                <a:miter/>
              </a:ln>
            </p:spPr>
            <p:style>
              <a:lnRef idx="0"/>
              <a:fillRef idx="0"/>
              <a:effectRef idx="0"/>
              <a:fontRef idx="minor"/>
            </p:style>
          </p:sp>
          <p:sp>
            <p:nvSpPr>
              <p:cNvPr id="1928" name="CustomShape 36"/>
              <p:cNvSpPr/>
              <p:nvPr/>
            </p:nvSpPr>
            <p:spPr>
              <a:xfrm>
                <a:off x="3594240" y="971640"/>
                <a:ext cx="74520" cy="56880"/>
              </a:xfrm>
              <a:custGeom>
                <a:avLst/>
                <a:gdLst/>
                <a:ahLst/>
                <a:rect l="l" t="t" r="r" b="b"/>
                <a:pathLst>
                  <a:path w="7030" h="6194">
                    <a:moveTo>
                      <a:pt x="1" y="6194"/>
                    </a:moveTo>
                    <a:lnTo>
                      <a:pt x="7029" y="0"/>
                    </a:lnTo>
                  </a:path>
                </a:pathLst>
              </a:custGeom>
              <a:solidFill>
                <a:schemeClr val="accent1"/>
              </a:solidFill>
              <a:ln w="19080">
                <a:solidFill>
                  <a:srgbClr val="e7e6e6"/>
                </a:solidFill>
                <a:miter/>
              </a:ln>
            </p:spPr>
            <p:style>
              <a:lnRef idx="0"/>
              <a:fillRef idx="0"/>
              <a:effectRef idx="0"/>
              <a:fontRef idx="minor"/>
            </p:style>
          </p:sp>
          <p:sp>
            <p:nvSpPr>
              <p:cNvPr id="1929" name="CustomShape 37"/>
              <p:cNvSpPr/>
              <p:nvPr/>
            </p:nvSpPr>
            <p:spPr>
              <a:xfrm>
                <a:off x="3461760" y="1030320"/>
                <a:ext cx="130680" cy="23760"/>
              </a:xfrm>
              <a:custGeom>
                <a:avLst/>
                <a:gdLst/>
                <a:ahLst/>
                <a:rect l="l" t="t" r="r" b="b"/>
                <a:pathLst>
                  <a:path w="12206" h="2711">
                    <a:moveTo>
                      <a:pt x="0" y="2710"/>
                    </a:moveTo>
                    <a:lnTo>
                      <a:pt x="12206" y="1"/>
                    </a:lnTo>
                  </a:path>
                </a:pathLst>
              </a:custGeom>
              <a:solidFill>
                <a:schemeClr val="accent1"/>
              </a:solidFill>
              <a:ln w="19080">
                <a:solidFill>
                  <a:srgbClr val="e7e6e6"/>
                </a:solidFill>
                <a:miter/>
              </a:ln>
            </p:spPr>
            <p:style>
              <a:lnRef idx="0"/>
              <a:fillRef idx="0"/>
              <a:effectRef idx="0"/>
              <a:fontRef idx="minor"/>
            </p:style>
          </p:sp>
          <p:sp>
            <p:nvSpPr>
              <p:cNvPr id="1930" name="CustomShape 38"/>
              <p:cNvSpPr/>
              <p:nvPr/>
            </p:nvSpPr>
            <p:spPr>
              <a:xfrm>
                <a:off x="3594240" y="1030320"/>
                <a:ext cx="56520" cy="162360"/>
              </a:xfrm>
              <a:custGeom>
                <a:avLst/>
                <a:gdLst/>
                <a:ahLst/>
                <a:rect l="l" t="t" r="r" b="b"/>
                <a:pathLst>
                  <a:path w="5372" h="17336">
                    <a:moveTo>
                      <a:pt x="1" y="1"/>
                    </a:moveTo>
                    <a:lnTo>
                      <a:pt x="5372" y="17335"/>
                    </a:lnTo>
                  </a:path>
                </a:pathLst>
              </a:custGeom>
              <a:solidFill>
                <a:schemeClr val="accent1"/>
              </a:solidFill>
              <a:ln w="19080">
                <a:solidFill>
                  <a:srgbClr val="e7e6e6"/>
                </a:solidFill>
                <a:miter/>
              </a:ln>
            </p:spPr>
            <p:style>
              <a:lnRef idx="0"/>
              <a:fillRef idx="0"/>
              <a:effectRef idx="0"/>
              <a:fontRef idx="minor"/>
            </p:style>
          </p:sp>
          <p:sp>
            <p:nvSpPr>
              <p:cNvPr id="1931" name="CustomShape 39"/>
              <p:cNvSpPr/>
              <p:nvPr/>
            </p:nvSpPr>
            <p:spPr>
              <a:xfrm>
                <a:off x="3652560" y="1055880"/>
                <a:ext cx="47520" cy="136800"/>
              </a:xfrm>
              <a:custGeom>
                <a:avLst/>
                <a:gdLst/>
                <a:ahLst/>
                <a:rect l="l" t="t" r="r" b="b"/>
                <a:pathLst>
                  <a:path w="4526" h="14626">
                    <a:moveTo>
                      <a:pt x="1" y="14625"/>
                    </a:moveTo>
                    <a:lnTo>
                      <a:pt x="4525" y="0"/>
                    </a:lnTo>
                  </a:path>
                </a:pathLst>
              </a:custGeom>
              <a:solidFill>
                <a:schemeClr val="accent1"/>
              </a:solidFill>
              <a:ln w="19080">
                <a:solidFill>
                  <a:srgbClr val="e7e6e6"/>
                </a:solidFill>
                <a:miter/>
              </a:ln>
            </p:spPr>
            <p:style>
              <a:lnRef idx="0"/>
              <a:fillRef idx="0"/>
              <a:effectRef idx="0"/>
              <a:fontRef idx="minor"/>
            </p:style>
          </p:sp>
          <p:sp>
            <p:nvSpPr>
              <p:cNvPr id="1932" name="CustomShape 40"/>
              <p:cNvSpPr/>
              <p:nvPr/>
            </p:nvSpPr>
            <p:spPr>
              <a:xfrm>
                <a:off x="3444480" y="1194120"/>
                <a:ext cx="206280" cy="60840"/>
              </a:xfrm>
              <a:custGeom>
                <a:avLst/>
                <a:gdLst/>
                <a:ahLst/>
                <a:rect l="l" t="t" r="r" b="b"/>
                <a:pathLst>
                  <a:path w="19150" h="6618">
                    <a:moveTo>
                      <a:pt x="1" y="6617"/>
                    </a:moveTo>
                    <a:lnTo>
                      <a:pt x="19150" y="0"/>
                    </a:lnTo>
                  </a:path>
                </a:pathLst>
              </a:custGeom>
              <a:solidFill>
                <a:schemeClr val="accent1"/>
              </a:solidFill>
              <a:ln w="19080">
                <a:solidFill>
                  <a:srgbClr val="e7e6e6"/>
                </a:solidFill>
                <a:miter/>
              </a:ln>
            </p:spPr>
            <p:style>
              <a:lnRef idx="0"/>
              <a:fillRef idx="0"/>
              <a:effectRef idx="0"/>
              <a:fontRef idx="minor"/>
            </p:style>
          </p:sp>
          <p:sp>
            <p:nvSpPr>
              <p:cNvPr id="1933" name="CustomShape 41"/>
              <p:cNvSpPr/>
              <p:nvPr/>
            </p:nvSpPr>
            <p:spPr>
              <a:xfrm>
                <a:off x="3624840" y="1194120"/>
                <a:ext cx="25920" cy="117360"/>
              </a:xfrm>
              <a:custGeom>
                <a:avLst/>
                <a:gdLst/>
                <a:ahLst/>
                <a:rect l="l" t="t" r="r" b="b"/>
                <a:pathLst>
                  <a:path w="2565" h="12593">
                    <a:moveTo>
                      <a:pt x="2565" y="0"/>
                    </a:moveTo>
                    <a:lnTo>
                      <a:pt x="0" y="12593"/>
                    </a:lnTo>
                  </a:path>
                </a:pathLst>
              </a:custGeom>
              <a:solidFill>
                <a:schemeClr val="accent1"/>
              </a:solidFill>
              <a:ln w="19080">
                <a:solidFill>
                  <a:srgbClr val="e7e6e6"/>
                </a:solidFill>
                <a:miter/>
              </a:ln>
            </p:spPr>
            <p:style>
              <a:lnRef idx="0"/>
              <a:fillRef idx="0"/>
              <a:effectRef idx="0"/>
              <a:fontRef idx="minor"/>
            </p:style>
          </p:sp>
          <p:sp>
            <p:nvSpPr>
              <p:cNvPr id="1934" name="CustomShape 42"/>
              <p:cNvSpPr/>
              <p:nvPr/>
            </p:nvSpPr>
            <p:spPr>
              <a:xfrm>
                <a:off x="3494880" y="1313280"/>
                <a:ext cx="133200" cy="48600"/>
              </a:xfrm>
              <a:custGeom>
                <a:avLst/>
                <a:gdLst/>
                <a:ahLst/>
                <a:rect l="l" t="t" r="r" b="b"/>
                <a:pathLst>
                  <a:path w="12437" h="5312">
                    <a:moveTo>
                      <a:pt x="1" y="5311"/>
                    </a:moveTo>
                    <a:lnTo>
                      <a:pt x="12436" y="1"/>
                    </a:lnTo>
                  </a:path>
                </a:pathLst>
              </a:custGeom>
              <a:solidFill>
                <a:schemeClr val="accent1"/>
              </a:solidFill>
              <a:ln w="19080">
                <a:solidFill>
                  <a:srgbClr val="e7e6e6"/>
                </a:solidFill>
                <a:miter/>
              </a:ln>
            </p:spPr>
            <p:style>
              <a:lnRef idx="0"/>
              <a:fillRef idx="0"/>
              <a:effectRef idx="0"/>
              <a:fontRef idx="minor"/>
            </p:style>
          </p:sp>
          <p:sp>
            <p:nvSpPr>
              <p:cNvPr id="1935" name="CustomShape 43"/>
              <p:cNvSpPr/>
              <p:nvPr/>
            </p:nvSpPr>
            <p:spPr>
              <a:xfrm>
                <a:off x="3443760" y="1147680"/>
                <a:ext cx="92880" cy="105480"/>
              </a:xfrm>
              <a:custGeom>
                <a:avLst/>
                <a:gdLst/>
                <a:ahLst/>
                <a:rect l="l" t="t" r="r" b="b"/>
                <a:pathLst>
                  <a:path w="8698" h="11336">
                    <a:moveTo>
                      <a:pt x="8698" y="1"/>
                    </a:moveTo>
                    <a:lnTo>
                      <a:pt x="0" y="11335"/>
                    </a:lnTo>
                  </a:path>
                </a:pathLst>
              </a:custGeom>
              <a:solidFill>
                <a:schemeClr val="accent1"/>
              </a:solidFill>
              <a:ln w="19080">
                <a:solidFill>
                  <a:srgbClr val="e7e6e6"/>
                </a:solidFill>
                <a:miter/>
              </a:ln>
            </p:spPr>
            <p:style>
              <a:lnRef idx="0"/>
              <a:fillRef idx="0"/>
              <a:effectRef idx="0"/>
              <a:fontRef idx="minor"/>
            </p:style>
          </p:sp>
          <p:sp>
            <p:nvSpPr>
              <p:cNvPr id="1936" name="CustomShape 44"/>
              <p:cNvSpPr/>
              <p:nvPr/>
            </p:nvSpPr>
            <p:spPr>
              <a:xfrm>
                <a:off x="3538080" y="1147680"/>
                <a:ext cx="121680" cy="41760"/>
              </a:xfrm>
              <a:custGeom>
                <a:avLst/>
                <a:gdLst/>
                <a:ahLst/>
                <a:rect l="l" t="t" r="r" b="b"/>
                <a:pathLst>
                  <a:path w="11372" h="4598">
                    <a:moveTo>
                      <a:pt x="1" y="1"/>
                    </a:moveTo>
                    <a:lnTo>
                      <a:pt x="11372" y="4598"/>
                    </a:lnTo>
                  </a:path>
                </a:pathLst>
              </a:custGeom>
              <a:solidFill>
                <a:schemeClr val="accent1"/>
              </a:solidFill>
              <a:ln w="19080">
                <a:solidFill>
                  <a:srgbClr val="e7e6e6"/>
                </a:solidFill>
                <a:miter/>
              </a:ln>
            </p:spPr>
            <p:style>
              <a:lnRef idx="0"/>
              <a:fillRef idx="0"/>
              <a:effectRef idx="0"/>
              <a:fontRef idx="minor"/>
            </p:style>
          </p:sp>
          <p:sp>
            <p:nvSpPr>
              <p:cNvPr id="1937" name="CustomShape 45"/>
              <p:cNvSpPr/>
              <p:nvPr/>
            </p:nvSpPr>
            <p:spPr>
              <a:xfrm>
                <a:off x="3661560" y="1131840"/>
                <a:ext cx="181800" cy="57600"/>
              </a:xfrm>
              <a:custGeom>
                <a:avLst/>
                <a:gdLst/>
                <a:ahLst/>
                <a:rect l="l" t="t" r="r" b="b"/>
                <a:pathLst>
                  <a:path w="16888" h="6267">
                    <a:moveTo>
                      <a:pt x="1" y="6267"/>
                    </a:moveTo>
                    <a:lnTo>
                      <a:pt x="16888" y="0"/>
                    </a:lnTo>
                  </a:path>
                </a:pathLst>
              </a:custGeom>
              <a:solidFill>
                <a:schemeClr val="accent1"/>
              </a:solidFill>
              <a:ln w="19080">
                <a:solidFill>
                  <a:srgbClr val="e7e6e6"/>
                </a:solidFill>
                <a:miter/>
              </a:ln>
            </p:spPr>
            <p:style>
              <a:lnRef idx="0"/>
              <a:fillRef idx="0"/>
              <a:effectRef idx="0"/>
              <a:fontRef idx="minor"/>
            </p:style>
          </p:sp>
          <p:sp>
            <p:nvSpPr>
              <p:cNvPr id="1938" name="CustomShape 46"/>
              <p:cNvSpPr/>
              <p:nvPr/>
            </p:nvSpPr>
            <p:spPr>
              <a:xfrm>
                <a:off x="3845160" y="1131840"/>
                <a:ext cx="99720" cy="113040"/>
              </a:xfrm>
              <a:custGeom>
                <a:avLst/>
                <a:gdLst/>
                <a:ahLst/>
                <a:rect l="l" t="t" r="r" b="b"/>
                <a:pathLst>
                  <a:path w="9340" h="12146">
                    <a:moveTo>
                      <a:pt x="1" y="0"/>
                    </a:moveTo>
                    <a:lnTo>
                      <a:pt x="9339" y="12146"/>
                    </a:lnTo>
                  </a:path>
                </a:pathLst>
              </a:custGeom>
              <a:solidFill>
                <a:schemeClr val="accent1"/>
              </a:solidFill>
              <a:ln w="19080">
                <a:solidFill>
                  <a:srgbClr val="e7e6e6"/>
                </a:solidFill>
                <a:miter/>
              </a:ln>
            </p:spPr>
            <p:style>
              <a:lnRef idx="0"/>
              <a:fillRef idx="0"/>
              <a:effectRef idx="0"/>
              <a:fontRef idx="minor"/>
            </p:style>
          </p:sp>
          <p:sp>
            <p:nvSpPr>
              <p:cNvPr id="1939" name="CustomShape 47"/>
              <p:cNvSpPr/>
              <p:nvPr/>
            </p:nvSpPr>
            <p:spPr>
              <a:xfrm>
                <a:off x="3653640" y="1190880"/>
                <a:ext cx="290880" cy="46440"/>
              </a:xfrm>
              <a:custGeom>
                <a:avLst/>
                <a:gdLst/>
                <a:ahLst/>
                <a:rect l="l" t="t" r="r" b="b"/>
                <a:pathLst>
                  <a:path w="26953" h="5082">
                    <a:moveTo>
                      <a:pt x="26952" y="5081"/>
                    </a:moveTo>
                    <a:lnTo>
                      <a:pt x="1" y="1"/>
                    </a:lnTo>
                  </a:path>
                </a:pathLst>
              </a:custGeom>
              <a:solidFill>
                <a:schemeClr val="accent1"/>
              </a:solidFill>
              <a:ln w="19080">
                <a:solidFill>
                  <a:srgbClr val="e7e6e6"/>
                </a:solidFill>
                <a:miter/>
              </a:ln>
            </p:spPr>
            <p:style>
              <a:lnRef idx="0"/>
              <a:fillRef idx="0"/>
              <a:effectRef idx="0"/>
              <a:fontRef idx="minor"/>
            </p:style>
          </p:sp>
          <p:sp>
            <p:nvSpPr>
              <p:cNvPr id="1940" name="CustomShape 48"/>
              <p:cNvSpPr/>
              <p:nvPr/>
            </p:nvSpPr>
            <p:spPr>
              <a:xfrm>
                <a:off x="3653640" y="1190880"/>
                <a:ext cx="136080" cy="208800"/>
              </a:xfrm>
              <a:custGeom>
                <a:avLst/>
                <a:gdLst/>
                <a:ahLst/>
                <a:rect l="l" t="t" r="r" b="b"/>
                <a:pathLst>
                  <a:path w="12679" h="22235">
                    <a:moveTo>
                      <a:pt x="1" y="1"/>
                    </a:moveTo>
                    <a:lnTo>
                      <a:pt x="12678" y="22234"/>
                    </a:lnTo>
                  </a:path>
                </a:pathLst>
              </a:custGeom>
              <a:solidFill>
                <a:schemeClr val="accent1"/>
              </a:solidFill>
              <a:ln w="19080">
                <a:solidFill>
                  <a:srgbClr val="e7e6e6"/>
                </a:solidFill>
                <a:miter/>
              </a:ln>
            </p:spPr>
            <p:style>
              <a:lnRef idx="0"/>
              <a:fillRef idx="0"/>
              <a:effectRef idx="0"/>
              <a:fontRef idx="minor"/>
            </p:style>
          </p:sp>
          <p:sp>
            <p:nvSpPr>
              <p:cNvPr id="1941" name="CustomShape 49"/>
              <p:cNvSpPr/>
              <p:nvPr/>
            </p:nvSpPr>
            <p:spPr>
              <a:xfrm>
                <a:off x="3653640" y="1190880"/>
                <a:ext cx="218880" cy="132480"/>
              </a:xfrm>
              <a:custGeom>
                <a:avLst/>
                <a:gdLst/>
                <a:ahLst/>
                <a:rect l="l" t="t" r="r" b="b"/>
                <a:pathLst>
                  <a:path w="20312" h="14203">
                    <a:moveTo>
                      <a:pt x="1" y="1"/>
                    </a:moveTo>
                    <a:lnTo>
                      <a:pt x="20311" y="14202"/>
                    </a:lnTo>
                  </a:path>
                </a:pathLst>
              </a:custGeom>
              <a:solidFill>
                <a:schemeClr val="accent1"/>
              </a:solidFill>
              <a:ln w="19080">
                <a:solidFill>
                  <a:srgbClr val="e7e6e6"/>
                </a:solidFill>
                <a:miter/>
              </a:ln>
            </p:spPr>
            <p:style>
              <a:lnRef idx="0"/>
              <a:fillRef idx="0"/>
              <a:effectRef idx="0"/>
              <a:fontRef idx="minor"/>
            </p:style>
          </p:sp>
          <p:sp>
            <p:nvSpPr>
              <p:cNvPr id="1942" name="CustomShape 50"/>
              <p:cNvSpPr/>
              <p:nvPr/>
            </p:nvSpPr>
            <p:spPr>
              <a:xfrm>
                <a:off x="3624840" y="1313280"/>
                <a:ext cx="164880" cy="86400"/>
              </a:xfrm>
              <a:custGeom>
                <a:avLst/>
                <a:gdLst/>
                <a:ahLst/>
                <a:rect l="l" t="t" r="r" b="b"/>
                <a:pathLst>
                  <a:path w="15352" h="9304">
                    <a:moveTo>
                      <a:pt x="0" y="1"/>
                    </a:moveTo>
                    <a:lnTo>
                      <a:pt x="15351" y="9303"/>
                    </a:lnTo>
                  </a:path>
                </a:pathLst>
              </a:custGeom>
              <a:solidFill>
                <a:schemeClr val="accent1"/>
              </a:solidFill>
              <a:ln w="19080">
                <a:solidFill>
                  <a:srgbClr val="e7e6e6"/>
                </a:solidFill>
                <a:miter/>
              </a:ln>
            </p:spPr>
            <p:style>
              <a:lnRef idx="0"/>
              <a:fillRef idx="0"/>
              <a:effectRef idx="0"/>
              <a:fontRef idx="minor"/>
            </p:style>
          </p:sp>
          <p:sp>
            <p:nvSpPr>
              <p:cNvPr id="1943" name="CustomShape 51"/>
              <p:cNvSpPr/>
              <p:nvPr/>
            </p:nvSpPr>
            <p:spPr>
              <a:xfrm>
                <a:off x="3624840" y="1313280"/>
                <a:ext cx="53280" cy="167040"/>
              </a:xfrm>
              <a:custGeom>
                <a:avLst/>
                <a:gdLst/>
                <a:ahLst/>
                <a:rect l="l" t="t" r="r" b="b"/>
                <a:pathLst>
                  <a:path w="5057" h="17832">
                    <a:moveTo>
                      <a:pt x="5057" y="17832"/>
                    </a:moveTo>
                    <a:lnTo>
                      <a:pt x="0" y="1"/>
                    </a:lnTo>
                  </a:path>
                </a:pathLst>
              </a:custGeom>
              <a:solidFill>
                <a:schemeClr val="accent1"/>
              </a:solidFill>
              <a:ln w="19080">
                <a:solidFill>
                  <a:srgbClr val="e7e6e6"/>
                </a:solidFill>
                <a:miter/>
              </a:ln>
            </p:spPr>
            <p:style>
              <a:lnRef idx="0"/>
              <a:fillRef idx="0"/>
              <a:effectRef idx="0"/>
              <a:fontRef idx="minor"/>
            </p:style>
          </p:sp>
          <p:sp>
            <p:nvSpPr>
              <p:cNvPr id="1944" name="CustomShape 52"/>
              <p:cNvSpPr/>
              <p:nvPr/>
            </p:nvSpPr>
            <p:spPr>
              <a:xfrm>
                <a:off x="3610440" y="1485360"/>
                <a:ext cx="69840" cy="10440"/>
              </a:xfrm>
              <a:custGeom>
                <a:avLst/>
                <a:gdLst/>
                <a:ahLst/>
                <a:rect l="l" t="t" r="r" b="b"/>
                <a:pathLst>
                  <a:path w="6594" h="1307">
                    <a:moveTo>
                      <a:pt x="1" y="1307"/>
                    </a:moveTo>
                    <a:lnTo>
                      <a:pt x="6594" y="0"/>
                    </a:lnTo>
                  </a:path>
                </a:pathLst>
              </a:custGeom>
              <a:solidFill>
                <a:schemeClr val="accent1"/>
              </a:solidFill>
              <a:ln w="19080">
                <a:solidFill>
                  <a:srgbClr val="e7e6e6"/>
                </a:solidFill>
                <a:miter/>
              </a:ln>
            </p:spPr>
            <p:style>
              <a:lnRef idx="0"/>
              <a:fillRef idx="0"/>
              <a:effectRef idx="0"/>
              <a:fontRef idx="minor"/>
            </p:style>
          </p:sp>
          <p:sp>
            <p:nvSpPr>
              <p:cNvPr id="1945" name="CustomShape 53"/>
              <p:cNvSpPr/>
              <p:nvPr/>
            </p:nvSpPr>
            <p:spPr>
              <a:xfrm>
                <a:off x="3682080" y="1485360"/>
                <a:ext cx="64080" cy="81000"/>
              </a:xfrm>
              <a:custGeom>
                <a:avLst/>
                <a:gdLst/>
                <a:ahLst/>
                <a:rect l="l" t="t" r="r" b="b"/>
                <a:pathLst>
                  <a:path w="6050" h="8759">
                    <a:moveTo>
                      <a:pt x="1" y="0"/>
                    </a:moveTo>
                    <a:lnTo>
                      <a:pt x="6049" y="8758"/>
                    </a:lnTo>
                  </a:path>
                </a:pathLst>
              </a:custGeom>
              <a:solidFill>
                <a:schemeClr val="accent1"/>
              </a:solidFill>
              <a:ln w="19080">
                <a:solidFill>
                  <a:srgbClr val="e7e6e6"/>
                </a:solidFill>
                <a:miter/>
              </a:ln>
            </p:spPr>
            <p:style>
              <a:lnRef idx="0"/>
              <a:fillRef idx="0"/>
              <a:effectRef idx="0"/>
              <a:fontRef idx="minor"/>
            </p:style>
          </p:sp>
          <p:sp>
            <p:nvSpPr>
              <p:cNvPr id="1946" name="CustomShape 54"/>
              <p:cNvSpPr/>
              <p:nvPr/>
            </p:nvSpPr>
            <p:spPr>
              <a:xfrm>
                <a:off x="3747960" y="1490040"/>
                <a:ext cx="12240" cy="76320"/>
              </a:xfrm>
              <a:custGeom>
                <a:avLst/>
                <a:gdLst/>
                <a:ahLst/>
                <a:rect l="l" t="t" r="r" b="b"/>
                <a:pathLst>
                  <a:path w="1307" h="8251">
                    <a:moveTo>
                      <a:pt x="0" y="8250"/>
                    </a:moveTo>
                    <a:lnTo>
                      <a:pt x="1307" y="0"/>
                    </a:lnTo>
                  </a:path>
                </a:pathLst>
              </a:custGeom>
              <a:solidFill>
                <a:schemeClr val="accent1"/>
              </a:solidFill>
              <a:ln w="19080">
                <a:solidFill>
                  <a:srgbClr val="e7e6e6"/>
                </a:solidFill>
                <a:miter/>
              </a:ln>
            </p:spPr>
            <p:style>
              <a:lnRef idx="0"/>
              <a:fillRef idx="0"/>
              <a:effectRef idx="0"/>
              <a:fontRef idx="minor"/>
            </p:style>
          </p:sp>
          <p:sp>
            <p:nvSpPr>
              <p:cNvPr id="1947" name="CustomShape 55"/>
              <p:cNvSpPr/>
              <p:nvPr/>
            </p:nvSpPr>
            <p:spPr>
              <a:xfrm>
                <a:off x="3747960" y="1568520"/>
                <a:ext cx="61200" cy="17280"/>
              </a:xfrm>
              <a:custGeom>
                <a:avLst/>
                <a:gdLst/>
                <a:ahLst/>
                <a:rect l="l" t="t" r="r" b="b"/>
                <a:pathLst>
                  <a:path w="5807" h="2021">
                    <a:moveTo>
                      <a:pt x="0" y="0"/>
                    </a:moveTo>
                    <a:lnTo>
                      <a:pt x="5807" y="2021"/>
                    </a:lnTo>
                  </a:path>
                </a:pathLst>
              </a:custGeom>
              <a:solidFill>
                <a:schemeClr val="accent1"/>
              </a:solidFill>
              <a:ln w="19080">
                <a:solidFill>
                  <a:srgbClr val="e7e6e6"/>
                </a:solidFill>
                <a:miter/>
              </a:ln>
            </p:spPr>
            <p:style>
              <a:lnRef idx="0"/>
              <a:fillRef idx="0"/>
              <a:effectRef idx="0"/>
              <a:fontRef idx="minor"/>
            </p:style>
          </p:sp>
          <p:sp>
            <p:nvSpPr>
              <p:cNvPr id="1948" name="CustomShape 56"/>
              <p:cNvSpPr/>
              <p:nvPr/>
            </p:nvSpPr>
            <p:spPr>
              <a:xfrm>
                <a:off x="3807000" y="1586160"/>
                <a:ext cx="20880" cy="120600"/>
              </a:xfrm>
              <a:custGeom>
                <a:avLst/>
                <a:gdLst/>
                <a:ahLst/>
                <a:rect l="l" t="t" r="r" b="b"/>
                <a:pathLst>
                  <a:path w="2094" h="12932">
                    <a:moveTo>
                      <a:pt x="1" y="1"/>
                    </a:moveTo>
                    <a:lnTo>
                      <a:pt x="2093" y="12932"/>
                    </a:lnTo>
                  </a:path>
                </a:pathLst>
              </a:custGeom>
              <a:solidFill>
                <a:schemeClr val="accent1"/>
              </a:solidFill>
              <a:ln w="19080">
                <a:solidFill>
                  <a:srgbClr val="e7e6e6"/>
                </a:solidFill>
                <a:miter/>
              </a:ln>
            </p:spPr>
            <p:style>
              <a:lnRef idx="0"/>
              <a:fillRef idx="0"/>
              <a:effectRef idx="0"/>
              <a:fontRef idx="minor"/>
            </p:style>
          </p:sp>
          <p:sp>
            <p:nvSpPr>
              <p:cNvPr id="1949" name="CustomShape 57"/>
              <p:cNvSpPr/>
              <p:nvPr/>
            </p:nvSpPr>
            <p:spPr>
              <a:xfrm>
                <a:off x="3443760" y="1254960"/>
                <a:ext cx="179280" cy="56880"/>
              </a:xfrm>
              <a:custGeom>
                <a:avLst/>
                <a:gdLst/>
                <a:ahLst/>
                <a:rect l="l" t="t" r="r" b="b"/>
                <a:pathLst>
                  <a:path w="16670" h="6194">
                    <a:moveTo>
                      <a:pt x="0" y="0"/>
                    </a:moveTo>
                    <a:lnTo>
                      <a:pt x="16669" y="6194"/>
                    </a:lnTo>
                  </a:path>
                </a:pathLst>
              </a:custGeom>
              <a:solidFill>
                <a:schemeClr val="accent1"/>
              </a:solidFill>
              <a:ln w="19080">
                <a:solidFill>
                  <a:srgbClr val="e7e6e6"/>
                </a:solidFill>
                <a:miter/>
              </a:ln>
            </p:spPr>
            <p:style>
              <a:lnRef idx="0"/>
              <a:fillRef idx="0"/>
              <a:effectRef idx="0"/>
              <a:fontRef idx="minor"/>
            </p:style>
          </p:sp>
          <p:sp>
            <p:nvSpPr>
              <p:cNvPr id="1950" name="CustomShape 58"/>
              <p:cNvSpPr/>
              <p:nvPr/>
            </p:nvSpPr>
            <p:spPr>
              <a:xfrm>
                <a:off x="3843360" y="1015920"/>
                <a:ext cx="34920" cy="110160"/>
              </a:xfrm>
              <a:custGeom>
                <a:avLst/>
                <a:gdLst/>
                <a:ahLst/>
                <a:rect l="l" t="t" r="r" b="b"/>
                <a:pathLst>
                  <a:path w="3364" h="11844">
                    <a:moveTo>
                      <a:pt x="0" y="11843"/>
                    </a:moveTo>
                    <a:lnTo>
                      <a:pt x="3363" y="1"/>
                    </a:lnTo>
                  </a:path>
                </a:pathLst>
              </a:custGeom>
              <a:solidFill>
                <a:schemeClr val="accent1"/>
              </a:solidFill>
              <a:ln w="19080">
                <a:solidFill>
                  <a:srgbClr val="e7e6e6"/>
                </a:solidFill>
                <a:miter/>
              </a:ln>
            </p:spPr>
            <p:style>
              <a:lnRef idx="0"/>
              <a:fillRef idx="0"/>
              <a:effectRef idx="0"/>
              <a:fontRef idx="minor"/>
            </p:style>
          </p:sp>
          <p:sp>
            <p:nvSpPr>
              <p:cNvPr id="1951" name="CustomShape 59"/>
              <p:cNvSpPr/>
              <p:nvPr/>
            </p:nvSpPr>
            <p:spPr>
              <a:xfrm>
                <a:off x="3879720" y="1015920"/>
                <a:ext cx="117720" cy="61560"/>
              </a:xfrm>
              <a:custGeom>
                <a:avLst/>
                <a:gdLst/>
                <a:ahLst/>
                <a:rect l="l" t="t" r="r" b="b"/>
                <a:pathLst>
                  <a:path w="11009" h="6703">
                    <a:moveTo>
                      <a:pt x="0" y="1"/>
                    </a:moveTo>
                    <a:lnTo>
                      <a:pt x="11008" y="6702"/>
                    </a:lnTo>
                  </a:path>
                </a:pathLst>
              </a:custGeom>
              <a:solidFill>
                <a:schemeClr val="accent1"/>
              </a:solidFill>
              <a:ln w="19080">
                <a:solidFill>
                  <a:srgbClr val="e7e6e6"/>
                </a:solidFill>
                <a:miter/>
              </a:ln>
            </p:spPr>
            <p:style>
              <a:lnRef idx="0"/>
              <a:fillRef idx="0"/>
              <a:effectRef idx="0"/>
              <a:fontRef idx="minor"/>
            </p:style>
          </p:sp>
          <p:sp>
            <p:nvSpPr>
              <p:cNvPr id="1952" name="CustomShape 60"/>
              <p:cNvSpPr/>
              <p:nvPr/>
            </p:nvSpPr>
            <p:spPr>
              <a:xfrm>
                <a:off x="3087720" y="884160"/>
                <a:ext cx="914040" cy="823680"/>
              </a:xfrm>
              <a:custGeom>
                <a:avLst/>
                <a:gdLst/>
                <a:ahLst/>
                <a:rect l="l" t="t" r="r" b="b"/>
                <a:pathLst>
                  <a:path w="84292" h="87218">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solidFill>
                <a:schemeClr val="accent1"/>
              </a:solidFill>
              <a:ln w="19080">
                <a:solidFill>
                  <a:srgbClr val="e7e6e6"/>
                </a:solidFill>
                <a:miter/>
              </a:ln>
            </p:spPr>
            <p:style>
              <a:lnRef idx="0"/>
              <a:fillRef idx="0"/>
              <a:effectRef idx="0"/>
              <a:fontRef idx="minor"/>
            </p:style>
          </p:sp>
        </p:grpSp>
        <p:grpSp>
          <p:nvGrpSpPr>
            <p:cNvPr id="1953" name="Group 61"/>
            <p:cNvGrpSpPr/>
            <p:nvPr/>
          </p:nvGrpSpPr>
          <p:grpSpPr>
            <a:xfrm>
              <a:off x="4646880" y="701280"/>
              <a:ext cx="118080" cy="66240"/>
              <a:chOff x="4646880" y="701280"/>
              <a:chExt cx="118080" cy="66240"/>
            </a:xfrm>
          </p:grpSpPr>
          <p:sp>
            <p:nvSpPr>
              <p:cNvPr id="1954" name="CustomShape 62"/>
              <p:cNvSpPr/>
              <p:nvPr/>
            </p:nvSpPr>
            <p:spPr>
              <a:xfrm>
                <a:off x="4646880" y="701280"/>
                <a:ext cx="118080" cy="66240"/>
              </a:xfrm>
              <a:custGeom>
                <a:avLst/>
                <a:gdLst/>
                <a:ahLst/>
                <a:rect l="l" t="t" r="r" b="b"/>
                <a:pathLst>
                  <a:path w="11045" h="7174">
                    <a:moveTo>
                      <a:pt x="0" y="1597"/>
                    </a:moveTo>
                    <a:cubicBezTo>
                      <a:pt x="242" y="1743"/>
                      <a:pt x="3532" y="7174"/>
                      <a:pt x="3532" y="7174"/>
                    </a:cubicBezTo>
                    <a:lnTo>
                      <a:pt x="6290" y="3315"/>
                    </a:lnTo>
                    <a:lnTo>
                      <a:pt x="11044" y="1"/>
                    </a:lnTo>
                    <a:close/>
                  </a:path>
                </a:pathLst>
              </a:custGeom>
              <a:solidFill>
                <a:schemeClr val="lt2"/>
              </a:solidFill>
              <a:ln w="19080">
                <a:solidFill>
                  <a:srgbClr val="e7e6e6"/>
                </a:solidFill>
                <a:miter/>
              </a:ln>
            </p:spPr>
            <p:style>
              <a:lnRef idx="0"/>
              <a:fillRef idx="0"/>
              <a:effectRef idx="0"/>
              <a:fontRef idx="minor"/>
            </p:style>
          </p:sp>
          <p:sp>
            <p:nvSpPr>
              <p:cNvPr id="1955" name="CustomShape 63"/>
              <p:cNvSpPr/>
              <p:nvPr/>
            </p:nvSpPr>
            <p:spPr>
              <a:xfrm>
                <a:off x="4646880" y="716400"/>
                <a:ext cx="66600" cy="14400"/>
              </a:xfrm>
              <a:custGeom>
                <a:avLst/>
                <a:gdLst/>
                <a:ahLst/>
                <a:rect l="l" t="t" r="r" b="b"/>
                <a:pathLst>
                  <a:path w="6291" h="1719">
                    <a:moveTo>
                      <a:pt x="0" y="0"/>
                    </a:moveTo>
                    <a:lnTo>
                      <a:pt x="6290" y="1718"/>
                    </a:lnTo>
                  </a:path>
                </a:pathLst>
              </a:custGeom>
              <a:solidFill>
                <a:schemeClr val="lt2"/>
              </a:solidFill>
              <a:ln w="19080">
                <a:solidFill>
                  <a:srgbClr val="e7e6e6"/>
                </a:solidFill>
                <a:miter/>
              </a:ln>
            </p:spPr>
            <p:style>
              <a:lnRef idx="0"/>
              <a:fillRef idx="0"/>
              <a:effectRef idx="0"/>
              <a:fontRef idx="minor"/>
            </p:style>
          </p:sp>
        </p:grpSp>
        <p:sp>
          <p:nvSpPr>
            <p:cNvPr id="1956" name="CustomShape 64"/>
            <p:cNvSpPr/>
            <p:nvPr/>
          </p:nvSpPr>
          <p:spPr>
            <a:xfrm>
              <a:off x="4684320" y="713880"/>
              <a:ext cx="50400" cy="37080"/>
            </a:xfrm>
            <a:custGeom>
              <a:avLst/>
              <a:gdLst/>
              <a:ahLst/>
              <a:rect l="l" t="t" r="r" b="b"/>
              <a:pathLst>
                <a:path w="4803" h="4126">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chemeClr val="accent1"/>
            </a:solidFill>
            <a:ln w="0">
              <a:noFill/>
            </a:ln>
          </p:spPr>
          <p:style>
            <a:lnRef idx="0"/>
            <a:fillRef idx="0"/>
            <a:effectRef idx="0"/>
            <a:fontRef idx="minor"/>
          </p:style>
        </p:sp>
        <p:grpSp>
          <p:nvGrpSpPr>
            <p:cNvPr id="1957" name="Group 65"/>
            <p:cNvGrpSpPr/>
            <p:nvPr/>
          </p:nvGrpSpPr>
          <p:grpSpPr>
            <a:xfrm>
              <a:off x="4615920" y="699480"/>
              <a:ext cx="50400" cy="37080"/>
              <a:chOff x="4615920" y="699480"/>
              <a:chExt cx="50400" cy="37080"/>
            </a:xfrm>
          </p:grpSpPr>
          <p:sp>
            <p:nvSpPr>
              <p:cNvPr id="1958" name="CustomShape 66"/>
              <p:cNvSpPr/>
              <p:nvPr/>
            </p:nvSpPr>
            <p:spPr>
              <a:xfrm>
                <a:off x="4615920" y="699480"/>
                <a:ext cx="50400" cy="37080"/>
              </a:xfrm>
              <a:custGeom>
                <a:avLst/>
                <a:gdLst/>
                <a:ahLst/>
                <a:rect l="l" t="t" r="r" b="b"/>
                <a:pathLst>
                  <a:path w="4803" h="4127">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chemeClr val="accent2"/>
              </a:solidFill>
              <a:ln w="0">
                <a:noFill/>
              </a:ln>
            </p:spPr>
            <p:style>
              <a:lnRef idx="0"/>
              <a:fillRef idx="0"/>
              <a:effectRef idx="0"/>
              <a:fontRef idx="minor"/>
            </p:style>
          </p:sp>
          <p:sp>
            <p:nvSpPr>
              <p:cNvPr id="1959" name="CustomShape 67"/>
              <p:cNvSpPr/>
              <p:nvPr/>
            </p:nvSpPr>
            <p:spPr>
              <a:xfrm>
                <a:off x="4636800" y="711000"/>
                <a:ext cx="16200" cy="14040"/>
              </a:xfrm>
              <a:custGeom>
                <a:avLst/>
                <a:gdLst/>
                <a:ahLst/>
                <a:rect l="l" t="t" r="r" b="b"/>
                <a:pathLst>
                  <a:path w="1658" h="1659">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chemeClr val="accent2"/>
              </a:solidFill>
              <a:ln w="0">
                <a:noFill/>
              </a:ln>
            </p:spPr>
            <p:style>
              <a:lnRef idx="0"/>
              <a:fillRef idx="0"/>
              <a:effectRef idx="0"/>
              <a:fontRef idx="minor"/>
            </p:style>
          </p:sp>
        </p:grpSp>
        <p:grpSp>
          <p:nvGrpSpPr>
            <p:cNvPr id="1960" name="Group 68"/>
            <p:cNvGrpSpPr/>
            <p:nvPr/>
          </p:nvGrpSpPr>
          <p:grpSpPr>
            <a:xfrm>
              <a:off x="4658760" y="753120"/>
              <a:ext cx="42840" cy="31680"/>
              <a:chOff x="4658760" y="753120"/>
              <a:chExt cx="42840" cy="31680"/>
            </a:xfrm>
          </p:grpSpPr>
          <p:sp>
            <p:nvSpPr>
              <p:cNvPr id="1961" name="CustomShape 69"/>
              <p:cNvSpPr/>
              <p:nvPr/>
            </p:nvSpPr>
            <p:spPr>
              <a:xfrm>
                <a:off x="4658760" y="753120"/>
                <a:ext cx="42840" cy="31680"/>
              </a:xfrm>
              <a:custGeom>
                <a:avLst/>
                <a:gdLst/>
                <a:ahLst/>
                <a:rect l="l" t="t" r="r" b="b"/>
                <a:pathLst>
                  <a:path w="4114" h="3534">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chemeClr val="accent2"/>
              </a:solidFill>
              <a:ln w="0">
                <a:noFill/>
              </a:ln>
            </p:spPr>
            <p:style>
              <a:lnRef idx="0"/>
              <a:fillRef idx="0"/>
              <a:effectRef idx="0"/>
              <a:fontRef idx="minor"/>
            </p:style>
          </p:sp>
          <p:sp>
            <p:nvSpPr>
              <p:cNvPr id="1962" name="CustomShape 70"/>
              <p:cNvSpPr/>
              <p:nvPr/>
            </p:nvSpPr>
            <p:spPr>
              <a:xfrm>
                <a:off x="4676400" y="765000"/>
                <a:ext cx="11880" cy="8280"/>
              </a:xfrm>
              <a:custGeom>
                <a:avLst/>
                <a:gdLst/>
                <a:ahLst/>
                <a:rect l="l" t="t" r="r" b="b"/>
                <a:pathLst>
                  <a:path w="1259" h="1067">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chemeClr val="accent2"/>
              </a:solidFill>
              <a:ln w="0">
                <a:noFill/>
              </a:ln>
            </p:spPr>
            <p:style>
              <a:lnRef idx="0"/>
              <a:fillRef idx="0"/>
              <a:effectRef idx="0"/>
              <a:fontRef idx="minor"/>
            </p:style>
          </p:sp>
        </p:grpSp>
        <p:grpSp>
          <p:nvGrpSpPr>
            <p:cNvPr id="1963" name="Group 71"/>
            <p:cNvGrpSpPr/>
            <p:nvPr/>
          </p:nvGrpSpPr>
          <p:grpSpPr>
            <a:xfrm>
              <a:off x="4737960" y="685440"/>
              <a:ext cx="43200" cy="31680"/>
              <a:chOff x="4737960" y="685440"/>
              <a:chExt cx="43200" cy="31680"/>
            </a:xfrm>
          </p:grpSpPr>
          <p:sp>
            <p:nvSpPr>
              <p:cNvPr id="1964" name="CustomShape 72"/>
              <p:cNvSpPr/>
              <p:nvPr/>
            </p:nvSpPr>
            <p:spPr>
              <a:xfrm>
                <a:off x="4737960" y="685440"/>
                <a:ext cx="43200" cy="31680"/>
              </a:xfrm>
              <a:custGeom>
                <a:avLst/>
                <a:gdLst/>
                <a:ahLst/>
                <a:rect l="l" t="t" r="r" b="b"/>
                <a:pathLst>
                  <a:path w="4126" h="3535">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chemeClr val="accent2"/>
              </a:solidFill>
              <a:ln w="0">
                <a:noFill/>
              </a:ln>
            </p:spPr>
            <p:style>
              <a:lnRef idx="0"/>
              <a:fillRef idx="0"/>
              <a:effectRef idx="0"/>
              <a:fontRef idx="minor"/>
            </p:style>
          </p:sp>
          <p:sp>
            <p:nvSpPr>
              <p:cNvPr id="1965" name="CustomShape 73"/>
              <p:cNvSpPr/>
              <p:nvPr/>
            </p:nvSpPr>
            <p:spPr>
              <a:xfrm>
                <a:off x="4757760" y="696960"/>
                <a:ext cx="10080" cy="8280"/>
              </a:xfrm>
              <a:custGeom>
                <a:avLst/>
                <a:gdLst/>
                <a:ahLst/>
                <a:rect l="l" t="t" r="r" b="b"/>
                <a:pathLst>
                  <a:path w="1078" h="1065">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chemeClr val="accent2"/>
              </a:solidFill>
              <a:ln w="0">
                <a:noFill/>
              </a:ln>
            </p:spPr>
            <p:style>
              <a:lnRef idx="0"/>
              <a:fillRef idx="0"/>
              <a:effectRef idx="0"/>
              <a:fontRef idx="minor"/>
            </p:style>
          </p:sp>
        </p:grpSp>
        <p:grpSp>
          <p:nvGrpSpPr>
            <p:cNvPr id="1966" name="Group 74"/>
            <p:cNvGrpSpPr/>
            <p:nvPr/>
          </p:nvGrpSpPr>
          <p:grpSpPr>
            <a:xfrm>
              <a:off x="5556960" y="1796040"/>
              <a:ext cx="326160" cy="261360"/>
              <a:chOff x="5556960" y="1796040"/>
              <a:chExt cx="326160" cy="261360"/>
            </a:xfrm>
          </p:grpSpPr>
          <p:sp>
            <p:nvSpPr>
              <p:cNvPr id="1967" name="CustomShape 75"/>
              <p:cNvSpPr/>
              <p:nvPr/>
            </p:nvSpPr>
            <p:spPr>
              <a:xfrm>
                <a:off x="5556960" y="1796040"/>
                <a:ext cx="198360" cy="207360"/>
              </a:xfrm>
              <a:custGeom>
                <a:avLst/>
                <a:gdLst/>
                <a:ahLst/>
                <a:rect l="l" t="t" r="r" b="b"/>
                <a:pathLst>
                  <a:path w="18436" h="22102">
                    <a:moveTo>
                      <a:pt x="0" y="12037"/>
                    </a:moveTo>
                    <a:cubicBezTo>
                      <a:pt x="702" y="12073"/>
                      <a:pt x="12302" y="22101"/>
                      <a:pt x="12302" y="22101"/>
                    </a:cubicBezTo>
                    <a:lnTo>
                      <a:pt x="11819" y="13005"/>
                    </a:lnTo>
                    <a:lnTo>
                      <a:pt x="18435" y="1"/>
                    </a:lnTo>
                    <a:lnTo>
                      <a:pt x="0" y="12521"/>
                    </a:lnTo>
                  </a:path>
                </a:pathLst>
              </a:custGeom>
              <a:solidFill>
                <a:schemeClr val="lt2"/>
              </a:solidFill>
              <a:ln w="19080">
                <a:solidFill>
                  <a:srgbClr val="e7e6e6"/>
                </a:solidFill>
                <a:miter/>
              </a:ln>
            </p:spPr>
            <p:style>
              <a:lnRef idx="0"/>
              <a:fillRef idx="0"/>
              <a:effectRef idx="0"/>
              <a:fontRef idx="minor"/>
            </p:style>
          </p:sp>
          <p:sp>
            <p:nvSpPr>
              <p:cNvPr id="1968" name="CustomShape 76"/>
              <p:cNvSpPr/>
              <p:nvPr/>
            </p:nvSpPr>
            <p:spPr>
              <a:xfrm>
                <a:off x="5690520" y="1895400"/>
                <a:ext cx="183960" cy="161280"/>
              </a:xfrm>
              <a:custGeom>
                <a:avLst/>
                <a:gdLst/>
                <a:ahLst/>
                <a:rect l="l" t="t" r="r" b="b"/>
                <a:pathLst>
                  <a:path w="17082" h="17239">
                    <a:moveTo>
                      <a:pt x="13513" y="17239"/>
                    </a:moveTo>
                    <a:lnTo>
                      <a:pt x="12690" y="8614"/>
                    </a:lnTo>
                    <a:lnTo>
                      <a:pt x="17081" y="1"/>
                    </a:lnTo>
                    <a:lnTo>
                      <a:pt x="0" y="2021"/>
                    </a:lnTo>
                    <a:close/>
                  </a:path>
                </a:pathLst>
              </a:custGeom>
              <a:solidFill>
                <a:schemeClr val="lt2"/>
              </a:solidFill>
              <a:ln w="19080">
                <a:solidFill>
                  <a:srgbClr val="e7e6e6"/>
                </a:solidFill>
                <a:miter/>
              </a:ln>
            </p:spPr>
            <p:style>
              <a:lnRef idx="0"/>
              <a:fillRef idx="0"/>
              <a:effectRef idx="0"/>
              <a:fontRef idx="minor"/>
            </p:style>
          </p:sp>
          <p:sp>
            <p:nvSpPr>
              <p:cNvPr id="1969" name="CustomShape 77"/>
              <p:cNvSpPr/>
              <p:nvPr/>
            </p:nvSpPr>
            <p:spPr>
              <a:xfrm>
                <a:off x="5748120" y="1796400"/>
                <a:ext cx="135000" cy="96480"/>
              </a:xfrm>
              <a:custGeom>
                <a:avLst/>
                <a:gdLst/>
                <a:ahLst/>
                <a:rect l="l" t="t" r="r" b="b"/>
                <a:pathLst>
                  <a:path w="12606" h="10380">
                    <a:moveTo>
                      <a:pt x="1" y="0"/>
                    </a:moveTo>
                    <a:lnTo>
                      <a:pt x="12606" y="10379"/>
                    </a:lnTo>
                  </a:path>
                </a:pathLst>
              </a:custGeom>
              <a:solidFill>
                <a:schemeClr val="lt2"/>
              </a:solidFill>
              <a:ln w="19080">
                <a:solidFill>
                  <a:srgbClr val="e7e6e6"/>
                </a:solidFill>
                <a:miter/>
              </a:ln>
            </p:spPr>
            <p:style>
              <a:lnRef idx="0"/>
              <a:fillRef idx="0"/>
              <a:effectRef idx="0"/>
              <a:fontRef idx="minor"/>
            </p:style>
          </p:sp>
          <p:sp>
            <p:nvSpPr>
              <p:cNvPr id="1970" name="CustomShape 78"/>
              <p:cNvSpPr/>
              <p:nvPr/>
            </p:nvSpPr>
            <p:spPr>
              <a:xfrm>
                <a:off x="5690520" y="1914480"/>
                <a:ext cx="141480" cy="60480"/>
              </a:xfrm>
              <a:custGeom>
                <a:avLst/>
                <a:gdLst/>
                <a:ahLst/>
                <a:rect l="l" t="t" r="r" b="b"/>
                <a:pathLst>
                  <a:path w="13186" h="6594">
                    <a:moveTo>
                      <a:pt x="13186" y="6594"/>
                    </a:moveTo>
                    <a:lnTo>
                      <a:pt x="0" y="1"/>
                    </a:lnTo>
                  </a:path>
                </a:pathLst>
              </a:custGeom>
              <a:solidFill>
                <a:schemeClr val="lt2"/>
              </a:solidFill>
              <a:ln w="19080">
                <a:solidFill>
                  <a:srgbClr val="e7e6e6"/>
                </a:solidFill>
                <a:miter/>
              </a:ln>
            </p:spPr>
            <p:style>
              <a:lnRef idx="0"/>
              <a:fillRef idx="0"/>
              <a:effectRef idx="0"/>
              <a:fontRef idx="minor"/>
            </p:style>
          </p:sp>
          <p:sp>
            <p:nvSpPr>
              <p:cNvPr id="1971" name="CustomShape 79"/>
              <p:cNvSpPr/>
              <p:nvPr/>
            </p:nvSpPr>
            <p:spPr>
              <a:xfrm>
                <a:off x="5681880" y="1998720"/>
                <a:ext cx="144720" cy="58680"/>
              </a:xfrm>
              <a:custGeom>
                <a:avLst/>
                <a:gdLst/>
                <a:ahLst/>
                <a:rect l="l" t="t" r="r" b="b"/>
                <a:pathLst>
                  <a:path w="13476" h="6376">
                    <a:moveTo>
                      <a:pt x="0" y="0"/>
                    </a:moveTo>
                    <a:lnTo>
                      <a:pt x="13476" y="6375"/>
                    </a:lnTo>
                  </a:path>
                </a:pathLst>
              </a:custGeom>
              <a:solidFill>
                <a:schemeClr val="lt2"/>
              </a:solidFill>
              <a:ln w="19080">
                <a:solidFill>
                  <a:srgbClr val="e7e6e6"/>
                </a:solidFill>
                <a:miter/>
              </a:ln>
            </p:spPr>
            <p:style>
              <a:lnRef idx="0"/>
              <a:fillRef idx="0"/>
              <a:effectRef idx="0"/>
              <a:fontRef idx="minor"/>
            </p:style>
          </p:sp>
          <p:sp>
            <p:nvSpPr>
              <p:cNvPr id="1972" name="CustomShape 80"/>
              <p:cNvSpPr/>
              <p:nvPr/>
            </p:nvSpPr>
            <p:spPr>
              <a:xfrm>
                <a:off x="5556960" y="1906560"/>
                <a:ext cx="131760" cy="6120"/>
              </a:xfrm>
              <a:custGeom>
                <a:avLst/>
                <a:gdLst/>
                <a:ahLst/>
                <a:rect l="l" t="t" r="r" b="b"/>
                <a:pathLst>
                  <a:path w="12291" h="835">
                    <a:moveTo>
                      <a:pt x="12290" y="835"/>
                    </a:moveTo>
                    <a:lnTo>
                      <a:pt x="0" y="0"/>
                    </a:lnTo>
                  </a:path>
                </a:pathLst>
              </a:custGeom>
              <a:solidFill>
                <a:schemeClr val="lt2"/>
              </a:solidFill>
              <a:ln w="19080">
                <a:solidFill>
                  <a:srgbClr val="e7e6e6"/>
                </a:solidFill>
                <a:miter/>
              </a:ln>
            </p:spPr>
            <p:style>
              <a:lnRef idx="0"/>
              <a:fillRef idx="0"/>
              <a:effectRef idx="0"/>
              <a:fontRef idx="minor"/>
            </p:style>
          </p:sp>
        </p:grpSp>
        <p:grpSp>
          <p:nvGrpSpPr>
            <p:cNvPr id="1973" name="Group 81"/>
            <p:cNvGrpSpPr/>
            <p:nvPr/>
          </p:nvGrpSpPr>
          <p:grpSpPr>
            <a:xfrm>
              <a:off x="5525640" y="1895760"/>
              <a:ext cx="50400" cy="37080"/>
              <a:chOff x="5525640" y="1895760"/>
              <a:chExt cx="50400" cy="37080"/>
            </a:xfrm>
          </p:grpSpPr>
          <p:sp>
            <p:nvSpPr>
              <p:cNvPr id="1974" name="CustomShape 82"/>
              <p:cNvSpPr/>
              <p:nvPr/>
            </p:nvSpPr>
            <p:spPr>
              <a:xfrm>
                <a:off x="5525640" y="1895760"/>
                <a:ext cx="50400" cy="37080"/>
              </a:xfrm>
              <a:custGeom>
                <a:avLst/>
                <a:gdLst/>
                <a:ahLst/>
                <a:rect l="l" t="t" r="r" b="b"/>
                <a:pathLst>
                  <a:path w="4803" h="4117">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chemeClr val="accent2"/>
              </a:solidFill>
              <a:ln w="0">
                <a:noFill/>
              </a:ln>
            </p:spPr>
            <p:style>
              <a:lnRef idx="0"/>
              <a:fillRef idx="0"/>
              <a:effectRef idx="0"/>
              <a:fontRef idx="minor"/>
            </p:style>
          </p:sp>
          <p:sp>
            <p:nvSpPr>
              <p:cNvPr id="1975" name="CustomShape 83"/>
              <p:cNvSpPr/>
              <p:nvPr/>
            </p:nvSpPr>
            <p:spPr>
              <a:xfrm>
                <a:off x="5543640" y="1907280"/>
                <a:ext cx="19080" cy="14040"/>
              </a:xfrm>
              <a:custGeom>
                <a:avLst/>
                <a:gdLst/>
                <a:ahLst/>
                <a:rect l="l" t="t" r="r" b="b"/>
                <a:pathLst>
                  <a:path w="1936" h="1662">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chemeClr val="accent2"/>
              </a:solidFill>
              <a:ln w="0">
                <a:noFill/>
              </a:ln>
            </p:spPr>
            <p:style>
              <a:lnRef idx="0"/>
              <a:fillRef idx="0"/>
              <a:effectRef idx="0"/>
              <a:fontRef idx="minor"/>
            </p:style>
          </p:sp>
        </p:grpSp>
        <p:grpSp>
          <p:nvGrpSpPr>
            <p:cNvPr id="1976" name="Group 84"/>
            <p:cNvGrpSpPr/>
            <p:nvPr/>
          </p:nvGrpSpPr>
          <p:grpSpPr>
            <a:xfrm>
              <a:off x="5654160" y="1980000"/>
              <a:ext cx="50400" cy="37080"/>
              <a:chOff x="5654160" y="1980000"/>
              <a:chExt cx="50400" cy="37080"/>
            </a:xfrm>
          </p:grpSpPr>
          <p:sp>
            <p:nvSpPr>
              <p:cNvPr id="1977" name="CustomShape 85"/>
              <p:cNvSpPr/>
              <p:nvPr/>
            </p:nvSpPr>
            <p:spPr>
              <a:xfrm>
                <a:off x="5654160" y="1980000"/>
                <a:ext cx="50400" cy="37080"/>
              </a:xfrm>
              <a:custGeom>
                <a:avLst/>
                <a:gdLst/>
                <a:ahLst/>
                <a:rect l="l" t="t" r="r" b="b"/>
                <a:pathLst>
                  <a:path w="4804" h="4115">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chemeClr val="accent2"/>
              </a:solidFill>
              <a:ln w="0">
                <a:noFill/>
              </a:ln>
            </p:spPr>
            <p:style>
              <a:lnRef idx="0"/>
              <a:fillRef idx="0"/>
              <a:effectRef idx="0"/>
              <a:fontRef idx="minor"/>
            </p:style>
          </p:sp>
          <p:sp>
            <p:nvSpPr>
              <p:cNvPr id="1978" name="CustomShape 86"/>
              <p:cNvSpPr/>
              <p:nvPr/>
            </p:nvSpPr>
            <p:spPr>
              <a:xfrm>
                <a:off x="5671800" y="1991880"/>
                <a:ext cx="19440" cy="14040"/>
              </a:xfrm>
              <a:custGeom>
                <a:avLst/>
                <a:gdLst/>
                <a:ahLst/>
                <a:rect l="l" t="t" r="r" b="b"/>
                <a:pathLst>
                  <a:path w="1949" h="1658">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chemeClr val="accent2"/>
              </a:solidFill>
              <a:ln w="0">
                <a:noFill/>
              </a:ln>
            </p:spPr>
            <p:style>
              <a:lnRef idx="0"/>
              <a:fillRef idx="0"/>
              <a:effectRef idx="0"/>
              <a:fontRef idx="minor"/>
            </p:style>
          </p:sp>
        </p:grpSp>
        <p:grpSp>
          <p:nvGrpSpPr>
            <p:cNvPr id="1979" name="Group 87"/>
            <p:cNvGrpSpPr/>
            <p:nvPr/>
          </p:nvGrpSpPr>
          <p:grpSpPr>
            <a:xfrm>
              <a:off x="5732640" y="1777320"/>
              <a:ext cx="44280" cy="37080"/>
              <a:chOff x="5732640" y="1777320"/>
              <a:chExt cx="44280" cy="37080"/>
            </a:xfrm>
          </p:grpSpPr>
          <p:sp>
            <p:nvSpPr>
              <p:cNvPr id="1980" name="CustomShape 88"/>
              <p:cNvSpPr/>
              <p:nvPr/>
            </p:nvSpPr>
            <p:spPr>
              <a:xfrm>
                <a:off x="5732640" y="1777320"/>
                <a:ext cx="44280" cy="37080"/>
              </a:xfrm>
              <a:custGeom>
                <a:avLst/>
                <a:gdLst/>
                <a:ahLst/>
                <a:rect l="l" t="t" r="r" b="b"/>
                <a:pathLst>
                  <a:path w="4235" h="4102">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chemeClr val="accent1"/>
              </a:solidFill>
              <a:ln w="0">
                <a:noFill/>
              </a:ln>
            </p:spPr>
            <p:style>
              <a:lnRef idx="0"/>
              <a:fillRef idx="0"/>
              <a:effectRef idx="0"/>
              <a:fontRef idx="minor"/>
            </p:style>
          </p:sp>
          <p:sp>
            <p:nvSpPr>
              <p:cNvPr id="1981" name="CustomShape 89"/>
              <p:cNvSpPr/>
              <p:nvPr/>
            </p:nvSpPr>
            <p:spPr>
              <a:xfrm>
                <a:off x="5743800" y="1788840"/>
                <a:ext cx="19440" cy="14040"/>
              </a:xfrm>
              <a:custGeom>
                <a:avLst/>
                <a:gdLst/>
                <a:ahLst/>
                <a:rect l="l" t="t" r="r" b="b"/>
                <a:pathLst>
                  <a:path w="1971" h="1661">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chemeClr val="accent1"/>
              </a:solidFill>
              <a:ln w="0">
                <a:noFill/>
              </a:ln>
            </p:spPr>
            <p:style>
              <a:lnRef idx="0"/>
              <a:fillRef idx="0"/>
              <a:effectRef idx="0"/>
              <a:fontRef idx="minor"/>
            </p:style>
          </p:sp>
        </p:grpSp>
        <p:grpSp>
          <p:nvGrpSpPr>
            <p:cNvPr id="1982" name="Group 90"/>
            <p:cNvGrpSpPr/>
            <p:nvPr/>
          </p:nvGrpSpPr>
          <p:grpSpPr>
            <a:xfrm>
              <a:off x="5812920" y="2040120"/>
              <a:ext cx="44640" cy="37080"/>
              <a:chOff x="5812920" y="2040120"/>
              <a:chExt cx="44640" cy="37080"/>
            </a:xfrm>
          </p:grpSpPr>
          <p:sp>
            <p:nvSpPr>
              <p:cNvPr id="1983" name="CustomShape 91"/>
              <p:cNvSpPr/>
              <p:nvPr/>
            </p:nvSpPr>
            <p:spPr>
              <a:xfrm>
                <a:off x="5812920" y="2040120"/>
                <a:ext cx="44640" cy="37080"/>
              </a:xfrm>
              <a:custGeom>
                <a:avLst/>
                <a:gdLst/>
                <a:ahLst/>
                <a:rect l="l" t="t" r="r" b="b"/>
                <a:pathLst>
                  <a:path w="4259" h="4103">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chemeClr val="accent2"/>
              </a:solidFill>
              <a:ln w="0">
                <a:noFill/>
              </a:ln>
            </p:spPr>
            <p:style>
              <a:lnRef idx="0"/>
              <a:fillRef idx="0"/>
              <a:effectRef idx="0"/>
              <a:fontRef idx="minor"/>
            </p:style>
          </p:sp>
          <p:sp>
            <p:nvSpPr>
              <p:cNvPr id="1984" name="CustomShape 92"/>
              <p:cNvSpPr/>
              <p:nvPr/>
            </p:nvSpPr>
            <p:spPr>
              <a:xfrm>
                <a:off x="5824080" y="2051640"/>
                <a:ext cx="19440" cy="14040"/>
              </a:xfrm>
              <a:custGeom>
                <a:avLst/>
                <a:gdLst/>
                <a:ahLst/>
                <a:rect l="l" t="t" r="r" b="b"/>
                <a:pathLst>
                  <a:path w="1959" h="1659">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chemeClr val="accent2"/>
              </a:solidFill>
              <a:ln w="0">
                <a:noFill/>
              </a:ln>
            </p:spPr>
            <p:style>
              <a:lnRef idx="0"/>
              <a:fillRef idx="0"/>
              <a:effectRef idx="0"/>
              <a:fontRef idx="minor"/>
            </p:style>
          </p:sp>
        </p:grpSp>
        <p:grpSp>
          <p:nvGrpSpPr>
            <p:cNvPr id="1985" name="Group 93"/>
            <p:cNvGrpSpPr/>
            <p:nvPr/>
          </p:nvGrpSpPr>
          <p:grpSpPr>
            <a:xfrm>
              <a:off x="5851800" y="1876680"/>
              <a:ext cx="43920" cy="37080"/>
              <a:chOff x="5851800" y="1876680"/>
              <a:chExt cx="43920" cy="37080"/>
            </a:xfrm>
          </p:grpSpPr>
          <p:sp>
            <p:nvSpPr>
              <p:cNvPr id="1986" name="CustomShape 94"/>
              <p:cNvSpPr/>
              <p:nvPr/>
            </p:nvSpPr>
            <p:spPr>
              <a:xfrm>
                <a:off x="5851800" y="1876680"/>
                <a:ext cx="43920" cy="37080"/>
              </a:xfrm>
              <a:custGeom>
                <a:avLst/>
                <a:gdLst/>
                <a:ahLst/>
                <a:rect l="l" t="t" r="r" b="b"/>
                <a:pathLst>
                  <a:path w="4210" h="4114">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chemeClr val="accent2"/>
              </a:solidFill>
              <a:ln w="0">
                <a:noFill/>
              </a:ln>
            </p:spPr>
            <p:style>
              <a:lnRef idx="0"/>
              <a:fillRef idx="0"/>
              <a:effectRef idx="0"/>
              <a:fontRef idx="minor"/>
            </p:style>
          </p:sp>
          <p:sp>
            <p:nvSpPr>
              <p:cNvPr id="1987" name="CustomShape 95"/>
              <p:cNvSpPr/>
              <p:nvPr/>
            </p:nvSpPr>
            <p:spPr>
              <a:xfrm>
                <a:off x="5862960" y="1888200"/>
                <a:ext cx="19440" cy="14040"/>
              </a:xfrm>
              <a:custGeom>
                <a:avLst/>
                <a:gdLst/>
                <a:ahLst/>
                <a:rect l="l" t="t" r="r" b="b"/>
                <a:pathLst>
                  <a:path w="1970" h="166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chemeClr val="accent2"/>
              </a:solidFill>
              <a:ln w="0">
                <a:noFill/>
              </a:ln>
            </p:spPr>
            <p:style>
              <a:lnRef idx="0"/>
              <a:fillRef idx="0"/>
              <a:effectRef idx="0"/>
              <a:fontRef idx="minor"/>
            </p:style>
          </p:sp>
        </p:grpSp>
        <p:grpSp>
          <p:nvGrpSpPr>
            <p:cNvPr id="1988" name="Group 96"/>
            <p:cNvGrpSpPr/>
            <p:nvPr/>
          </p:nvGrpSpPr>
          <p:grpSpPr>
            <a:xfrm>
              <a:off x="5659200" y="1899000"/>
              <a:ext cx="41760" cy="30600"/>
              <a:chOff x="5659200" y="1899000"/>
              <a:chExt cx="41760" cy="30600"/>
            </a:xfrm>
          </p:grpSpPr>
          <p:sp>
            <p:nvSpPr>
              <p:cNvPr id="1989" name="CustomShape 97"/>
              <p:cNvSpPr/>
              <p:nvPr/>
            </p:nvSpPr>
            <p:spPr>
              <a:xfrm>
                <a:off x="5659200" y="1899000"/>
                <a:ext cx="41760" cy="30600"/>
              </a:xfrm>
              <a:custGeom>
                <a:avLst/>
                <a:gdLst/>
                <a:ahLst/>
                <a:rect l="l" t="t" r="r" b="b"/>
                <a:pathLst>
                  <a:path w="3993" h="3421">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chemeClr val="accent1"/>
              </a:solidFill>
              <a:ln w="0">
                <a:noFill/>
              </a:ln>
            </p:spPr>
            <p:style>
              <a:lnRef idx="0"/>
              <a:fillRef idx="0"/>
              <a:effectRef idx="0"/>
              <a:fontRef idx="minor"/>
            </p:style>
          </p:sp>
          <p:sp>
            <p:nvSpPr>
              <p:cNvPr id="1990" name="CustomShape 98"/>
              <p:cNvSpPr/>
              <p:nvPr/>
            </p:nvSpPr>
            <p:spPr>
              <a:xfrm>
                <a:off x="5678640" y="1910880"/>
                <a:ext cx="8640" cy="7200"/>
              </a:xfrm>
              <a:custGeom>
                <a:avLst/>
                <a:gdLst/>
                <a:ahLst/>
                <a:rect l="l" t="t" r="r" b="b"/>
                <a:pathLst>
                  <a:path w="969" h="969">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chemeClr val="accent1"/>
              </a:solidFill>
              <a:ln w="0">
                <a:noFill/>
              </a:ln>
            </p:spPr>
            <p:style>
              <a:lnRef idx="0"/>
              <a:fillRef idx="0"/>
              <a:effectRef idx="0"/>
              <a:fontRef idx="minor"/>
            </p:style>
          </p:sp>
        </p:grpSp>
        <p:grpSp>
          <p:nvGrpSpPr>
            <p:cNvPr id="1991" name="Group 99"/>
            <p:cNvGrpSpPr/>
            <p:nvPr/>
          </p:nvGrpSpPr>
          <p:grpSpPr>
            <a:xfrm>
              <a:off x="5802120" y="1961280"/>
              <a:ext cx="41760" cy="30600"/>
              <a:chOff x="5802120" y="1961280"/>
              <a:chExt cx="41760" cy="30600"/>
            </a:xfrm>
          </p:grpSpPr>
          <p:sp>
            <p:nvSpPr>
              <p:cNvPr id="1992" name="CustomShape 100"/>
              <p:cNvSpPr/>
              <p:nvPr/>
            </p:nvSpPr>
            <p:spPr>
              <a:xfrm>
                <a:off x="5802120" y="1961280"/>
                <a:ext cx="41760" cy="30600"/>
              </a:xfrm>
              <a:custGeom>
                <a:avLst/>
                <a:gdLst/>
                <a:ahLst/>
                <a:rect l="l" t="t" r="r" b="b"/>
                <a:pathLst>
                  <a:path w="4005" h="342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chemeClr val="accent2"/>
              </a:solidFill>
              <a:ln w="0">
                <a:noFill/>
              </a:ln>
            </p:spPr>
            <p:style>
              <a:lnRef idx="0"/>
              <a:fillRef idx="0"/>
              <a:effectRef idx="0"/>
              <a:fontRef idx="minor"/>
            </p:style>
          </p:sp>
          <p:sp>
            <p:nvSpPr>
              <p:cNvPr id="1993" name="CustomShape 101"/>
              <p:cNvSpPr/>
              <p:nvPr/>
            </p:nvSpPr>
            <p:spPr>
              <a:xfrm>
                <a:off x="5821920" y="1973160"/>
                <a:ext cx="8640" cy="720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w="0">
                <a:noFill/>
              </a:ln>
            </p:spPr>
            <p:style>
              <a:lnRef idx="0"/>
              <a:fillRef idx="0"/>
              <a:effectRef idx="0"/>
              <a:fontRef idx="minor"/>
            </p:style>
          </p:sp>
        </p:grpSp>
        <p:grpSp>
          <p:nvGrpSpPr>
            <p:cNvPr id="1994" name="Group 102"/>
            <p:cNvGrpSpPr/>
            <p:nvPr/>
          </p:nvGrpSpPr>
          <p:grpSpPr>
            <a:xfrm>
              <a:off x="3615840" y="833760"/>
              <a:ext cx="80640" cy="66960"/>
              <a:chOff x="3615840" y="833760"/>
              <a:chExt cx="80640" cy="66960"/>
            </a:xfrm>
          </p:grpSpPr>
          <p:sp>
            <p:nvSpPr>
              <p:cNvPr id="1995" name="CustomShape 103"/>
              <p:cNvSpPr/>
              <p:nvPr/>
            </p:nvSpPr>
            <p:spPr>
              <a:xfrm>
                <a:off x="3615840" y="833760"/>
                <a:ext cx="80640" cy="66960"/>
              </a:xfrm>
              <a:custGeom>
                <a:avLst/>
                <a:gdLst/>
                <a:ahLst/>
                <a:rect l="l" t="t" r="r" b="b"/>
                <a:pathLst>
                  <a:path w="7574" h="7259">
                    <a:moveTo>
                      <a:pt x="1" y="2323"/>
                    </a:moveTo>
                    <a:lnTo>
                      <a:pt x="2577" y="7259"/>
                    </a:lnTo>
                    <a:lnTo>
                      <a:pt x="7573" y="4114"/>
                    </a:lnTo>
                    <a:lnTo>
                      <a:pt x="5541" y="1"/>
                    </a:lnTo>
                    <a:lnTo>
                      <a:pt x="352" y="2323"/>
                    </a:lnTo>
                  </a:path>
                </a:pathLst>
              </a:custGeom>
              <a:solidFill>
                <a:schemeClr val="lt2"/>
              </a:solidFill>
              <a:ln w="19080">
                <a:solidFill>
                  <a:srgbClr val="e7e6e6"/>
                </a:solidFill>
                <a:miter/>
              </a:ln>
            </p:spPr>
            <p:style>
              <a:lnRef idx="0"/>
              <a:fillRef idx="0"/>
              <a:effectRef idx="0"/>
              <a:fontRef idx="minor"/>
            </p:style>
          </p:sp>
          <p:sp>
            <p:nvSpPr>
              <p:cNvPr id="1996" name="CustomShape 104"/>
              <p:cNvSpPr/>
              <p:nvPr/>
            </p:nvSpPr>
            <p:spPr>
              <a:xfrm>
                <a:off x="3648960" y="838440"/>
                <a:ext cx="19800" cy="62280"/>
              </a:xfrm>
              <a:custGeom>
                <a:avLst/>
                <a:gdLst/>
                <a:ahLst/>
                <a:rect l="l" t="t" r="r" b="b"/>
                <a:pathLst>
                  <a:path w="1997" h="6787">
                    <a:moveTo>
                      <a:pt x="0" y="6787"/>
                    </a:moveTo>
                    <a:lnTo>
                      <a:pt x="1996" y="1"/>
                    </a:lnTo>
                  </a:path>
                </a:pathLst>
              </a:custGeom>
              <a:solidFill>
                <a:schemeClr val="lt2"/>
              </a:solidFill>
              <a:ln w="19080">
                <a:solidFill>
                  <a:srgbClr val="e7e6e6"/>
                </a:solidFill>
                <a:miter/>
              </a:ln>
            </p:spPr>
            <p:style>
              <a:lnRef idx="0"/>
              <a:fillRef idx="0"/>
              <a:effectRef idx="0"/>
              <a:fontRef idx="minor"/>
            </p:style>
          </p:sp>
          <p:sp>
            <p:nvSpPr>
              <p:cNvPr id="1997" name="CustomShape 105"/>
              <p:cNvSpPr/>
              <p:nvPr/>
            </p:nvSpPr>
            <p:spPr>
              <a:xfrm>
                <a:off x="3619440" y="855720"/>
                <a:ext cx="76680" cy="15120"/>
              </a:xfrm>
              <a:custGeom>
                <a:avLst/>
                <a:gdLst/>
                <a:ahLst/>
                <a:rect l="l" t="t" r="r" b="b"/>
                <a:pathLst>
                  <a:path w="7223" h="1791">
                    <a:moveTo>
                      <a:pt x="7222" y="1791"/>
                    </a:moveTo>
                    <a:lnTo>
                      <a:pt x="1" y="0"/>
                    </a:lnTo>
                  </a:path>
                </a:pathLst>
              </a:custGeom>
              <a:solidFill>
                <a:schemeClr val="lt2"/>
              </a:solidFill>
              <a:ln w="19080">
                <a:solidFill>
                  <a:srgbClr val="e7e6e6"/>
                </a:solidFill>
                <a:miter/>
              </a:ln>
            </p:spPr>
            <p:style>
              <a:lnRef idx="0"/>
              <a:fillRef idx="0"/>
              <a:effectRef idx="0"/>
              <a:fontRef idx="minor"/>
            </p:style>
          </p:sp>
        </p:grpSp>
        <p:grpSp>
          <p:nvGrpSpPr>
            <p:cNvPr id="1998" name="Group 106"/>
            <p:cNvGrpSpPr/>
            <p:nvPr/>
          </p:nvGrpSpPr>
          <p:grpSpPr>
            <a:xfrm>
              <a:off x="3584520" y="837360"/>
              <a:ext cx="50400" cy="37080"/>
              <a:chOff x="3584520" y="837360"/>
              <a:chExt cx="50400" cy="37080"/>
            </a:xfrm>
          </p:grpSpPr>
          <p:sp>
            <p:nvSpPr>
              <p:cNvPr id="1999" name="CustomShape 107"/>
              <p:cNvSpPr/>
              <p:nvPr/>
            </p:nvSpPr>
            <p:spPr>
              <a:xfrm>
                <a:off x="3584520" y="837360"/>
                <a:ext cx="50400" cy="37080"/>
              </a:xfrm>
              <a:custGeom>
                <a:avLst/>
                <a:gdLst/>
                <a:ahLst/>
                <a:rect l="l" t="t" r="r" b="b"/>
                <a:pathLst>
                  <a:path w="4804" h="4117">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chemeClr val="accent1"/>
              </a:solidFill>
              <a:ln w="0">
                <a:noFill/>
              </a:ln>
            </p:spPr>
            <p:style>
              <a:lnRef idx="0"/>
              <a:fillRef idx="0"/>
              <a:effectRef idx="0"/>
              <a:fontRef idx="minor"/>
            </p:style>
          </p:sp>
          <p:sp>
            <p:nvSpPr>
              <p:cNvPr id="2000" name="CustomShape 108"/>
              <p:cNvSpPr/>
              <p:nvPr/>
            </p:nvSpPr>
            <p:spPr>
              <a:xfrm>
                <a:off x="3605400" y="848880"/>
                <a:ext cx="16200" cy="1404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chemeClr val="accent1"/>
              </a:solidFill>
              <a:ln w="0">
                <a:noFill/>
              </a:ln>
            </p:spPr>
            <p:style>
              <a:lnRef idx="0"/>
              <a:fillRef idx="0"/>
              <a:effectRef idx="0"/>
              <a:fontRef idx="minor"/>
            </p:style>
          </p:sp>
        </p:grpSp>
        <p:grpSp>
          <p:nvGrpSpPr>
            <p:cNvPr id="2001" name="Group 109"/>
            <p:cNvGrpSpPr/>
            <p:nvPr/>
          </p:nvGrpSpPr>
          <p:grpSpPr>
            <a:xfrm>
              <a:off x="3672000" y="857520"/>
              <a:ext cx="41760" cy="30600"/>
              <a:chOff x="3672000" y="857520"/>
              <a:chExt cx="41760" cy="30600"/>
            </a:xfrm>
          </p:grpSpPr>
          <p:sp>
            <p:nvSpPr>
              <p:cNvPr id="2002" name="CustomShape 110"/>
              <p:cNvSpPr/>
              <p:nvPr/>
            </p:nvSpPr>
            <p:spPr>
              <a:xfrm>
                <a:off x="3672000" y="857520"/>
                <a:ext cx="41760" cy="30600"/>
              </a:xfrm>
              <a:custGeom>
                <a:avLst/>
                <a:gdLst/>
                <a:ahLst/>
                <a:rect l="l" t="t" r="r" b="b"/>
                <a:pathLst>
                  <a:path w="3993" h="3433">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chemeClr val="accent1"/>
              </a:solidFill>
              <a:ln w="0">
                <a:noFill/>
              </a:ln>
            </p:spPr>
            <p:style>
              <a:lnRef idx="0"/>
              <a:fillRef idx="0"/>
              <a:effectRef idx="0"/>
              <a:fontRef idx="minor"/>
            </p:style>
          </p:sp>
          <p:sp>
            <p:nvSpPr>
              <p:cNvPr id="2003" name="CustomShape 111"/>
              <p:cNvSpPr/>
              <p:nvPr/>
            </p:nvSpPr>
            <p:spPr>
              <a:xfrm>
                <a:off x="3691440" y="869040"/>
                <a:ext cx="8640" cy="720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chemeClr val="accent1"/>
              </a:solidFill>
              <a:ln w="0">
                <a:noFill/>
              </a:ln>
            </p:spPr>
            <p:style>
              <a:lnRef idx="0"/>
              <a:fillRef idx="0"/>
              <a:effectRef idx="0"/>
              <a:fontRef idx="minor"/>
            </p:style>
          </p:sp>
        </p:grpSp>
        <p:grpSp>
          <p:nvGrpSpPr>
            <p:cNvPr id="2004" name="Group 112"/>
            <p:cNvGrpSpPr/>
            <p:nvPr/>
          </p:nvGrpSpPr>
          <p:grpSpPr>
            <a:xfrm>
              <a:off x="3644640" y="818640"/>
              <a:ext cx="41400" cy="30600"/>
              <a:chOff x="3644640" y="818640"/>
              <a:chExt cx="41400" cy="30600"/>
            </a:xfrm>
          </p:grpSpPr>
          <p:sp>
            <p:nvSpPr>
              <p:cNvPr id="2005" name="CustomShape 113"/>
              <p:cNvSpPr/>
              <p:nvPr/>
            </p:nvSpPr>
            <p:spPr>
              <a:xfrm>
                <a:off x="3644640" y="818640"/>
                <a:ext cx="41400" cy="3060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chemeClr val="accent2"/>
              </a:solidFill>
              <a:ln w="0">
                <a:noFill/>
              </a:ln>
            </p:spPr>
            <p:style>
              <a:lnRef idx="0"/>
              <a:fillRef idx="0"/>
              <a:effectRef idx="0"/>
              <a:fontRef idx="minor"/>
            </p:style>
          </p:sp>
          <p:sp>
            <p:nvSpPr>
              <p:cNvPr id="2006" name="CustomShape 114"/>
              <p:cNvSpPr/>
              <p:nvPr/>
            </p:nvSpPr>
            <p:spPr>
              <a:xfrm>
                <a:off x="3664080" y="830160"/>
                <a:ext cx="8640" cy="720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chemeClr val="accent2"/>
              </a:solidFill>
              <a:ln w="0">
                <a:noFill/>
              </a:ln>
            </p:spPr>
            <p:style>
              <a:lnRef idx="0"/>
              <a:fillRef idx="0"/>
              <a:effectRef idx="0"/>
              <a:fontRef idx="minor"/>
            </p:style>
          </p:sp>
        </p:grpSp>
        <p:grpSp>
          <p:nvGrpSpPr>
            <p:cNvPr id="2007" name="Group 115"/>
            <p:cNvGrpSpPr/>
            <p:nvPr/>
          </p:nvGrpSpPr>
          <p:grpSpPr>
            <a:xfrm>
              <a:off x="3617640" y="887400"/>
              <a:ext cx="41760" cy="30600"/>
              <a:chOff x="3617640" y="887400"/>
              <a:chExt cx="41760" cy="30600"/>
            </a:xfrm>
          </p:grpSpPr>
          <p:sp>
            <p:nvSpPr>
              <p:cNvPr id="2008" name="CustomShape 116"/>
              <p:cNvSpPr/>
              <p:nvPr/>
            </p:nvSpPr>
            <p:spPr>
              <a:xfrm>
                <a:off x="3617640" y="887400"/>
                <a:ext cx="41760" cy="30600"/>
              </a:xfrm>
              <a:custGeom>
                <a:avLst/>
                <a:gdLst/>
                <a:ahLst/>
                <a:rect l="l" t="t" r="r" b="b"/>
                <a:pathLst>
                  <a:path w="4005" h="3426">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chemeClr val="accent2"/>
              </a:solidFill>
              <a:ln w="0">
                <a:noFill/>
              </a:ln>
            </p:spPr>
            <p:style>
              <a:lnRef idx="0"/>
              <a:fillRef idx="0"/>
              <a:effectRef idx="0"/>
              <a:fontRef idx="minor"/>
            </p:style>
          </p:sp>
          <p:sp>
            <p:nvSpPr>
              <p:cNvPr id="2009" name="CustomShape 117"/>
              <p:cNvSpPr/>
              <p:nvPr/>
            </p:nvSpPr>
            <p:spPr>
              <a:xfrm>
                <a:off x="3635280" y="898920"/>
                <a:ext cx="10440" cy="720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chemeClr val="accent2"/>
              </a:solidFill>
              <a:ln w="0">
                <a:noFill/>
              </a:ln>
            </p:spPr>
            <p:style>
              <a:lnRef idx="0"/>
              <a:fillRef idx="0"/>
              <a:effectRef idx="0"/>
              <a:fontRef idx="minor"/>
            </p:style>
          </p:sp>
        </p:grpSp>
        <p:grpSp>
          <p:nvGrpSpPr>
            <p:cNvPr id="2010" name="Group 118"/>
            <p:cNvGrpSpPr/>
            <p:nvPr/>
          </p:nvGrpSpPr>
          <p:grpSpPr>
            <a:xfrm>
              <a:off x="3763800" y="868320"/>
              <a:ext cx="210240" cy="131040"/>
              <a:chOff x="3763800" y="868320"/>
              <a:chExt cx="210240" cy="131040"/>
            </a:xfrm>
          </p:grpSpPr>
          <p:sp>
            <p:nvSpPr>
              <p:cNvPr id="2011" name="CustomShape 119"/>
              <p:cNvSpPr/>
              <p:nvPr/>
            </p:nvSpPr>
            <p:spPr>
              <a:xfrm>
                <a:off x="3763800" y="868320"/>
                <a:ext cx="210240" cy="131040"/>
              </a:xfrm>
              <a:custGeom>
                <a:avLst/>
                <a:gdLst/>
                <a:ahLst/>
                <a:rect l="l" t="t" r="r" b="b"/>
                <a:pathLst>
                  <a:path w="19513" h="14021">
                    <a:moveTo>
                      <a:pt x="19513" y="14021"/>
                    </a:moveTo>
                    <a:lnTo>
                      <a:pt x="14844" y="968"/>
                    </a:lnTo>
                    <a:lnTo>
                      <a:pt x="5674" y="1"/>
                    </a:lnTo>
                    <a:lnTo>
                      <a:pt x="1" y="968"/>
                    </a:lnTo>
                    <a:lnTo>
                      <a:pt x="8977" y="2674"/>
                    </a:lnTo>
                    <a:lnTo>
                      <a:pt x="14360" y="10102"/>
                    </a:lnTo>
                    <a:lnTo>
                      <a:pt x="19029" y="14021"/>
                    </a:lnTo>
                  </a:path>
                </a:pathLst>
              </a:custGeom>
              <a:solidFill>
                <a:schemeClr val="lt2"/>
              </a:solidFill>
              <a:ln w="19080">
                <a:solidFill>
                  <a:srgbClr val="e7e6e6"/>
                </a:solidFill>
                <a:miter/>
              </a:ln>
            </p:spPr>
            <p:style>
              <a:lnRef idx="0"/>
              <a:fillRef idx="0"/>
              <a:effectRef idx="0"/>
              <a:fontRef idx="minor"/>
            </p:style>
          </p:sp>
          <p:sp>
            <p:nvSpPr>
              <p:cNvPr id="2012" name="CustomShape 120"/>
              <p:cNvSpPr/>
              <p:nvPr/>
            </p:nvSpPr>
            <p:spPr>
              <a:xfrm>
                <a:off x="3830760" y="868680"/>
                <a:ext cx="28800" cy="23040"/>
              </a:xfrm>
              <a:custGeom>
                <a:avLst/>
                <a:gdLst/>
                <a:ahLst/>
                <a:rect l="l" t="t" r="r" b="b"/>
                <a:pathLst>
                  <a:path w="2819" h="2614">
                    <a:moveTo>
                      <a:pt x="2819" y="2613"/>
                    </a:moveTo>
                    <a:lnTo>
                      <a:pt x="0" y="0"/>
                    </a:lnTo>
                  </a:path>
                </a:pathLst>
              </a:custGeom>
              <a:solidFill>
                <a:schemeClr val="lt2"/>
              </a:solidFill>
              <a:ln w="19080">
                <a:solidFill>
                  <a:srgbClr val="e7e6e6"/>
                </a:solidFill>
                <a:miter/>
              </a:ln>
            </p:spPr>
            <p:style>
              <a:lnRef idx="0"/>
              <a:fillRef idx="0"/>
              <a:effectRef idx="0"/>
              <a:fontRef idx="minor"/>
            </p:style>
          </p:sp>
          <p:sp>
            <p:nvSpPr>
              <p:cNvPr id="2013" name="CustomShape 121"/>
              <p:cNvSpPr/>
              <p:nvPr/>
            </p:nvSpPr>
            <p:spPr>
              <a:xfrm>
                <a:off x="3861360" y="877320"/>
                <a:ext cx="56520" cy="14400"/>
              </a:xfrm>
              <a:custGeom>
                <a:avLst/>
                <a:gdLst/>
                <a:ahLst/>
                <a:rect l="l" t="t" r="r" b="b"/>
                <a:pathLst>
                  <a:path w="5384" h="1695">
                    <a:moveTo>
                      <a:pt x="1" y="1694"/>
                    </a:moveTo>
                    <a:lnTo>
                      <a:pt x="5384" y="0"/>
                    </a:lnTo>
                  </a:path>
                </a:pathLst>
              </a:custGeom>
              <a:solidFill>
                <a:schemeClr val="lt2"/>
              </a:solidFill>
              <a:ln w="19080">
                <a:solidFill>
                  <a:srgbClr val="e7e6e6"/>
                </a:solidFill>
                <a:miter/>
              </a:ln>
            </p:spPr>
            <p:style>
              <a:lnRef idx="0"/>
              <a:fillRef idx="0"/>
              <a:effectRef idx="0"/>
              <a:fontRef idx="minor"/>
            </p:style>
          </p:sp>
          <p:sp>
            <p:nvSpPr>
              <p:cNvPr id="2014" name="CustomShape 122"/>
              <p:cNvSpPr/>
              <p:nvPr/>
            </p:nvSpPr>
            <p:spPr>
              <a:xfrm>
                <a:off x="3920040" y="877320"/>
                <a:ext cx="360" cy="84600"/>
              </a:xfrm>
              <a:custGeom>
                <a:avLst/>
                <a:gdLst/>
                <a:ahLst/>
                <a:rect l="l" t="t" r="r" b="b"/>
                <a:pathLst>
                  <a:path w="1" h="9122">
                    <a:moveTo>
                      <a:pt x="1" y="0"/>
                    </a:moveTo>
                    <a:lnTo>
                      <a:pt x="1" y="9121"/>
                    </a:lnTo>
                  </a:path>
                </a:pathLst>
              </a:custGeom>
              <a:solidFill>
                <a:schemeClr val="lt2"/>
              </a:solidFill>
              <a:ln w="19080">
                <a:solidFill>
                  <a:srgbClr val="e7e6e6"/>
                </a:solidFill>
                <a:miter/>
              </a:ln>
            </p:spPr>
            <p:style>
              <a:lnRef idx="0"/>
              <a:fillRef idx="0"/>
              <a:effectRef idx="0"/>
              <a:fontRef idx="minor"/>
            </p:style>
          </p:sp>
        </p:grpSp>
        <p:grpSp>
          <p:nvGrpSpPr>
            <p:cNvPr id="2015" name="Group 123"/>
            <p:cNvGrpSpPr/>
            <p:nvPr/>
          </p:nvGrpSpPr>
          <p:grpSpPr>
            <a:xfrm>
              <a:off x="3804840" y="852840"/>
              <a:ext cx="41760" cy="30600"/>
              <a:chOff x="3804840" y="852840"/>
              <a:chExt cx="41760" cy="30600"/>
            </a:xfrm>
          </p:grpSpPr>
          <p:sp>
            <p:nvSpPr>
              <p:cNvPr id="2016" name="CustomShape 124"/>
              <p:cNvSpPr/>
              <p:nvPr/>
            </p:nvSpPr>
            <p:spPr>
              <a:xfrm>
                <a:off x="3804840" y="852840"/>
                <a:ext cx="41760" cy="30600"/>
              </a:xfrm>
              <a:custGeom>
                <a:avLst/>
                <a:gdLst/>
                <a:ahLst/>
                <a:rect l="l" t="t" r="r" b="b"/>
                <a:pathLst>
                  <a:path w="4005" h="3433">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chemeClr val="accent2"/>
              </a:solidFill>
              <a:ln w="0">
                <a:noFill/>
              </a:ln>
            </p:spPr>
            <p:style>
              <a:lnRef idx="0"/>
              <a:fillRef idx="0"/>
              <a:effectRef idx="0"/>
              <a:fontRef idx="minor"/>
            </p:style>
          </p:sp>
          <p:sp>
            <p:nvSpPr>
              <p:cNvPr id="2017" name="CustomShape 125"/>
              <p:cNvSpPr/>
              <p:nvPr/>
            </p:nvSpPr>
            <p:spPr>
              <a:xfrm>
                <a:off x="3824280" y="864720"/>
                <a:ext cx="8640" cy="7200"/>
              </a:xfrm>
              <a:custGeom>
                <a:avLst/>
                <a:gdLst/>
                <a:ahLst/>
                <a:rect l="l" t="t" r="r" b="b"/>
                <a:pathLst>
                  <a:path w="969" h="969">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chemeClr val="accent2"/>
              </a:solidFill>
              <a:ln w="0">
                <a:noFill/>
              </a:ln>
            </p:spPr>
            <p:style>
              <a:lnRef idx="0"/>
              <a:fillRef idx="0"/>
              <a:effectRef idx="0"/>
              <a:fontRef idx="minor"/>
            </p:style>
          </p:sp>
        </p:grpSp>
        <p:grpSp>
          <p:nvGrpSpPr>
            <p:cNvPr id="2018" name="Group 126"/>
            <p:cNvGrpSpPr/>
            <p:nvPr/>
          </p:nvGrpSpPr>
          <p:grpSpPr>
            <a:xfrm>
              <a:off x="3732480" y="862200"/>
              <a:ext cx="41760" cy="30600"/>
              <a:chOff x="3732480" y="862200"/>
              <a:chExt cx="41760" cy="30600"/>
            </a:xfrm>
          </p:grpSpPr>
          <p:sp>
            <p:nvSpPr>
              <p:cNvPr id="2019" name="CustomShape 127"/>
              <p:cNvSpPr/>
              <p:nvPr/>
            </p:nvSpPr>
            <p:spPr>
              <a:xfrm>
                <a:off x="3732480" y="862200"/>
                <a:ext cx="41760" cy="30600"/>
              </a:xfrm>
              <a:custGeom>
                <a:avLst/>
                <a:gdLst/>
                <a:ahLst/>
                <a:rect l="l" t="t" r="r" b="b"/>
                <a:pathLst>
                  <a:path w="4001" h="342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chemeClr val="accent2"/>
              </a:solidFill>
              <a:ln w="0">
                <a:noFill/>
              </a:ln>
            </p:spPr>
            <p:style>
              <a:lnRef idx="0"/>
              <a:fillRef idx="0"/>
              <a:effectRef idx="0"/>
              <a:fontRef idx="minor"/>
            </p:style>
          </p:sp>
          <p:sp>
            <p:nvSpPr>
              <p:cNvPr id="2020" name="CustomShape 128"/>
              <p:cNvSpPr/>
              <p:nvPr/>
            </p:nvSpPr>
            <p:spPr>
              <a:xfrm>
                <a:off x="3752280" y="873720"/>
                <a:ext cx="8640" cy="720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w="0">
                <a:noFill/>
              </a:ln>
            </p:spPr>
            <p:style>
              <a:lnRef idx="0"/>
              <a:fillRef idx="0"/>
              <a:effectRef idx="0"/>
              <a:fontRef idx="minor"/>
            </p:style>
          </p:sp>
        </p:grpSp>
        <p:grpSp>
          <p:nvGrpSpPr>
            <p:cNvPr id="2021" name="Group 129"/>
            <p:cNvGrpSpPr/>
            <p:nvPr/>
          </p:nvGrpSpPr>
          <p:grpSpPr>
            <a:xfrm>
              <a:off x="3835440" y="878040"/>
              <a:ext cx="41760" cy="30600"/>
              <a:chOff x="3835440" y="878040"/>
              <a:chExt cx="41760" cy="30600"/>
            </a:xfrm>
          </p:grpSpPr>
          <p:sp>
            <p:nvSpPr>
              <p:cNvPr id="2022" name="CustomShape 130"/>
              <p:cNvSpPr/>
              <p:nvPr/>
            </p:nvSpPr>
            <p:spPr>
              <a:xfrm>
                <a:off x="3835440" y="878040"/>
                <a:ext cx="41760" cy="30600"/>
              </a:xfrm>
              <a:custGeom>
                <a:avLst/>
                <a:gdLst/>
                <a:ahLst/>
                <a:rect l="l" t="t" r="r" b="b"/>
                <a:pathLst>
                  <a:path w="3993" h="3426">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chemeClr val="accent1"/>
              </a:solidFill>
              <a:ln w="0">
                <a:noFill/>
              </a:ln>
            </p:spPr>
            <p:style>
              <a:lnRef idx="0"/>
              <a:fillRef idx="0"/>
              <a:effectRef idx="0"/>
              <a:fontRef idx="minor"/>
            </p:style>
          </p:sp>
          <p:sp>
            <p:nvSpPr>
              <p:cNvPr id="2023" name="CustomShape 131"/>
              <p:cNvSpPr/>
              <p:nvPr/>
            </p:nvSpPr>
            <p:spPr>
              <a:xfrm>
                <a:off x="3854880" y="889920"/>
                <a:ext cx="8640" cy="720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chemeClr val="accent1"/>
              </a:solidFill>
              <a:ln w="0">
                <a:noFill/>
              </a:ln>
            </p:spPr>
            <p:style>
              <a:lnRef idx="0"/>
              <a:fillRef idx="0"/>
              <a:effectRef idx="0"/>
              <a:fontRef idx="minor"/>
            </p:style>
          </p:sp>
        </p:grpSp>
        <p:grpSp>
          <p:nvGrpSpPr>
            <p:cNvPr id="2024" name="Group 132"/>
            <p:cNvGrpSpPr/>
            <p:nvPr/>
          </p:nvGrpSpPr>
          <p:grpSpPr>
            <a:xfrm>
              <a:off x="3893760" y="862200"/>
              <a:ext cx="41760" cy="30600"/>
              <a:chOff x="3893760" y="862200"/>
              <a:chExt cx="41760" cy="30600"/>
            </a:xfrm>
          </p:grpSpPr>
          <p:sp>
            <p:nvSpPr>
              <p:cNvPr id="2025" name="CustomShape 133"/>
              <p:cNvSpPr/>
              <p:nvPr/>
            </p:nvSpPr>
            <p:spPr>
              <a:xfrm>
                <a:off x="3893760" y="862200"/>
                <a:ext cx="41760" cy="30600"/>
              </a:xfrm>
              <a:custGeom>
                <a:avLst/>
                <a:gdLst/>
                <a:ahLst/>
                <a:rect l="l" t="t" r="r" b="b"/>
                <a:pathLst>
                  <a:path w="3993" h="3418">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chemeClr val="accent2"/>
              </a:solidFill>
              <a:ln w="0">
                <a:noFill/>
              </a:ln>
            </p:spPr>
            <p:style>
              <a:lnRef idx="0"/>
              <a:fillRef idx="0"/>
              <a:effectRef idx="0"/>
              <a:fontRef idx="minor"/>
            </p:style>
          </p:sp>
          <p:sp>
            <p:nvSpPr>
              <p:cNvPr id="2026" name="CustomShape 134"/>
              <p:cNvSpPr/>
              <p:nvPr/>
            </p:nvSpPr>
            <p:spPr>
              <a:xfrm>
                <a:off x="3911400" y="873720"/>
                <a:ext cx="10440" cy="7200"/>
              </a:xfrm>
              <a:custGeom>
                <a:avLst/>
                <a:gdLst/>
                <a:ahLst/>
                <a:rect l="l" t="t" r="r" b="b"/>
                <a:pathLst>
                  <a:path w="1134" h="964">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chemeClr val="accent2"/>
              </a:solidFill>
              <a:ln w="0">
                <a:noFill/>
              </a:ln>
            </p:spPr>
            <p:style>
              <a:lnRef idx="0"/>
              <a:fillRef idx="0"/>
              <a:effectRef idx="0"/>
              <a:fontRef idx="minor"/>
            </p:style>
          </p:sp>
        </p:grpSp>
        <p:grpSp>
          <p:nvGrpSpPr>
            <p:cNvPr id="2027" name="Group 135"/>
            <p:cNvGrpSpPr/>
            <p:nvPr/>
          </p:nvGrpSpPr>
          <p:grpSpPr>
            <a:xfrm>
              <a:off x="3893760" y="948600"/>
              <a:ext cx="41760" cy="30600"/>
              <a:chOff x="3893760" y="948600"/>
              <a:chExt cx="41760" cy="30600"/>
            </a:xfrm>
          </p:grpSpPr>
          <p:sp>
            <p:nvSpPr>
              <p:cNvPr id="2028" name="CustomShape 136"/>
              <p:cNvSpPr/>
              <p:nvPr/>
            </p:nvSpPr>
            <p:spPr>
              <a:xfrm>
                <a:off x="3893760" y="948600"/>
                <a:ext cx="41760" cy="30600"/>
              </a:xfrm>
              <a:custGeom>
                <a:avLst/>
                <a:gdLst/>
                <a:ahLst/>
                <a:rect l="l" t="t" r="r" b="b"/>
                <a:pathLst>
                  <a:path w="3993" h="3424">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chemeClr val="accent2"/>
              </a:solidFill>
              <a:ln w="0">
                <a:noFill/>
              </a:ln>
            </p:spPr>
            <p:style>
              <a:lnRef idx="0"/>
              <a:fillRef idx="0"/>
              <a:effectRef idx="0"/>
              <a:fontRef idx="minor"/>
            </p:style>
          </p:sp>
          <p:sp>
            <p:nvSpPr>
              <p:cNvPr id="2029" name="CustomShape 137"/>
              <p:cNvSpPr/>
              <p:nvPr/>
            </p:nvSpPr>
            <p:spPr>
              <a:xfrm>
                <a:off x="3911400" y="960120"/>
                <a:ext cx="10440" cy="7200"/>
              </a:xfrm>
              <a:custGeom>
                <a:avLst/>
                <a:gdLst/>
                <a:ahLst/>
                <a:rect l="l" t="t" r="r" b="b"/>
                <a:pathLst>
                  <a:path w="1134" h="965">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chemeClr val="accent2"/>
              </a:solidFill>
              <a:ln w="0">
                <a:noFill/>
              </a:ln>
            </p:spPr>
            <p:style>
              <a:lnRef idx="0"/>
              <a:fillRef idx="0"/>
              <a:effectRef idx="0"/>
              <a:fontRef idx="minor"/>
            </p:style>
          </p:sp>
        </p:grpSp>
        <p:grpSp>
          <p:nvGrpSpPr>
            <p:cNvPr id="2030" name="Group 138"/>
            <p:cNvGrpSpPr/>
            <p:nvPr/>
          </p:nvGrpSpPr>
          <p:grpSpPr>
            <a:xfrm>
              <a:off x="3944520" y="985680"/>
              <a:ext cx="41760" cy="30600"/>
              <a:chOff x="3944520" y="985680"/>
              <a:chExt cx="41760" cy="30600"/>
            </a:xfrm>
          </p:grpSpPr>
          <p:sp>
            <p:nvSpPr>
              <p:cNvPr id="2031" name="CustomShape 139"/>
              <p:cNvSpPr/>
              <p:nvPr/>
            </p:nvSpPr>
            <p:spPr>
              <a:xfrm>
                <a:off x="3944520" y="985680"/>
                <a:ext cx="41760" cy="30600"/>
              </a:xfrm>
              <a:custGeom>
                <a:avLst/>
                <a:gdLst/>
                <a:ahLst/>
                <a:rect l="l" t="t" r="r" b="b"/>
                <a:pathLst>
                  <a:path w="3993" h="3433">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chemeClr val="accent2"/>
              </a:solidFill>
              <a:ln w="0">
                <a:noFill/>
              </a:ln>
            </p:spPr>
            <p:style>
              <a:lnRef idx="0"/>
              <a:fillRef idx="0"/>
              <a:effectRef idx="0"/>
              <a:fontRef idx="minor"/>
            </p:style>
          </p:sp>
          <p:sp>
            <p:nvSpPr>
              <p:cNvPr id="2032" name="CustomShape 140"/>
              <p:cNvSpPr/>
              <p:nvPr/>
            </p:nvSpPr>
            <p:spPr>
              <a:xfrm>
                <a:off x="3962520" y="997200"/>
                <a:ext cx="10440" cy="7200"/>
              </a:xfrm>
              <a:custGeom>
                <a:avLst/>
                <a:gdLst/>
                <a:ahLst/>
                <a:rect l="l" t="t" r="r" b="b"/>
                <a:pathLst>
                  <a:path w="1126" h="967">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chemeClr val="accent2"/>
              </a:solidFill>
              <a:ln w="0">
                <a:noFill/>
              </a:ln>
            </p:spPr>
            <p:style>
              <a:lnRef idx="0"/>
              <a:fillRef idx="0"/>
              <a:effectRef idx="0"/>
              <a:fontRef idx="minor"/>
            </p:style>
          </p:sp>
        </p:grpSp>
        <p:grpSp>
          <p:nvGrpSpPr>
            <p:cNvPr id="2033" name="Group 141"/>
            <p:cNvGrpSpPr/>
            <p:nvPr/>
          </p:nvGrpSpPr>
          <p:grpSpPr>
            <a:xfrm>
              <a:off x="3461760" y="640440"/>
              <a:ext cx="483120" cy="191520"/>
              <a:chOff x="3461760" y="640440"/>
              <a:chExt cx="483120" cy="191520"/>
            </a:xfrm>
          </p:grpSpPr>
          <p:sp>
            <p:nvSpPr>
              <p:cNvPr id="2034" name="CustomShape 142"/>
              <p:cNvSpPr/>
              <p:nvPr/>
            </p:nvSpPr>
            <p:spPr>
              <a:xfrm>
                <a:off x="3466800" y="640440"/>
                <a:ext cx="478080" cy="191520"/>
              </a:xfrm>
              <a:custGeom>
                <a:avLst/>
                <a:gdLst/>
                <a:ahLst/>
                <a:rect l="l" t="t" r="r" b="b"/>
                <a:pathLst>
                  <a:path w="44166" h="20432">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solidFill>
                <a:schemeClr val="lt2"/>
              </a:solidFill>
              <a:ln w="19080">
                <a:solidFill>
                  <a:srgbClr val="e7e6e6"/>
                </a:solidFill>
                <a:miter/>
              </a:ln>
            </p:spPr>
            <p:style>
              <a:lnRef idx="0"/>
              <a:fillRef idx="0"/>
              <a:effectRef idx="0"/>
              <a:fontRef idx="minor"/>
            </p:style>
          </p:sp>
          <p:sp>
            <p:nvSpPr>
              <p:cNvPr id="2035" name="CustomShape 143"/>
              <p:cNvSpPr/>
              <p:nvPr/>
            </p:nvSpPr>
            <p:spPr>
              <a:xfrm>
                <a:off x="3461760" y="749520"/>
                <a:ext cx="99000" cy="82440"/>
              </a:xfrm>
              <a:custGeom>
                <a:avLst/>
                <a:gdLst/>
                <a:ahLst/>
                <a:rect l="l" t="t" r="r" b="b"/>
                <a:pathLst>
                  <a:path w="9279" h="8916">
                    <a:moveTo>
                      <a:pt x="0" y="8916"/>
                    </a:moveTo>
                    <a:lnTo>
                      <a:pt x="9279" y="6883"/>
                    </a:lnTo>
                    <a:lnTo>
                      <a:pt x="7041" y="0"/>
                    </a:lnTo>
                  </a:path>
                </a:pathLst>
              </a:custGeom>
              <a:solidFill>
                <a:schemeClr val="lt2"/>
              </a:solidFill>
              <a:ln w="19080">
                <a:solidFill>
                  <a:srgbClr val="e7e6e6"/>
                </a:solidFill>
                <a:miter/>
              </a:ln>
            </p:spPr>
            <p:style>
              <a:lnRef idx="0"/>
              <a:fillRef idx="0"/>
              <a:effectRef idx="0"/>
              <a:fontRef idx="minor"/>
            </p:style>
          </p:sp>
          <p:sp>
            <p:nvSpPr>
              <p:cNvPr id="2036" name="CustomShape 144"/>
              <p:cNvSpPr/>
              <p:nvPr/>
            </p:nvSpPr>
            <p:spPr>
              <a:xfrm>
                <a:off x="3560760" y="786600"/>
                <a:ext cx="108000" cy="21960"/>
              </a:xfrm>
              <a:custGeom>
                <a:avLst/>
                <a:gdLst/>
                <a:ahLst/>
                <a:rect l="l" t="t" r="r" b="b"/>
                <a:pathLst>
                  <a:path w="10114" h="2493">
                    <a:moveTo>
                      <a:pt x="0" y="2493"/>
                    </a:moveTo>
                    <a:lnTo>
                      <a:pt x="10113" y="1"/>
                    </a:lnTo>
                  </a:path>
                </a:pathLst>
              </a:custGeom>
              <a:solidFill>
                <a:schemeClr val="lt2"/>
              </a:solidFill>
              <a:ln w="19080">
                <a:solidFill>
                  <a:srgbClr val="e7e6e6"/>
                </a:solidFill>
                <a:miter/>
              </a:ln>
            </p:spPr>
            <p:style>
              <a:lnRef idx="0"/>
              <a:fillRef idx="0"/>
              <a:effectRef idx="0"/>
              <a:fontRef idx="minor"/>
            </p:style>
          </p:sp>
          <p:sp>
            <p:nvSpPr>
              <p:cNvPr id="2037" name="CustomShape 145"/>
              <p:cNvSpPr/>
              <p:nvPr/>
            </p:nvSpPr>
            <p:spPr>
              <a:xfrm>
                <a:off x="3675600" y="735840"/>
                <a:ext cx="147960" cy="48960"/>
              </a:xfrm>
              <a:custGeom>
                <a:avLst/>
                <a:gdLst/>
                <a:ahLst/>
                <a:rect l="l" t="t" r="r" b="b"/>
                <a:pathLst>
                  <a:path w="13792" h="5360">
                    <a:moveTo>
                      <a:pt x="1" y="5360"/>
                    </a:moveTo>
                    <a:lnTo>
                      <a:pt x="13791" y="1"/>
                    </a:lnTo>
                  </a:path>
                </a:pathLst>
              </a:custGeom>
              <a:solidFill>
                <a:schemeClr val="lt2"/>
              </a:solidFill>
              <a:ln w="19080">
                <a:solidFill>
                  <a:srgbClr val="e7e6e6"/>
                </a:solidFill>
                <a:miter/>
              </a:ln>
            </p:spPr>
            <p:style>
              <a:lnRef idx="0"/>
              <a:fillRef idx="0"/>
              <a:effectRef idx="0"/>
              <a:fontRef idx="minor"/>
            </p:style>
          </p:sp>
          <p:sp>
            <p:nvSpPr>
              <p:cNvPr id="2038" name="CustomShape 146"/>
              <p:cNvSpPr/>
              <p:nvPr/>
            </p:nvSpPr>
            <p:spPr>
              <a:xfrm>
                <a:off x="3825720" y="640440"/>
                <a:ext cx="21960" cy="97920"/>
              </a:xfrm>
              <a:custGeom>
                <a:avLst/>
                <a:gdLst/>
                <a:ahLst/>
                <a:rect l="l" t="t" r="r" b="b"/>
                <a:pathLst>
                  <a:path w="2190" h="10549">
                    <a:moveTo>
                      <a:pt x="0" y="10549"/>
                    </a:moveTo>
                    <a:lnTo>
                      <a:pt x="2190" y="0"/>
                    </a:lnTo>
                  </a:path>
                </a:pathLst>
              </a:custGeom>
              <a:solidFill>
                <a:schemeClr val="lt2"/>
              </a:solidFill>
              <a:ln w="19080">
                <a:solidFill>
                  <a:srgbClr val="e7e6e6"/>
                </a:solidFill>
                <a:miter/>
              </a:ln>
            </p:spPr>
            <p:style>
              <a:lnRef idx="0"/>
              <a:fillRef idx="0"/>
              <a:effectRef idx="0"/>
              <a:fontRef idx="minor"/>
            </p:style>
          </p:sp>
          <p:sp>
            <p:nvSpPr>
              <p:cNvPr id="2039" name="CustomShape 147"/>
              <p:cNvSpPr/>
              <p:nvPr/>
            </p:nvSpPr>
            <p:spPr>
              <a:xfrm>
                <a:off x="3849480" y="640440"/>
                <a:ext cx="33840" cy="74520"/>
              </a:xfrm>
              <a:custGeom>
                <a:avLst/>
                <a:gdLst/>
                <a:ahLst/>
                <a:rect l="l" t="t" r="r" b="b"/>
                <a:pathLst>
                  <a:path w="3280" h="8081">
                    <a:moveTo>
                      <a:pt x="1" y="0"/>
                    </a:moveTo>
                    <a:lnTo>
                      <a:pt x="3279" y="8081"/>
                    </a:lnTo>
                  </a:path>
                </a:pathLst>
              </a:custGeom>
              <a:solidFill>
                <a:schemeClr val="lt2"/>
              </a:solidFill>
              <a:ln w="19080">
                <a:solidFill>
                  <a:srgbClr val="e7e6e6"/>
                </a:solidFill>
                <a:miter/>
              </a:ln>
            </p:spPr>
            <p:style>
              <a:lnRef idx="0"/>
              <a:fillRef idx="0"/>
              <a:effectRef idx="0"/>
              <a:fontRef idx="minor"/>
            </p:style>
          </p:sp>
        </p:grpSp>
        <p:grpSp>
          <p:nvGrpSpPr>
            <p:cNvPr id="2040" name="Group 148"/>
            <p:cNvGrpSpPr/>
            <p:nvPr/>
          </p:nvGrpSpPr>
          <p:grpSpPr>
            <a:xfrm>
              <a:off x="3813840" y="622080"/>
              <a:ext cx="50400" cy="37080"/>
              <a:chOff x="3813840" y="622080"/>
              <a:chExt cx="50400" cy="37080"/>
            </a:xfrm>
          </p:grpSpPr>
          <p:sp>
            <p:nvSpPr>
              <p:cNvPr id="2041" name="CustomShape 149"/>
              <p:cNvSpPr/>
              <p:nvPr/>
            </p:nvSpPr>
            <p:spPr>
              <a:xfrm>
                <a:off x="3813840" y="622080"/>
                <a:ext cx="50400" cy="37080"/>
              </a:xfrm>
              <a:custGeom>
                <a:avLst/>
                <a:gdLst/>
                <a:ahLst/>
                <a:rect l="l" t="t" r="r" b="b"/>
                <a:pathLst>
                  <a:path w="4804" h="4114">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chemeClr val="accent1"/>
              </a:solidFill>
              <a:ln w="0">
                <a:noFill/>
              </a:ln>
            </p:spPr>
            <p:style>
              <a:lnRef idx="0"/>
              <a:fillRef idx="0"/>
              <a:effectRef idx="0"/>
              <a:fontRef idx="minor"/>
            </p:style>
          </p:sp>
          <p:sp>
            <p:nvSpPr>
              <p:cNvPr id="2042" name="CustomShape 150"/>
              <p:cNvSpPr/>
              <p:nvPr/>
            </p:nvSpPr>
            <p:spPr>
              <a:xfrm>
                <a:off x="3834720" y="633600"/>
                <a:ext cx="16200" cy="14040"/>
              </a:xfrm>
              <a:custGeom>
                <a:avLst/>
                <a:gdLst/>
                <a:ahLst/>
                <a:rect l="l" t="t" r="r" b="b"/>
                <a:pathLst>
                  <a:path w="1658" h="1658">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chemeClr val="accent1"/>
              </a:solidFill>
              <a:ln w="0">
                <a:noFill/>
              </a:ln>
            </p:spPr>
            <p:style>
              <a:lnRef idx="0"/>
              <a:fillRef idx="0"/>
              <a:effectRef idx="0"/>
              <a:fontRef idx="minor"/>
            </p:style>
          </p:sp>
        </p:grpSp>
        <p:grpSp>
          <p:nvGrpSpPr>
            <p:cNvPr id="2043" name="Group 151"/>
            <p:cNvGrpSpPr/>
            <p:nvPr/>
          </p:nvGrpSpPr>
          <p:grpSpPr>
            <a:xfrm>
              <a:off x="3677040" y="666000"/>
              <a:ext cx="50400" cy="37080"/>
              <a:chOff x="3677040" y="666000"/>
              <a:chExt cx="50400" cy="37080"/>
            </a:xfrm>
          </p:grpSpPr>
          <p:sp>
            <p:nvSpPr>
              <p:cNvPr id="2044" name="CustomShape 152"/>
              <p:cNvSpPr/>
              <p:nvPr/>
            </p:nvSpPr>
            <p:spPr>
              <a:xfrm>
                <a:off x="3677040" y="666000"/>
                <a:ext cx="50400" cy="37080"/>
              </a:xfrm>
              <a:custGeom>
                <a:avLst/>
                <a:gdLst/>
                <a:ahLst/>
                <a:rect l="l" t="t" r="r" b="b"/>
                <a:pathLst>
                  <a:path w="4804" h="4126">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chemeClr val="accent1"/>
              </a:solidFill>
              <a:ln w="0">
                <a:noFill/>
              </a:ln>
            </p:spPr>
            <p:style>
              <a:lnRef idx="0"/>
              <a:fillRef idx="0"/>
              <a:effectRef idx="0"/>
              <a:fontRef idx="minor"/>
            </p:style>
          </p:sp>
          <p:sp>
            <p:nvSpPr>
              <p:cNvPr id="2045" name="CustomShape 153"/>
              <p:cNvSpPr/>
              <p:nvPr/>
            </p:nvSpPr>
            <p:spPr>
              <a:xfrm>
                <a:off x="3697920" y="677880"/>
                <a:ext cx="16200" cy="14040"/>
              </a:xfrm>
              <a:custGeom>
                <a:avLst/>
                <a:gdLst/>
                <a:ahLst/>
                <a:rect l="l" t="t" r="r" b="b"/>
                <a:pathLst>
                  <a:path w="1658" h="1659">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chemeClr val="accent1"/>
              </a:solidFill>
              <a:ln w="0">
                <a:noFill/>
              </a:ln>
            </p:spPr>
            <p:style>
              <a:lnRef idx="0"/>
              <a:fillRef idx="0"/>
              <a:effectRef idx="0"/>
              <a:fontRef idx="minor"/>
            </p:style>
          </p:sp>
        </p:grpSp>
        <p:grpSp>
          <p:nvGrpSpPr>
            <p:cNvPr id="2046" name="Group 154"/>
            <p:cNvGrpSpPr/>
            <p:nvPr/>
          </p:nvGrpSpPr>
          <p:grpSpPr>
            <a:xfrm>
              <a:off x="3639600" y="767880"/>
              <a:ext cx="50400" cy="37080"/>
              <a:chOff x="3639600" y="767880"/>
              <a:chExt cx="50400" cy="37080"/>
            </a:xfrm>
          </p:grpSpPr>
          <p:sp>
            <p:nvSpPr>
              <p:cNvPr id="2047" name="CustomShape 155"/>
              <p:cNvSpPr/>
              <p:nvPr/>
            </p:nvSpPr>
            <p:spPr>
              <a:xfrm>
                <a:off x="3639600" y="767880"/>
                <a:ext cx="50400" cy="37080"/>
              </a:xfrm>
              <a:custGeom>
                <a:avLst/>
                <a:gdLst/>
                <a:ahLst/>
                <a:rect l="l" t="t" r="r" b="b"/>
                <a:pathLst>
                  <a:path w="4803" h="4114">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048" name="CustomShape 156"/>
              <p:cNvSpPr/>
              <p:nvPr/>
            </p:nvSpPr>
            <p:spPr>
              <a:xfrm>
                <a:off x="3660480" y="779760"/>
                <a:ext cx="16200" cy="14040"/>
              </a:xfrm>
              <a:custGeom>
                <a:avLst/>
                <a:gdLst/>
                <a:ahLst/>
                <a:rect l="l" t="t" r="r" b="b"/>
                <a:pathLst>
                  <a:path w="1658" h="1659">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chemeClr val="accent2"/>
              </a:solidFill>
              <a:ln w="0">
                <a:noFill/>
              </a:ln>
            </p:spPr>
            <p:style>
              <a:lnRef idx="0"/>
              <a:fillRef idx="0"/>
              <a:effectRef idx="0"/>
              <a:fontRef idx="minor"/>
            </p:style>
          </p:sp>
        </p:grpSp>
        <p:grpSp>
          <p:nvGrpSpPr>
            <p:cNvPr id="2049" name="Group 157"/>
            <p:cNvGrpSpPr/>
            <p:nvPr/>
          </p:nvGrpSpPr>
          <p:grpSpPr>
            <a:xfrm>
              <a:off x="3507120" y="730800"/>
              <a:ext cx="50400" cy="37080"/>
              <a:chOff x="3507120" y="730800"/>
              <a:chExt cx="50400" cy="37080"/>
            </a:xfrm>
          </p:grpSpPr>
          <p:sp>
            <p:nvSpPr>
              <p:cNvPr id="2050" name="CustomShape 158"/>
              <p:cNvSpPr/>
              <p:nvPr/>
            </p:nvSpPr>
            <p:spPr>
              <a:xfrm>
                <a:off x="3507120" y="730800"/>
                <a:ext cx="50400" cy="37080"/>
              </a:xfrm>
              <a:custGeom>
                <a:avLst/>
                <a:gdLst/>
                <a:ahLst/>
                <a:rect l="l" t="t" r="r" b="b"/>
                <a:pathLst>
                  <a:path w="4804" h="4114">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051" name="CustomShape 159"/>
              <p:cNvSpPr/>
              <p:nvPr/>
            </p:nvSpPr>
            <p:spPr>
              <a:xfrm>
                <a:off x="3528000" y="742680"/>
                <a:ext cx="16200" cy="14040"/>
              </a:xfrm>
              <a:custGeom>
                <a:avLst/>
                <a:gdLst/>
                <a:ahLst/>
                <a:rect l="l" t="t" r="r" b="b"/>
                <a:pathLst>
                  <a:path w="1658" h="1658">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chemeClr val="accent2"/>
              </a:solidFill>
              <a:ln w="0">
                <a:noFill/>
              </a:ln>
            </p:spPr>
            <p:style>
              <a:lnRef idx="0"/>
              <a:fillRef idx="0"/>
              <a:effectRef idx="0"/>
              <a:fontRef idx="minor"/>
            </p:style>
          </p:sp>
        </p:grpSp>
        <p:grpSp>
          <p:nvGrpSpPr>
            <p:cNvPr id="2052" name="Group 160"/>
            <p:cNvGrpSpPr/>
            <p:nvPr/>
          </p:nvGrpSpPr>
          <p:grpSpPr>
            <a:xfrm>
              <a:off x="3531240" y="795960"/>
              <a:ext cx="50400" cy="37080"/>
              <a:chOff x="3531240" y="795960"/>
              <a:chExt cx="50400" cy="37080"/>
            </a:xfrm>
          </p:grpSpPr>
          <p:sp>
            <p:nvSpPr>
              <p:cNvPr id="2053" name="CustomShape 161"/>
              <p:cNvSpPr/>
              <p:nvPr/>
            </p:nvSpPr>
            <p:spPr>
              <a:xfrm>
                <a:off x="3531240" y="795960"/>
                <a:ext cx="50400" cy="37080"/>
              </a:xfrm>
              <a:custGeom>
                <a:avLst/>
                <a:gdLst/>
                <a:ahLst/>
                <a:rect l="l" t="t" r="r" b="b"/>
                <a:pathLst>
                  <a:path w="4804" h="4117">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chemeClr val="accent1"/>
              </a:solidFill>
              <a:ln w="0">
                <a:noFill/>
              </a:ln>
            </p:spPr>
            <p:style>
              <a:lnRef idx="0"/>
              <a:fillRef idx="0"/>
              <a:effectRef idx="0"/>
              <a:fontRef idx="minor"/>
            </p:style>
          </p:sp>
          <p:sp>
            <p:nvSpPr>
              <p:cNvPr id="2054" name="CustomShape 162"/>
              <p:cNvSpPr/>
              <p:nvPr/>
            </p:nvSpPr>
            <p:spPr>
              <a:xfrm>
                <a:off x="3552120" y="807480"/>
                <a:ext cx="16200" cy="14040"/>
              </a:xfrm>
              <a:custGeom>
                <a:avLst/>
                <a:gdLst/>
                <a:ahLst/>
                <a:rect l="l" t="t" r="r" b="b"/>
                <a:pathLst>
                  <a:path w="1658" h="1658">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chemeClr val="accent1"/>
              </a:solidFill>
              <a:ln w="0">
                <a:noFill/>
              </a:ln>
            </p:spPr>
            <p:style>
              <a:lnRef idx="0"/>
              <a:fillRef idx="0"/>
              <a:effectRef idx="0"/>
              <a:fontRef idx="minor"/>
            </p:style>
          </p:sp>
        </p:grpSp>
        <p:grpSp>
          <p:nvGrpSpPr>
            <p:cNvPr id="2055" name="Group 163"/>
            <p:cNvGrpSpPr/>
            <p:nvPr/>
          </p:nvGrpSpPr>
          <p:grpSpPr>
            <a:xfrm>
              <a:off x="3858840" y="706320"/>
              <a:ext cx="41760" cy="30600"/>
              <a:chOff x="3858840" y="706320"/>
              <a:chExt cx="41760" cy="30600"/>
            </a:xfrm>
          </p:grpSpPr>
          <p:sp>
            <p:nvSpPr>
              <p:cNvPr id="2056" name="CustomShape 164"/>
              <p:cNvSpPr/>
              <p:nvPr/>
            </p:nvSpPr>
            <p:spPr>
              <a:xfrm>
                <a:off x="3858840" y="706320"/>
                <a:ext cx="41760" cy="30600"/>
              </a:xfrm>
              <a:custGeom>
                <a:avLst/>
                <a:gdLst/>
                <a:ahLst/>
                <a:rect l="l" t="t" r="r" b="b"/>
                <a:pathLst>
                  <a:path w="3993" h="3424">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chemeClr val="accent2"/>
              </a:solidFill>
              <a:ln w="0">
                <a:noFill/>
              </a:ln>
            </p:spPr>
            <p:style>
              <a:lnRef idx="0"/>
              <a:fillRef idx="0"/>
              <a:effectRef idx="0"/>
              <a:fontRef idx="minor"/>
            </p:style>
          </p:sp>
          <p:sp>
            <p:nvSpPr>
              <p:cNvPr id="2057" name="CustomShape 165"/>
              <p:cNvSpPr/>
              <p:nvPr/>
            </p:nvSpPr>
            <p:spPr>
              <a:xfrm>
                <a:off x="3878280" y="717840"/>
                <a:ext cx="8640" cy="720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chemeClr val="accent2"/>
              </a:solidFill>
              <a:ln w="0">
                <a:noFill/>
              </a:ln>
            </p:spPr>
            <p:style>
              <a:lnRef idx="0"/>
              <a:fillRef idx="0"/>
              <a:effectRef idx="0"/>
              <a:fontRef idx="minor"/>
            </p:style>
          </p:sp>
        </p:grpSp>
        <p:grpSp>
          <p:nvGrpSpPr>
            <p:cNvPr id="2058" name="Group 166"/>
            <p:cNvGrpSpPr/>
            <p:nvPr/>
          </p:nvGrpSpPr>
          <p:grpSpPr>
            <a:xfrm>
              <a:off x="3799440" y="725040"/>
              <a:ext cx="41760" cy="30600"/>
              <a:chOff x="3799440" y="725040"/>
              <a:chExt cx="41760" cy="30600"/>
            </a:xfrm>
          </p:grpSpPr>
          <p:sp>
            <p:nvSpPr>
              <p:cNvPr id="2059" name="CustomShape 167"/>
              <p:cNvSpPr/>
              <p:nvPr/>
            </p:nvSpPr>
            <p:spPr>
              <a:xfrm>
                <a:off x="3799440" y="725040"/>
                <a:ext cx="41760" cy="30600"/>
              </a:xfrm>
              <a:custGeom>
                <a:avLst/>
                <a:gdLst/>
                <a:ahLst/>
                <a:rect l="l" t="t" r="r" b="b"/>
                <a:pathLst>
                  <a:path w="4005" h="3433">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chemeClr val="accent2"/>
              </a:solidFill>
              <a:ln w="0">
                <a:noFill/>
              </a:ln>
            </p:spPr>
            <p:style>
              <a:lnRef idx="0"/>
              <a:fillRef idx="0"/>
              <a:effectRef idx="0"/>
              <a:fontRef idx="minor"/>
            </p:style>
          </p:sp>
          <p:sp>
            <p:nvSpPr>
              <p:cNvPr id="2060" name="CustomShape 168"/>
              <p:cNvSpPr/>
              <p:nvPr/>
            </p:nvSpPr>
            <p:spPr>
              <a:xfrm>
                <a:off x="3818880" y="736560"/>
                <a:ext cx="8640" cy="720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chemeClr val="accent2"/>
              </a:solidFill>
              <a:ln w="0">
                <a:noFill/>
              </a:ln>
            </p:spPr>
            <p:style>
              <a:lnRef idx="0"/>
              <a:fillRef idx="0"/>
              <a:effectRef idx="0"/>
              <a:fontRef idx="minor"/>
            </p:style>
          </p:sp>
        </p:grpSp>
        <p:grpSp>
          <p:nvGrpSpPr>
            <p:cNvPr id="2061" name="Group 169"/>
            <p:cNvGrpSpPr/>
            <p:nvPr/>
          </p:nvGrpSpPr>
          <p:grpSpPr>
            <a:xfrm>
              <a:off x="3920760" y="630000"/>
              <a:ext cx="41760" cy="30600"/>
              <a:chOff x="3920760" y="630000"/>
              <a:chExt cx="41760" cy="30600"/>
            </a:xfrm>
          </p:grpSpPr>
          <p:sp>
            <p:nvSpPr>
              <p:cNvPr id="2062" name="CustomShape 170"/>
              <p:cNvSpPr/>
              <p:nvPr/>
            </p:nvSpPr>
            <p:spPr>
              <a:xfrm>
                <a:off x="3920760" y="630000"/>
                <a:ext cx="41760" cy="3060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chemeClr val="accent2"/>
              </a:solidFill>
              <a:ln w="0">
                <a:noFill/>
              </a:ln>
            </p:spPr>
            <p:style>
              <a:lnRef idx="0"/>
              <a:fillRef idx="0"/>
              <a:effectRef idx="0"/>
              <a:fontRef idx="minor"/>
            </p:style>
          </p:sp>
          <p:sp>
            <p:nvSpPr>
              <p:cNvPr id="2063" name="CustomShape 171"/>
              <p:cNvSpPr/>
              <p:nvPr/>
            </p:nvSpPr>
            <p:spPr>
              <a:xfrm>
                <a:off x="3940200" y="641520"/>
                <a:ext cx="8640" cy="7200"/>
              </a:xfrm>
              <a:custGeom>
                <a:avLst/>
                <a:gdLst/>
                <a:ahLst/>
                <a:rect l="l" t="t" r="r" b="b"/>
                <a:pathLst>
                  <a:path w="969" h="968">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chemeClr val="accent2"/>
              </a:solidFill>
              <a:ln w="0">
                <a:noFill/>
              </a:ln>
            </p:spPr>
            <p:style>
              <a:lnRef idx="0"/>
              <a:fillRef idx="0"/>
              <a:effectRef idx="0"/>
              <a:fontRef idx="minor"/>
            </p:style>
          </p:sp>
        </p:grpSp>
        <p:grpSp>
          <p:nvGrpSpPr>
            <p:cNvPr id="2064" name="Group 172"/>
            <p:cNvGrpSpPr/>
            <p:nvPr/>
          </p:nvGrpSpPr>
          <p:grpSpPr>
            <a:xfrm>
              <a:off x="3435480" y="818640"/>
              <a:ext cx="41760" cy="30600"/>
              <a:chOff x="3435480" y="818640"/>
              <a:chExt cx="41760" cy="30600"/>
            </a:xfrm>
          </p:grpSpPr>
          <p:sp>
            <p:nvSpPr>
              <p:cNvPr id="2065" name="CustomShape 173"/>
              <p:cNvSpPr/>
              <p:nvPr/>
            </p:nvSpPr>
            <p:spPr>
              <a:xfrm>
                <a:off x="3435480" y="818640"/>
                <a:ext cx="41760" cy="30600"/>
              </a:xfrm>
              <a:custGeom>
                <a:avLst/>
                <a:gdLst/>
                <a:ahLst/>
                <a:rect l="l" t="t" r="r" b="b"/>
                <a:pathLst>
                  <a:path w="4005" h="3421">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chemeClr val="accent2"/>
              </a:solidFill>
              <a:ln w="0">
                <a:noFill/>
              </a:ln>
            </p:spPr>
            <p:style>
              <a:lnRef idx="0"/>
              <a:fillRef idx="0"/>
              <a:effectRef idx="0"/>
              <a:fontRef idx="minor"/>
            </p:style>
          </p:sp>
          <p:sp>
            <p:nvSpPr>
              <p:cNvPr id="2066" name="CustomShape 174"/>
              <p:cNvSpPr/>
              <p:nvPr/>
            </p:nvSpPr>
            <p:spPr>
              <a:xfrm>
                <a:off x="3454920" y="830160"/>
                <a:ext cx="8640" cy="720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chemeClr val="accent2"/>
              </a:solidFill>
              <a:ln w="0">
                <a:noFill/>
              </a:ln>
            </p:spPr>
            <p:style>
              <a:lnRef idx="0"/>
              <a:fillRef idx="0"/>
              <a:effectRef idx="0"/>
              <a:fontRef idx="minor"/>
            </p:style>
          </p:sp>
        </p:grpSp>
        <p:grpSp>
          <p:nvGrpSpPr>
            <p:cNvPr id="2067" name="Group 175"/>
            <p:cNvGrpSpPr/>
            <p:nvPr/>
          </p:nvGrpSpPr>
          <p:grpSpPr>
            <a:xfrm>
              <a:off x="4021560" y="636120"/>
              <a:ext cx="370440" cy="373680"/>
              <a:chOff x="4021560" y="636120"/>
              <a:chExt cx="370440" cy="373680"/>
            </a:xfrm>
          </p:grpSpPr>
          <p:sp>
            <p:nvSpPr>
              <p:cNvPr id="2068" name="CustomShape 176"/>
              <p:cNvSpPr/>
              <p:nvPr/>
            </p:nvSpPr>
            <p:spPr>
              <a:xfrm>
                <a:off x="4021560" y="636120"/>
                <a:ext cx="370440" cy="373680"/>
              </a:xfrm>
              <a:custGeom>
                <a:avLst/>
                <a:gdLst/>
                <a:ahLst/>
                <a:rect l="l" t="t" r="r" b="b"/>
                <a:pathLst>
                  <a:path w="34247" h="39666">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solidFill>
                <a:schemeClr val="lt2"/>
              </a:solidFill>
              <a:ln w="19080">
                <a:solidFill>
                  <a:srgbClr val="e7e6e6"/>
                </a:solidFill>
                <a:miter/>
              </a:ln>
            </p:spPr>
            <p:style>
              <a:lnRef idx="0"/>
              <a:fillRef idx="0"/>
              <a:effectRef idx="0"/>
              <a:fontRef idx="minor"/>
            </p:style>
          </p:sp>
          <p:sp>
            <p:nvSpPr>
              <p:cNvPr id="2069" name="CustomShape 177"/>
              <p:cNvSpPr/>
              <p:nvPr/>
            </p:nvSpPr>
            <p:spPr>
              <a:xfrm>
                <a:off x="4039560" y="660960"/>
                <a:ext cx="84600" cy="82080"/>
              </a:xfrm>
              <a:custGeom>
                <a:avLst/>
                <a:gdLst/>
                <a:ahLst/>
                <a:rect l="l" t="t" r="r" b="b"/>
                <a:pathLst>
                  <a:path w="7949" h="8856">
                    <a:moveTo>
                      <a:pt x="1" y="1"/>
                    </a:moveTo>
                    <a:lnTo>
                      <a:pt x="7948" y="8856"/>
                    </a:lnTo>
                  </a:path>
                </a:pathLst>
              </a:custGeom>
              <a:solidFill>
                <a:schemeClr val="lt2"/>
              </a:solidFill>
              <a:ln w="19080">
                <a:solidFill>
                  <a:srgbClr val="e7e6e6"/>
                </a:solidFill>
                <a:miter/>
              </a:ln>
            </p:spPr>
            <p:style>
              <a:lnRef idx="0"/>
              <a:fillRef idx="0"/>
              <a:effectRef idx="0"/>
              <a:fontRef idx="minor"/>
            </p:style>
          </p:sp>
          <p:sp>
            <p:nvSpPr>
              <p:cNvPr id="2070" name="CustomShape 178"/>
              <p:cNvSpPr/>
              <p:nvPr/>
            </p:nvSpPr>
            <p:spPr>
              <a:xfrm>
                <a:off x="4125960" y="744840"/>
                <a:ext cx="34200" cy="117000"/>
              </a:xfrm>
              <a:custGeom>
                <a:avLst/>
                <a:gdLst/>
                <a:ahLst/>
                <a:rect l="l" t="t" r="r" b="b"/>
                <a:pathLst>
                  <a:path w="3315" h="12545">
                    <a:moveTo>
                      <a:pt x="0" y="1"/>
                    </a:moveTo>
                    <a:lnTo>
                      <a:pt x="3315" y="12545"/>
                    </a:lnTo>
                  </a:path>
                </a:pathLst>
              </a:custGeom>
              <a:solidFill>
                <a:schemeClr val="lt2"/>
              </a:solidFill>
              <a:ln w="19080">
                <a:solidFill>
                  <a:srgbClr val="e7e6e6"/>
                </a:solidFill>
                <a:miter/>
              </a:ln>
            </p:spPr>
            <p:style>
              <a:lnRef idx="0"/>
              <a:fillRef idx="0"/>
              <a:effectRef idx="0"/>
              <a:fontRef idx="minor"/>
            </p:style>
          </p:sp>
          <p:sp>
            <p:nvSpPr>
              <p:cNvPr id="2071" name="CustomShape 179"/>
              <p:cNvSpPr/>
              <p:nvPr/>
            </p:nvSpPr>
            <p:spPr>
              <a:xfrm>
                <a:off x="4167000" y="636120"/>
                <a:ext cx="81000" cy="131400"/>
              </a:xfrm>
              <a:custGeom>
                <a:avLst/>
                <a:gdLst/>
                <a:ahLst/>
                <a:rect l="l" t="t" r="r" b="b"/>
                <a:pathLst>
                  <a:path w="7634" h="14057">
                    <a:moveTo>
                      <a:pt x="7634" y="14057"/>
                    </a:moveTo>
                    <a:lnTo>
                      <a:pt x="1" y="1"/>
                    </a:lnTo>
                  </a:path>
                </a:pathLst>
              </a:custGeom>
              <a:solidFill>
                <a:schemeClr val="lt2"/>
              </a:solidFill>
              <a:ln w="19080">
                <a:solidFill>
                  <a:srgbClr val="e7e6e6"/>
                </a:solidFill>
                <a:miter/>
              </a:ln>
            </p:spPr>
            <p:style>
              <a:lnRef idx="0"/>
              <a:fillRef idx="0"/>
              <a:effectRef idx="0"/>
              <a:fontRef idx="minor"/>
            </p:style>
          </p:sp>
          <p:sp>
            <p:nvSpPr>
              <p:cNvPr id="2072" name="CustomShape 180"/>
              <p:cNvSpPr/>
              <p:nvPr/>
            </p:nvSpPr>
            <p:spPr>
              <a:xfrm>
                <a:off x="4131000" y="744840"/>
                <a:ext cx="111960" cy="22320"/>
              </a:xfrm>
              <a:custGeom>
                <a:avLst/>
                <a:gdLst/>
                <a:ahLst/>
                <a:rect l="l" t="t" r="r" b="b"/>
                <a:pathLst>
                  <a:path w="10464" h="2553">
                    <a:moveTo>
                      <a:pt x="0" y="1"/>
                    </a:moveTo>
                    <a:lnTo>
                      <a:pt x="10464" y="2553"/>
                    </a:lnTo>
                  </a:path>
                </a:pathLst>
              </a:custGeom>
              <a:solidFill>
                <a:schemeClr val="lt2"/>
              </a:solidFill>
              <a:ln w="19080">
                <a:solidFill>
                  <a:srgbClr val="e7e6e6"/>
                </a:solidFill>
                <a:miter/>
              </a:ln>
            </p:spPr>
            <p:style>
              <a:lnRef idx="0"/>
              <a:fillRef idx="0"/>
              <a:effectRef idx="0"/>
              <a:fontRef idx="minor"/>
            </p:style>
          </p:sp>
          <p:sp>
            <p:nvSpPr>
              <p:cNvPr id="2073" name="CustomShape 181"/>
              <p:cNvSpPr/>
              <p:nvPr/>
            </p:nvSpPr>
            <p:spPr>
              <a:xfrm>
                <a:off x="4125960" y="636120"/>
                <a:ext cx="39600" cy="106920"/>
              </a:xfrm>
              <a:custGeom>
                <a:avLst/>
                <a:gdLst/>
                <a:ahLst/>
                <a:rect l="l" t="t" r="r" b="b"/>
                <a:pathLst>
                  <a:path w="3799" h="11505">
                    <a:moveTo>
                      <a:pt x="0" y="11505"/>
                    </a:moveTo>
                    <a:lnTo>
                      <a:pt x="3799" y="1"/>
                    </a:lnTo>
                  </a:path>
                </a:pathLst>
              </a:custGeom>
              <a:solidFill>
                <a:schemeClr val="lt2"/>
              </a:solidFill>
              <a:ln w="19080">
                <a:solidFill>
                  <a:srgbClr val="e7e6e6"/>
                </a:solidFill>
                <a:miter/>
              </a:ln>
            </p:spPr>
            <p:style>
              <a:lnRef idx="0"/>
              <a:fillRef idx="0"/>
              <a:effectRef idx="0"/>
              <a:fontRef idx="minor"/>
            </p:style>
          </p:sp>
          <p:sp>
            <p:nvSpPr>
              <p:cNvPr id="2074" name="CustomShape 182"/>
              <p:cNvSpPr/>
              <p:nvPr/>
            </p:nvSpPr>
            <p:spPr>
              <a:xfrm>
                <a:off x="4021560" y="744840"/>
                <a:ext cx="102600" cy="47520"/>
              </a:xfrm>
              <a:custGeom>
                <a:avLst/>
                <a:gdLst/>
                <a:ahLst/>
                <a:rect l="l" t="t" r="r" b="b"/>
                <a:pathLst>
                  <a:path w="9606" h="5227">
                    <a:moveTo>
                      <a:pt x="1" y="5226"/>
                    </a:moveTo>
                    <a:lnTo>
                      <a:pt x="9605" y="1"/>
                    </a:lnTo>
                  </a:path>
                </a:pathLst>
              </a:custGeom>
              <a:solidFill>
                <a:schemeClr val="lt2"/>
              </a:solidFill>
              <a:ln w="19080">
                <a:solidFill>
                  <a:srgbClr val="e7e6e6"/>
                </a:solidFill>
                <a:miter/>
              </a:ln>
            </p:spPr>
            <p:style>
              <a:lnRef idx="0"/>
              <a:fillRef idx="0"/>
              <a:effectRef idx="0"/>
              <a:fontRef idx="minor"/>
            </p:style>
          </p:sp>
          <p:sp>
            <p:nvSpPr>
              <p:cNvPr id="2075" name="CustomShape 183"/>
              <p:cNvSpPr/>
              <p:nvPr/>
            </p:nvSpPr>
            <p:spPr>
              <a:xfrm>
                <a:off x="4099320" y="863640"/>
                <a:ext cx="60840" cy="30600"/>
              </a:xfrm>
              <a:custGeom>
                <a:avLst/>
                <a:gdLst/>
                <a:ahLst/>
                <a:rect l="l" t="t" r="r" b="b"/>
                <a:pathLst>
                  <a:path w="5771" h="3437">
                    <a:moveTo>
                      <a:pt x="1" y="3436"/>
                    </a:moveTo>
                    <a:lnTo>
                      <a:pt x="5771" y="1"/>
                    </a:lnTo>
                  </a:path>
                </a:pathLst>
              </a:custGeom>
              <a:solidFill>
                <a:schemeClr val="lt2"/>
              </a:solidFill>
              <a:ln w="19080">
                <a:solidFill>
                  <a:srgbClr val="e7e6e6"/>
                </a:solidFill>
                <a:miter/>
              </a:ln>
            </p:spPr>
            <p:style>
              <a:lnRef idx="0"/>
              <a:fillRef idx="0"/>
              <a:effectRef idx="0"/>
              <a:fontRef idx="minor"/>
            </p:style>
          </p:sp>
          <p:sp>
            <p:nvSpPr>
              <p:cNvPr id="2076" name="CustomShape 184"/>
              <p:cNvSpPr/>
              <p:nvPr/>
            </p:nvSpPr>
            <p:spPr>
              <a:xfrm>
                <a:off x="4161960" y="863640"/>
                <a:ext cx="51840" cy="89640"/>
              </a:xfrm>
              <a:custGeom>
                <a:avLst/>
                <a:gdLst/>
                <a:ahLst/>
                <a:rect l="l" t="t" r="r" b="b"/>
                <a:pathLst>
                  <a:path w="4937" h="9667">
                    <a:moveTo>
                      <a:pt x="1" y="1"/>
                    </a:moveTo>
                    <a:lnTo>
                      <a:pt x="4936" y="9666"/>
                    </a:lnTo>
                  </a:path>
                </a:pathLst>
              </a:custGeom>
              <a:solidFill>
                <a:schemeClr val="lt2"/>
              </a:solidFill>
              <a:ln w="19080">
                <a:solidFill>
                  <a:srgbClr val="e7e6e6"/>
                </a:solidFill>
                <a:miter/>
              </a:ln>
            </p:spPr>
            <p:style>
              <a:lnRef idx="0"/>
              <a:fillRef idx="0"/>
              <a:effectRef idx="0"/>
              <a:fontRef idx="minor"/>
            </p:style>
          </p:sp>
          <p:sp>
            <p:nvSpPr>
              <p:cNvPr id="2077" name="CustomShape 185"/>
              <p:cNvSpPr/>
              <p:nvPr/>
            </p:nvSpPr>
            <p:spPr>
              <a:xfrm>
                <a:off x="4113360" y="863640"/>
                <a:ext cx="46800" cy="145080"/>
              </a:xfrm>
              <a:custGeom>
                <a:avLst/>
                <a:gdLst/>
                <a:ahLst/>
                <a:rect l="l" t="t" r="r" b="b"/>
                <a:pathLst>
                  <a:path w="4464" h="15509">
                    <a:moveTo>
                      <a:pt x="0" y="15509"/>
                    </a:moveTo>
                    <a:lnTo>
                      <a:pt x="4464" y="1"/>
                    </a:lnTo>
                  </a:path>
                </a:pathLst>
              </a:custGeom>
              <a:solidFill>
                <a:schemeClr val="lt2"/>
              </a:solidFill>
              <a:ln w="19080">
                <a:solidFill>
                  <a:srgbClr val="e7e6e6"/>
                </a:solidFill>
                <a:miter/>
              </a:ln>
            </p:spPr>
            <p:style>
              <a:lnRef idx="0"/>
              <a:fillRef idx="0"/>
              <a:effectRef idx="0"/>
              <a:fontRef idx="minor"/>
            </p:style>
          </p:sp>
          <p:sp>
            <p:nvSpPr>
              <p:cNvPr id="2078" name="CustomShape 186"/>
              <p:cNvSpPr/>
              <p:nvPr/>
            </p:nvSpPr>
            <p:spPr>
              <a:xfrm>
                <a:off x="4021560" y="794520"/>
                <a:ext cx="138600" cy="67320"/>
              </a:xfrm>
              <a:custGeom>
                <a:avLst/>
                <a:gdLst/>
                <a:ahLst/>
                <a:rect l="l" t="t" r="r" b="b"/>
                <a:pathLst>
                  <a:path w="12920" h="7319">
                    <a:moveTo>
                      <a:pt x="1" y="0"/>
                    </a:moveTo>
                    <a:lnTo>
                      <a:pt x="12920" y="7319"/>
                    </a:lnTo>
                  </a:path>
                </a:pathLst>
              </a:custGeom>
              <a:solidFill>
                <a:schemeClr val="lt2"/>
              </a:solidFill>
              <a:ln w="19080">
                <a:solidFill>
                  <a:srgbClr val="e7e6e6"/>
                </a:solidFill>
                <a:miter/>
              </a:ln>
            </p:spPr>
            <p:style>
              <a:lnRef idx="0"/>
              <a:fillRef idx="0"/>
              <a:effectRef idx="0"/>
              <a:fontRef idx="minor"/>
            </p:style>
          </p:sp>
          <p:sp>
            <p:nvSpPr>
              <p:cNvPr id="2079" name="CustomShape 187"/>
              <p:cNvSpPr/>
              <p:nvPr/>
            </p:nvSpPr>
            <p:spPr>
              <a:xfrm>
                <a:off x="4161960" y="765720"/>
                <a:ext cx="90000" cy="94320"/>
              </a:xfrm>
              <a:custGeom>
                <a:avLst/>
                <a:gdLst/>
                <a:ahLst/>
                <a:rect l="l" t="t" r="r" b="b"/>
                <a:pathLst>
                  <a:path w="8445" h="10138">
                    <a:moveTo>
                      <a:pt x="8444" y="0"/>
                    </a:moveTo>
                    <a:lnTo>
                      <a:pt x="1" y="10137"/>
                    </a:lnTo>
                  </a:path>
                </a:pathLst>
              </a:custGeom>
              <a:solidFill>
                <a:schemeClr val="lt2"/>
              </a:solidFill>
              <a:ln w="19080">
                <a:solidFill>
                  <a:srgbClr val="e7e6e6"/>
                </a:solidFill>
                <a:miter/>
              </a:ln>
            </p:spPr>
            <p:style>
              <a:lnRef idx="0"/>
              <a:fillRef idx="0"/>
              <a:effectRef idx="0"/>
              <a:fontRef idx="minor"/>
            </p:style>
          </p:sp>
          <p:sp>
            <p:nvSpPr>
              <p:cNvPr id="2080" name="CustomShape 188"/>
              <p:cNvSpPr/>
              <p:nvPr/>
            </p:nvSpPr>
            <p:spPr>
              <a:xfrm>
                <a:off x="4250160" y="769680"/>
                <a:ext cx="56160" cy="146520"/>
              </a:xfrm>
              <a:custGeom>
                <a:avLst/>
                <a:gdLst/>
                <a:ahLst/>
                <a:rect l="l" t="t" r="r" b="b"/>
                <a:pathLst>
                  <a:path w="5324" h="15690">
                    <a:moveTo>
                      <a:pt x="1" y="0"/>
                    </a:moveTo>
                    <a:lnTo>
                      <a:pt x="5323" y="15690"/>
                    </a:lnTo>
                  </a:path>
                </a:pathLst>
              </a:custGeom>
              <a:solidFill>
                <a:schemeClr val="lt2"/>
              </a:solidFill>
              <a:ln w="19080">
                <a:solidFill>
                  <a:srgbClr val="e7e6e6"/>
                </a:solidFill>
                <a:miter/>
              </a:ln>
            </p:spPr>
            <p:style>
              <a:lnRef idx="0"/>
              <a:fillRef idx="0"/>
              <a:effectRef idx="0"/>
              <a:fontRef idx="minor"/>
            </p:style>
          </p:sp>
          <p:sp>
            <p:nvSpPr>
              <p:cNvPr id="2081" name="CustomShape 189"/>
              <p:cNvSpPr/>
              <p:nvPr/>
            </p:nvSpPr>
            <p:spPr>
              <a:xfrm>
                <a:off x="4161960" y="863640"/>
                <a:ext cx="144360" cy="52560"/>
              </a:xfrm>
              <a:custGeom>
                <a:avLst/>
                <a:gdLst/>
                <a:ahLst/>
                <a:rect l="l" t="t" r="r" b="b"/>
                <a:pathLst>
                  <a:path w="13441" h="5759">
                    <a:moveTo>
                      <a:pt x="1" y="1"/>
                    </a:moveTo>
                    <a:lnTo>
                      <a:pt x="13440" y="5759"/>
                    </a:lnTo>
                  </a:path>
                </a:pathLst>
              </a:custGeom>
              <a:solidFill>
                <a:schemeClr val="lt2"/>
              </a:solidFill>
              <a:ln w="19080">
                <a:solidFill>
                  <a:srgbClr val="e7e6e6"/>
                </a:solidFill>
                <a:miter/>
              </a:ln>
            </p:spPr>
            <p:style>
              <a:lnRef idx="0"/>
              <a:fillRef idx="0"/>
              <a:effectRef idx="0"/>
              <a:fontRef idx="minor"/>
            </p:style>
          </p:sp>
          <p:sp>
            <p:nvSpPr>
              <p:cNvPr id="2082" name="CustomShape 190"/>
              <p:cNvSpPr/>
              <p:nvPr/>
            </p:nvSpPr>
            <p:spPr>
              <a:xfrm>
                <a:off x="4307760" y="810000"/>
                <a:ext cx="62280" cy="106200"/>
              </a:xfrm>
              <a:custGeom>
                <a:avLst/>
                <a:gdLst/>
                <a:ahLst/>
                <a:rect l="l" t="t" r="r" b="b"/>
                <a:pathLst>
                  <a:path w="5904" h="11420">
                    <a:moveTo>
                      <a:pt x="0" y="11420"/>
                    </a:moveTo>
                    <a:lnTo>
                      <a:pt x="5904" y="1"/>
                    </a:lnTo>
                  </a:path>
                </a:pathLst>
              </a:custGeom>
              <a:solidFill>
                <a:schemeClr val="lt2"/>
              </a:solidFill>
              <a:ln w="19080">
                <a:solidFill>
                  <a:srgbClr val="e7e6e6"/>
                </a:solidFill>
                <a:miter/>
              </a:ln>
            </p:spPr>
            <p:style>
              <a:lnRef idx="0"/>
              <a:fillRef idx="0"/>
              <a:effectRef idx="0"/>
              <a:fontRef idx="minor"/>
            </p:style>
          </p:sp>
          <p:sp>
            <p:nvSpPr>
              <p:cNvPr id="2083" name="CustomShape 191"/>
              <p:cNvSpPr/>
              <p:nvPr/>
            </p:nvSpPr>
            <p:spPr>
              <a:xfrm>
                <a:off x="4250520" y="666720"/>
                <a:ext cx="78840" cy="100440"/>
              </a:xfrm>
              <a:custGeom>
                <a:avLst/>
                <a:gdLst/>
                <a:ahLst/>
                <a:rect l="l" t="t" r="r" b="b"/>
                <a:pathLst>
                  <a:path w="7428" h="10803">
                    <a:moveTo>
                      <a:pt x="0" y="10803"/>
                    </a:moveTo>
                    <a:lnTo>
                      <a:pt x="7428" y="1"/>
                    </a:lnTo>
                  </a:path>
                </a:pathLst>
              </a:custGeom>
              <a:solidFill>
                <a:schemeClr val="lt2"/>
              </a:solidFill>
              <a:ln w="19080">
                <a:solidFill>
                  <a:srgbClr val="e7e6e6"/>
                </a:solidFill>
                <a:miter/>
              </a:ln>
            </p:spPr>
            <p:style>
              <a:lnRef idx="0"/>
              <a:fillRef idx="0"/>
              <a:effectRef idx="0"/>
              <a:fontRef idx="minor"/>
            </p:style>
          </p:sp>
          <p:sp>
            <p:nvSpPr>
              <p:cNvPr id="2084" name="CustomShape 192"/>
              <p:cNvSpPr/>
              <p:nvPr/>
            </p:nvSpPr>
            <p:spPr>
              <a:xfrm>
                <a:off x="4250520" y="768960"/>
                <a:ext cx="117720" cy="42480"/>
              </a:xfrm>
              <a:custGeom>
                <a:avLst/>
                <a:gdLst/>
                <a:ahLst/>
                <a:rect l="l" t="t" r="r" b="b"/>
                <a:pathLst>
                  <a:path w="11009" h="4671">
                    <a:moveTo>
                      <a:pt x="0" y="1"/>
                    </a:moveTo>
                    <a:lnTo>
                      <a:pt x="11008" y="4670"/>
                    </a:lnTo>
                  </a:path>
                </a:pathLst>
              </a:custGeom>
              <a:solidFill>
                <a:schemeClr val="lt2"/>
              </a:solidFill>
              <a:ln w="19080">
                <a:solidFill>
                  <a:srgbClr val="e7e6e6"/>
                </a:solidFill>
                <a:miter/>
              </a:ln>
            </p:spPr>
            <p:style>
              <a:lnRef idx="0"/>
              <a:fillRef idx="0"/>
              <a:effectRef idx="0"/>
              <a:fontRef idx="minor"/>
            </p:style>
          </p:sp>
        </p:grpSp>
        <p:grpSp>
          <p:nvGrpSpPr>
            <p:cNvPr id="2085" name="Group 193"/>
            <p:cNvGrpSpPr/>
            <p:nvPr/>
          </p:nvGrpSpPr>
          <p:grpSpPr>
            <a:xfrm>
              <a:off x="4358880" y="952920"/>
              <a:ext cx="50400" cy="37080"/>
              <a:chOff x="4358880" y="952920"/>
              <a:chExt cx="50400" cy="37080"/>
            </a:xfrm>
          </p:grpSpPr>
          <p:sp>
            <p:nvSpPr>
              <p:cNvPr id="2086" name="CustomShape 194"/>
              <p:cNvSpPr/>
              <p:nvPr/>
            </p:nvSpPr>
            <p:spPr>
              <a:xfrm>
                <a:off x="4358880" y="952920"/>
                <a:ext cx="50400" cy="37080"/>
              </a:xfrm>
              <a:custGeom>
                <a:avLst/>
                <a:gdLst/>
                <a:ahLst/>
                <a:rect l="l" t="t" r="r" b="b"/>
                <a:pathLst>
                  <a:path w="4803" h="4117">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chemeClr val="accent2"/>
              </a:solidFill>
              <a:ln w="0">
                <a:noFill/>
              </a:ln>
            </p:spPr>
            <p:style>
              <a:lnRef idx="0"/>
              <a:fillRef idx="0"/>
              <a:effectRef idx="0"/>
              <a:fontRef idx="minor"/>
            </p:style>
          </p:sp>
          <p:sp>
            <p:nvSpPr>
              <p:cNvPr id="2087" name="CustomShape 195"/>
              <p:cNvSpPr/>
              <p:nvPr/>
            </p:nvSpPr>
            <p:spPr>
              <a:xfrm>
                <a:off x="4379760" y="964800"/>
                <a:ext cx="16200" cy="14040"/>
              </a:xfrm>
              <a:custGeom>
                <a:avLst/>
                <a:gdLst/>
                <a:ahLst/>
                <a:rect l="l" t="t" r="r" b="b"/>
                <a:pathLst>
                  <a:path w="1658" h="1658">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chemeClr val="accent2"/>
              </a:solidFill>
              <a:ln w="0">
                <a:noFill/>
              </a:ln>
            </p:spPr>
            <p:style>
              <a:lnRef idx="0"/>
              <a:fillRef idx="0"/>
              <a:effectRef idx="0"/>
              <a:fontRef idx="minor"/>
            </p:style>
          </p:sp>
        </p:grpSp>
        <p:grpSp>
          <p:nvGrpSpPr>
            <p:cNvPr id="2088" name="Group 196"/>
            <p:cNvGrpSpPr/>
            <p:nvPr/>
          </p:nvGrpSpPr>
          <p:grpSpPr>
            <a:xfrm>
              <a:off x="3990240" y="775800"/>
              <a:ext cx="50400" cy="37080"/>
              <a:chOff x="3990240" y="775800"/>
              <a:chExt cx="50400" cy="37080"/>
            </a:xfrm>
          </p:grpSpPr>
          <p:sp>
            <p:nvSpPr>
              <p:cNvPr id="2089" name="CustomShape 197"/>
              <p:cNvSpPr/>
              <p:nvPr/>
            </p:nvSpPr>
            <p:spPr>
              <a:xfrm>
                <a:off x="3990240" y="775800"/>
                <a:ext cx="50400" cy="3708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chemeClr val="accent2"/>
              </a:solidFill>
              <a:ln w="0">
                <a:noFill/>
              </a:ln>
            </p:spPr>
            <p:style>
              <a:lnRef idx="0"/>
              <a:fillRef idx="0"/>
              <a:effectRef idx="0"/>
              <a:fontRef idx="minor"/>
            </p:style>
          </p:sp>
          <p:sp>
            <p:nvSpPr>
              <p:cNvPr id="2090" name="CustomShape 198"/>
              <p:cNvSpPr/>
              <p:nvPr/>
            </p:nvSpPr>
            <p:spPr>
              <a:xfrm>
                <a:off x="4011120" y="787320"/>
                <a:ext cx="16200" cy="14040"/>
              </a:xfrm>
              <a:custGeom>
                <a:avLst/>
                <a:gdLst/>
                <a:ahLst/>
                <a:rect l="l" t="t" r="r" b="b"/>
                <a:pathLst>
                  <a:path w="1658" h="1658">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chemeClr val="accent2"/>
              </a:solidFill>
              <a:ln w="0">
                <a:noFill/>
              </a:ln>
            </p:spPr>
            <p:style>
              <a:lnRef idx="0"/>
              <a:fillRef idx="0"/>
              <a:effectRef idx="0"/>
              <a:fontRef idx="minor"/>
            </p:style>
          </p:sp>
        </p:grpSp>
        <p:grpSp>
          <p:nvGrpSpPr>
            <p:cNvPr id="2091" name="Group 199"/>
            <p:cNvGrpSpPr/>
            <p:nvPr/>
          </p:nvGrpSpPr>
          <p:grpSpPr>
            <a:xfrm>
              <a:off x="4008240" y="642600"/>
              <a:ext cx="50400" cy="37080"/>
              <a:chOff x="4008240" y="642600"/>
              <a:chExt cx="50400" cy="37080"/>
            </a:xfrm>
          </p:grpSpPr>
          <p:sp>
            <p:nvSpPr>
              <p:cNvPr id="2092" name="CustomShape 200"/>
              <p:cNvSpPr/>
              <p:nvPr/>
            </p:nvSpPr>
            <p:spPr>
              <a:xfrm>
                <a:off x="4008240" y="642600"/>
                <a:ext cx="50400" cy="37080"/>
              </a:xfrm>
              <a:custGeom>
                <a:avLst/>
                <a:gdLst/>
                <a:ahLst/>
                <a:rect l="l" t="t" r="r" b="b"/>
                <a:pathLst>
                  <a:path w="4804" h="4114">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chemeClr val="accent1"/>
              </a:solidFill>
              <a:ln w="0">
                <a:noFill/>
              </a:ln>
            </p:spPr>
            <p:style>
              <a:lnRef idx="0"/>
              <a:fillRef idx="0"/>
              <a:effectRef idx="0"/>
              <a:fontRef idx="minor"/>
            </p:style>
          </p:sp>
          <p:sp>
            <p:nvSpPr>
              <p:cNvPr id="2093" name="CustomShape 201"/>
              <p:cNvSpPr/>
              <p:nvPr/>
            </p:nvSpPr>
            <p:spPr>
              <a:xfrm>
                <a:off x="4029120" y="654120"/>
                <a:ext cx="16200" cy="14040"/>
              </a:xfrm>
              <a:custGeom>
                <a:avLst/>
                <a:gdLst/>
                <a:ahLst/>
                <a:rect l="l" t="t" r="r" b="b"/>
                <a:pathLst>
                  <a:path w="1658" h="1659">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chemeClr val="accent1"/>
              </a:solidFill>
              <a:ln w="0">
                <a:noFill/>
              </a:ln>
            </p:spPr>
            <p:style>
              <a:lnRef idx="0"/>
              <a:fillRef idx="0"/>
              <a:effectRef idx="0"/>
              <a:fontRef idx="minor"/>
            </p:style>
          </p:sp>
        </p:grpSp>
        <p:grpSp>
          <p:nvGrpSpPr>
            <p:cNvPr id="2094" name="Group 202"/>
            <p:cNvGrpSpPr/>
            <p:nvPr/>
          </p:nvGrpSpPr>
          <p:grpSpPr>
            <a:xfrm>
              <a:off x="4276800" y="899640"/>
              <a:ext cx="50400" cy="37080"/>
              <a:chOff x="4276800" y="899640"/>
              <a:chExt cx="50400" cy="37080"/>
            </a:xfrm>
          </p:grpSpPr>
          <p:sp>
            <p:nvSpPr>
              <p:cNvPr id="2095" name="CustomShape 203"/>
              <p:cNvSpPr/>
              <p:nvPr/>
            </p:nvSpPr>
            <p:spPr>
              <a:xfrm>
                <a:off x="4276800" y="899640"/>
                <a:ext cx="50400" cy="37080"/>
              </a:xfrm>
              <a:custGeom>
                <a:avLst/>
                <a:gdLst/>
                <a:ahLst/>
                <a:rect l="l" t="t" r="r" b="b"/>
                <a:pathLst>
                  <a:path w="4803" h="4126">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chemeClr val="accent2"/>
              </a:solidFill>
              <a:ln w="0">
                <a:noFill/>
              </a:ln>
            </p:spPr>
            <p:style>
              <a:lnRef idx="0"/>
              <a:fillRef idx="0"/>
              <a:effectRef idx="0"/>
              <a:fontRef idx="minor"/>
            </p:style>
          </p:sp>
          <p:sp>
            <p:nvSpPr>
              <p:cNvPr id="2096" name="CustomShape 204"/>
              <p:cNvSpPr/>
              <p:nvPr/>
            </p:nvSpPr>
            <p:spPr>
              <a:xfrm>
                <a:off x="4297680" y="911160"/>
                <a:ext cx="16200" cy="14040"/>
              </a:xfrm>
              <a:custGeom>
                <a:avLst/>
                <a:gdLst/>
                <a:ahLst/>
                <a:rect l="l" t="t" r="r" b="b"/>
                <a:pathLst>
                  <a:path w="1659" h="1658">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chemeClr val="accent2"/>
              </a:solidFill>
              <a:ln w="0">
                <a:noFill/>
              </a:ln>
            </p:spPr>
            <p:style>
              <a:lnRef idx="0"/>
              <a:fillRef idx="0"/>
              <a:effectRef idx="0"/>
              <a:fontRef idx="minor"/>
            </p:style>
          </p:sp>
        </p:grpSp>
        <p:grpSp>
          <p:nvGrpSpPr>
            <p:cNvPr id="2097" name="Group 205"/>
            <p:cNvGrpSpPr/>
            <p:nvPr/>
          </p:nvGrpSpPr>
          <p:grpSpPr>
            <a:xfrm>
              <a:off x="4184280" y="940680"/>
              <a:ext cx="50400" cy="37080"/>
              <a:chOff x="4184280" y="940680"/>
              <a:chExt cx="50400" cy="37080"/>
            </a:xfrm>
          </p:grpSpPr>
          <p:sp>
            <p:nvSpPr>
              <p:cNvPr id="2098" name="CustomShape 206"/>
              <p:cNvSpPr/>
              <p:nvPr/>
            </p:nvSpPr>
            <p:spPr>
              <a:xfrm>
                <a:off x="4184280" y="940680"/>
                <a:ext cx="50400" cy="37080"/>
              </a:xfrm>
              <a:custGeom>
                <a:avLst/>
                <a:gdLst/>
                <a:ahLst/>
                <a:rect l="l" t="t" r="r" b="b"/>
                <a:pathLst>
                  <a:path w="4803" h="4126">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chemeClr val="accent1"/>
              </a:solidFill>
              <a:ln w="0">
                <a:noFill/>
              </a:ln>
            </p:spPr>
            <p:style>
              <a:lnRef idx="0"/>
              <a:fillRef idx="0"/>
              <a:effectRef idx="0"/>
              <a:fontRef idx="minor"/>
            </p:style>
          </p:sp>
          <p:sp>
            <p:nvSpPr>
              <p:cNvPr id="2099" name="CustomShape 207"/>
              <p:cNvSpPr/>
              <p:nvPr/>
            </p:nvSpPr>
            <p:spPr>
              <a:xfrm>
                <a:off x="4205160" y="952200"/>
                <a:ext cx="16200" cy="14040"/>
              </a:xfrm>
              <a:custGeom>
                <a:avLst/>
                <a:gdLst/>
                <a:ahLst/>
                <a:rect l="l" t="t" r="r" b="b"/>
                <a:pathLst>
                  <a:path w="1659" h="1659">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chemeClr val="accent1"/>
              </a:solidFill>
              <a:ln w="0">
                <a:noFill/>
              </a:ln>
            </p:spPr>
            <p:style>
              <a:lnRef idx="0"/>
              <a:fillRef idx="0"/>
              <a:effectRef idx="0"/>
              <a:fontRef idx="minor"/>
            </p:style>
          </p:sp>
        </p:grpSp>
        <p:grpSp>
          <p:nvGrpSpPr>
            <p:cNvPr id="2100" name="Group 208"/>
            <p:cNvGrpSpPr/>
            <p:nvPr/>
          </p:nvGrpSpPr>
          <p:grpSpPr>
            <a:xfrm>
              <a:off x="4082400" y="992880"/>
              <a:ext cx="50400" cy="37080"/>
              <a:chOff x="4082400" y="992880"/>
              <a:chExt cx="50400" cy="37080"/>
            </a:xfrm>
          </p:grpSpPr>
          <p:sp>
            <p:nvSpPr>
              <p:cNvPr id="2101" name="CustomShape 209"/>
              <p:cNvSpPr/>
              <p:nvPr/>
            </p:nvSpPr>
            <p:spPr>
              <a:xfrm>
                <a:off x="4082400" y="992880"/>
                <a:ext cx="50400" cy="37080"/>
              </a:xfrm>
              <a:custGeom>
                <a:avLst/>
                <a:gdLst/>
                <a:ahLst/>
                <a:rect l="l" t="t" r="r" b="b"/>
                <a:pathLst>
                  <a:path w="4803" h="4114">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chemeClr val="accent2"/>
              </a:solidFill>
              <a:ln w="0">
                <a:noFill/>
              </a:ln>
            </p:spPr>
            <p:style>
              <a:lnRef idx="0"/>
              <a:fillRef idx="0"/>
              <a:effectRef idx="0"/>
              <a:fontRef idx="minor"/>
            </p:style>
          </p:sp>
          <p:sp>
            <p:nvSpPr>
              <p:cNvPr id="2102" name="CustomShape 210"/>
              <p:cNvSpPr/>
              <p:nvPr/>
            </p:nvSpPr>
            <p:spPr>
              <a:xfrm>
                <a:off x="4103280" y="1004400"/>
                <a:ext cx="16200" cy="14040"/>
              </a:xfrm>
              <a:custGeom>
                <a:avLst/>
                <a:gdLst/>
                <a:ahLst/>
                <a:rect l="l" t="t" r="r" b="b"/>
                <a:pathLst>
                  <a:path w="1659" h="1659">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chemeClr val="accent2"/>
              </a:solidFill>
              <a:ln w="0">
                <a:noFill/>
              </a:ln>
            </p:spPr>
            <p:style>
              <a:lnRef idx="0"/>
              <a:fillRef idx="0"/>
              <a:effectRef idx="0"/>
              <a:fontRef idx="minor"/>
            </p:style>
          </p:sp>
        </p:grpSp>
        <p:grpSp>
          <p:nvGrpSpPr>
            <p:cNvPr id="2103" name="Group 211"/>
            <p:cNvGrpSpPr/>
            <p:nvPr/>
          </p:nvGrpSpPr>
          <p:grpSpPr>
            <a:xfrm>
              <a:off x="4299120" y="650520"/>
              <a:ext cx="50400" cy="37080"/>
              <a:chOff x="4299120" y="650520"/>
              <a:chExt cx="50400" cy="37080"/>
            </a:xfrm>
          </p:grpSpPr>
          <p:sp>
            <p:nvSpPr>
              <p:cNvPr id="2104" name="CustomShape 212"/>
              <p:cNvSpPr/>
              <p:nvPr/>
            </p:nvSpPr>
            <p:spPr>
              <a:xfrm>
                <a:off x="4299120" y="650520"/>
                <a:ext cx="50400" cy="37080"/>
              </a:xfrm>
              <a:custGeom>
                <a:avLst/>
                <a:gdLst/>
                <a:ahLst/>
                <a:rect l="l" t="t" r="r" b="b"/>
                <a:pathLst>
                  <a:path w="4816" h="4126">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chemeClr val="accent2"/>
              </a:solidFill>
              <a:ln w="0">
                <a:noFill/>
              </a:ln>
            </p:spPr>
            <p:style>
              <a:lnRef idx="0"/>
              <a:fillRef idx="0"/>
              <a:effectRef idx="0"/>
              <a:fontRef idx="minor"/>
            </p:style>
          </p:sp>
          <p:sp>
            <p:nvSpPr>
              <p:cNvPr id="2105" name="CustomShape 213"/>
              <p:cNvSpPr/>
              <p:nvPr/>
            </p:nvSpPr>
            <p:spPr>
              <a:xfrm>
                <a:off x="4320000" y="662040"/>
                <a:ext cx="16200" cy="14040"/>
              </a:xfrm>
              <a:custGeom>
                <a:avLst/>
                <a:gdLst/>
                <a:ahLst/>
                <a:rect l="l" t="t" r="r" b="b"/>
                <a:pathLst>
                  <a:path w="1658" h="1658">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chemeClr val="accent2"/>
              </a:solidFill>
              <a:ln w="0">
                <a:noFill/>
              </a:ln>
            </p:spPr>
            <p:style>
              <a:lnRef idx="0"/>
              <a:fillRef idx="0"/>
              <a:effectRef idx="0"/>
              <a:fontRef idx="minor"/>
            </p:style>
          </p:sp>
        </p:grpSp>
        <p:grpSp>
          <p:nvGrpSpPr>
            <p:cNvPr id="2106" name="Group 214"/>
            <p:cNvGrpSpPr/>
            <p:nvPr/>
          </p:nvGrpSpPr>
          <p:grpSpPr>
            <a:xfrm>
              <a:off x="4340880" y="791280"/>
              <a:ext cx="50400" cy="37080"/>
              <a:chOff x="4340880" y="791280"/>
              <a:chExt cx="50400" cy="37080"/>
            </a:xfrm>
          </p:grpSpPr>
          <p:sp>
            <p:nvSpPr>
              <p:cNvPr id="2107" name="CustomShape 215"/>
              <p:cNvSpPr/>
              <p:nvPr/>
            </p:nvSpPr>
            <p:spPr>
              <a:xfrm>
                <a:off x="4340880" y="791280"/>
                <a:ext cx="50400" cy="3708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chemeClr val="accent2"/>
              </a:solidFill>
              <a:ln w="0">
                <a:noFill/>
              </a:ln>
            </p:spPr>
            <p:style>
              <a:lnRef idx="0"/>
              <a:fillRef idx="0"/>
              <a:effectRef idx="0"/>
              <a:fontRef idx="minor"/>
            </p:style>
          </p:sp>
          <p:sp>
            <p:nvSpPr>
              <p:cNvPr id="2108" name="CustomShape 216"/>
              <p:cNvSpPr/>
              <p:nvPr/>
            </p:nvSpPr>
            <p:spPr>
              <a:xfrm>
                <a:off x="4361760" y="803160"/>
                <a:ext cx="16200" cy="14040"/>
              </a:xfrm>
              <a:custGeom>
                <a:avLst/>
                <a:gdLst/>
                <a:ahLst/>
                <a:rect l="l" t="t" r="r" b="b"/>
                <a:pathLst>
                  <a:path w="1658" h="1658">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chemeClr val="accent2"/>
              </a:solidFill>
              <a:ln w="0">
                <a:noFill/>
              </a:ln>
            </p:spPr>
            <p:style>
              <a:lnRef idx="0"/>
              <a:fillRef idx="0"/>
              <a:effectRef idx="0"/>
              <a:fontRef idx="minor"/>
            </p:style>
          </p:sp>
        </p:grpSp>
        <p:grpSp>
          <p:nvGrpSpPr>
            <p:cNvPr id="2109" name="Group 217"/>
            <p:cNvGrpSpPr/>
            <p:nvPr/>
          </p:nvGrpSpPr>
          <p:grpSpPr>
            <a:xfrm>
              <a:off x="4224240" y="753840"/>
              <a:ext cx="41760" cy="30600"/>
              <a:chOff x="4224240" y="753840"/>
              <a:chExt cx="41760" cy="30600"/>
            </a:xfrm>
          </p:grpSpPr>
          <p:sp>
            <p:nvSpPr>
              <p:cNvPr id="2110" name="CustomShape 218"/>
              <p:cNvSpPr/>
              <p:nvPr/>
            </p:nvSpPr>
            <p:spPr>
              <a:xfrm>
                <a:off x="4224240" y="753840"/>
                <a:ext cx="41760" cy="30600"/>
              </a:xfrm>
              <a:custGeom>
                <a:avLst/>
                <a:gdLst/>
                <a:ahLst/>
                <a:rect l="l" t="t" r="r" b="b"/>
                <a:pathLst>
                  <a:path w="4005" h="342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chemeClr val="accent1"/>
              </a:solidFill>
              <a:ln w="0">
                <a:noFill/>
              </a:ln>
            </p:spPr>
            <p:style>
              <a:lnRef idx="0"/>
              <a:fillRef idx="0"/>
              <a:effectRef idx="0"/>
              <a:fontRef idx="minor"/>
            </p:style>
          </p:sp>
          <p:sp>
            <p:nvSpPr>
              <p:cNvPr id="2111" name="CustomShape 219"/>
              <p:cNvSpPr/>
              <p:nvPr/>
            </p:nvSpPr>
            <p:spPr>
              <a:xfrm>
                <a:off x="4243680" y="765360"/>
                <a:ext cx="8640" cy="720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chemeClr val="accent1"/>
              </a:solidFill>
              <a:ln w="0">
                <a:noFill/>
              </a:ln>
            </p:spPr>
            <p:style>
              <a:lnRef idx="0"/>
              <a:fillRef idx="0"/>
              <a:effectRef idx="0"/>
              <a:fontRef idx="minor"/>
            </p:style>
          </p:sp>
        </p:grpSp>
        <p:grpSp>
          <p:nvGrpSpPr>
            <p:cNvPr id="2112" name="Group 220"/>
            <p:cNvGrpSpPr/>
            <p:nvPr/>
          </p:nvGrpSpPr>
          <p:grpSpPr>
            <a:xfrm>
              <a:off x="4099680" y="729720"/>
              <a:ext cx="41760" cy="30600"/>
              <a:chOff x="4099680" y="729720"/>
              <a:chExt cx="41760" cy="30600"/>
            </a:xfrm>
          </p:grpSpPr>
          <p:sp>
            <p:nvSpPr>
              <p:cNvPr id="2113" name="CustomShape 221"/>
              <p:cNvSpPr/>
              <p:nvPr/>
            </p:nvSpPr>
            <p:spPr>
              <a:xfrm>
                <a:off x="4099680" y="729720"/>
                <a:ext cx="41760" cy="30600"/>
              </a:xfrm>
              <a:custGeom>
                <a:avLst/>
                <a:gdLst/>
                <a:ahLst/>
                <a:rect l="l" t="t" r="r" b="b"/>
                <a:pathLst>
                  <a:path w="3993" h="3433">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chemeClr val="accent1"/>
              </a:solidFill>
              <a:ln w="0">
                <a:noFill/>
              </a:ln>
            </p:spPr>
            <p:style>
              <a:lnRef idx="0"/>
              <a:fillRef idx="0"/>
              <a:effectRef idx="0"/>
              <a:fontRef idx="minor"/>
            </p:style>
          </p:sp>
          <p:sp>
            <p:nvSpPr>
              <p:cNvPr id="2114" name="CustomShape 222"/>
              <p:cNvSpPr/>
              <p:nvPr/>
            </p:nvSpPr>
            <p:spPr>
              <a:xfrm>
                <a:off x="4119480" y="741240"/>
                <a:ext cx="8640" cy="720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chemeClr val="accent1"/>
              </a:solidFill>
              <a:ln w="0">
                <a:noFill/>
              </a:ln>
            </p:spPr>
            <p:style>
              <a:lnRef idx="0"/>
              <a:fillRef idx="0"/>
              <a:effectRef idx="0"/>
              <a:fontRef idx="minor"/>
            </p:style>
          </p:sp>
        </p:grpSp>
        <p:grpSp>
          <p:nvGrpSpPr>
            <p:cNvPr id="2115" name="Group 223"/>
            <p:cNvGrpSpPr/>
            <p:nvPr/>
          </p:nvGrpSpPr>
          <p:grpSpPr>
            <a:xfrm>
              <a:off x="4136040" y="848160"/>
              <a:ext cx="41760" cy="30600"/>
              <a:chOff x="4136040" y="848160"/>
              <a:chExt cx="41760" cy="30600"/>
            </a:xfrm>
          </p:grpSpPr>
          <p:sp>
            <p:nvSpPr>
              <p:cNvPr id="2116" name="CustomShape 224"/>
              <p:cNvSpPr/>
              <p:nvPr/>
            </p:nvSpPr>
            <p:spPr>
              <a:xfrm>
                <a:off x="4136040" y="848160"/>
                <a:ext cx="41760" cy="30600"/>
              </a:xfrm>
              <a:custGeom>
                <a:avLst/>
                <a:gdLst/>
                <a:ahLst/>
                <a:rect l="l" t="t" r="r" b="b"/>
                <a:pathLst>
                  <a:path w="3993" h="3433">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chemeClr val="accent2"/>
              </a:solidFill>
              <a:ln w="0">
                <a:noFill/>
              </a:ln>
            </p:spPr>
            <p:style>
              <a:lnRef idx="0"/>
              <a:fillRef idx="0"/>
              <a:effectRef idx="0"/>
              <a:fontRef idx="minor"/>
            </p:style>
          </p:sp>
          <p:sp>
            <p:nvSpPr>
              <p:cNvPr id="2117" name="CustomShape 225"/>
              <p:cNvSpPr/>
              <p:nvPr/>
            </p:nvSpPr>
            <p:spPr>
              <a:xfrm>
                <a:off x="4155480" y="860040"/>
                <a:ext cx="8640" cy="720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chemeClr val="accent2"/>
              </a:solidFill>
              <a:ln w="0">
                <a:noFill/>
              </a:ln>
            </p:spPr>
            <p:style>
              <a:lnRef idx="0"/>
              <a:fillRef idx="0"/>
              <a:effectRef idx="0"/>
              <a:fontRef idx="minor"/>
            </p:style>
          </p:sp>
        </p:grpSp>
        <p:grpSp>
          <p:nvGrpSpPr>
            <p:cNvPr id="2118" name="Group 226"/>
            <p:cNvGrpSpPr/>
            <p:nvPr/>
          </p:nvGrpSpPr>
          <p:grpSpPr>
            <a:xfrm>
              <a:off x="4073040" y="882720"/>
              <a:ext cx="41760" cy="30600"/>
              <a:chOff x="4073040" y="882720"/>
              <a:chExt cx="41760" cy="30600"/>
            </a:xfrm>
          </p:grpSpPr>
          <p:sp>
            <p:nvSpPr>
              <p:cNvPr id="2119" name="CustomShape 227"/>
              <p:cNvSpPr/>
              <p:nvPr/>
            </p:nvSpPr>
            <p:spPr>
              <a:xfrm>
                <a:off x="4073040" y="882720"/>
                <a:ext cx="41760" cy="30600"/>
              </a:xfrm>
              <a:custGeom>
                <a:avLst/>
                <a:gdLst/>
                <a:ahLst/>
                <a:rect l="l" t="t" r="r" b="b"/>
                <a:pathLst>
                  <a:path w="3993" h="3426">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chemeClr val="accent1"/>
              </a:solidFill>
              <a:ln w="0">
                <a:noFill/>
              </a:ln>
            </p:spPr>
            <p:style>
              <a:lnRef idx="0"/>
              <a:fillRef idx="0"/>
              <a:effectRef idx="0"/>
              <a:fontRef idx="minor"/>
            </p:style>
          </p:sp>
          <p:sp>
            <p:nvSpPr>
              <p:cNvPr id="2120" name="CustomShape 228"/>
              <p:cNvSpPr/>
              <p:nvPr/>
            </p:nvSpPr>
            <p:spPr>
              <a:xfrm>
                <a:off x="4092840" y="894240"/>
                <a:ext cx="8640" cy="7200"/>
              </a:xfrm>
              <a:custGeom>
                <a:avLst/>
                <a:gdLst/>
                <a:ahLst/>
                <a:rect l="l" t="t" r="r" b="b"/>
                <a:pathLst>
                  <a:path w="968" h="969">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chemeClr val="accent1"/>
              </a:solidFill>
              <a:ln w="0">
                <a:noFill/>
              </a:ln>
            </p:spPr>
            <p:style>
              <a:lnRef idx="0"/>
              <a:fillRef idx="0"/>
              <a:effectRef idx="0"/>
              <a:fontRef idx="minor"/>
            </p:style>
          </p:sp>
        </p:grpSp>
        <p:grpSp>
          <p:nvGrpSpPr>
            <p:cNvPr id="2121" name="Group 229"/>
            <p:cNvGrpSpPr/>
            <p:nvPr/>
          </p:nvGrpSpPr>
          <p:grpSpPr>
            <a:xfrm>
              <a:off x="4141080" y="620640"/>
              <a:ext cx="41760" cy="30600"/>
              <a:chOff x="4141080" y="620640"/>
              <a:chExt cx="41760" cy="30600"/>
            </a:xfrm>
          </p:grpSpPr>
          <p:sp>
            <p:nvSpPr>
              <p:cNvPr id="2122" name="CustomShape 230"/>
              <p:cNvSpPr/>
              <p:nvPr/>
            </p:nvSpPr>
            <p:spPr>
              <a:xfrm>
                <a:off x="4141080" y="620640"/>
                <a:ext cx="41760" cy="30600"/>
              </a:xfrm>
              <a:custGeom>
                <a:avLst/>
                <a:gdLst/>
                <a:ahLst/>
                <a:rect l="l" t="t" r="r" b="b"/>
                <a:pathLst>
                  <a:path w="3993" h="3425">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chemeClr val="accent2"/>
              </a:solidFill>
              <a:ln w="0">
                <a:noFill/>
              </a:ln>
            </p:spPr>
            <p:style>
              <a:lnRef idx="0"/>
              <a:fillRef idx="0"/>
              <a:effectRef idx="0"/>
              <a:fontRef idx="minor"/>
            </p:style>
          </p:sp>
          <p:sp>
            <p:nvSpPr>
              <p:cNvPr id="2123" name="CustomShape 231"/>
              <p:cNvSpPr/>
              <p:nvPr/>
            </p:nvSpPr>
            <p:spPr>
              <a:xfrm>
                <a:off x="4158720" y="632160"/>
                <a:ext cx="10440" cy="7560"/>
              </a:xfrm>
              <a:custGeom>
                <a:avLst/>
                <a:gdLst/>
                <a:ahLst/>
                <a:rect l="l" t="t" r="r" b="b"/>
                <a:pathLst>
                  <a:path w="1138" h="976">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chemeClr val="accent2"/>
              </a:solidFill>
              <a:ln w="0">
                <a:noFill/>
              </a:ln>
            </p:spPr>
            <p:style>
              <a:lnRef idx="0"/>
              <a:fillRef idx="0"/>
              <a:effectRef idx="0"/>
              <a:fontRef idx="minor"/>
            </p:style>
          </p:sp>
        </p:grpSp>
        <p:sp>
          <p:nvSpPr>
            <p:cNvPr id="2124" name="CustomShape 232"/>
            <p:cNvSpPr/>
            <p:nvPr/>
          </p:nvSpPr>
          <p:spPr>
            <a:xfrm>
              <a:off x="4881240" y="1445040"/>
              <a:ext cx="360" cy="360"/>
            </a:xfrm>
            <a:custGeom>
              <a:avLst/>
              <a:gdLst/>
              <a:ahLst/>
              <a:rect l="l" t="t" r="r" b="b"/>
              <a:pathLst>
                <a:path w="1" h="1">
                  <a:moveTo>
                    <a:pt x="0" y="0"/>
                  </a:moveTo>
                </a:path>
              </a:pathLst>
            </a:custGeom>
            <a:solidFill>
              <a:schemeClr val="accent2"/>
            </a:solidFill>
            <a:ln w="1800">
              <a:solidFill>
                <a:srgbClr val="a5b7c5"/>
              </a:solidFill>
              <a:miter/>
            </a:ln>
          </p:spPr>
          <p:style>
            <a:lnRef idx="0"/>
            <a:fillRef idx="0"/>
            <a:effectRef idx="0"/>
            <a:fontRef idx="minor"/>
          </p:style>
        </p:sp>
        <p:grpSp>
          <p:nvGrpSpPr>
            <p:cNvPr id="2125" name="Group 233"/>
            <p:cNvGrpSpPr/>
            <p:nvPr/>
          </p:nvGrpSpPr>
          <p:grpSpPr>
            <a:xfrm>
              <a:off x="4415400" y="786600"/>
              <a:ext cx="1717920" cy="1225800"/>
              <a:chOff x="4415400" y="786600"/>
              <a:chExt cx="1717920" cy="1225800"/>
            </a:xfrm>
          </p:grpSpPr>
          <p:sp>
            <p:nvSpPr>
              <p:cNvPr id="2126" name="CustomShape 234"/>
              <p:cNvSpPr/>
              <p:nvPr/>
            </p:nvSpPr>
            <p:spPr>
              <a:xfrm>
                <a:off x="5673960" y="1122480"/>
                <a:ext cx="79560" cy="4320"/>
              </a:xfrm>
              <a:custGeom>
                <a:avLst/>
                <a:gdLst/>
                <a:ahLst/>
                <a:rect l="l" t="t" r="r" b="b"/>
                <a:pathLst>
                  <a:path w="7501" h="630">
                    <a:moveTo>
                      <a:pt x="0" y="630"/>
                    </a:moveTo>
                    <a:lnTo>
                      <a:pt x="7500" y="1"/>
                    </a:lnTo>
                  </a:path>
                </a:pathLst>
              </a:custGeom>
              <a:solidFill>
                <a:schemeClr val="lt2"/>
              </a:solidFill>
              <a:ln w="19080">
                <a:solidFill>
                  <a:srgbClr val="e7e6e6"/>
                </a:solidFill>
                <a:miter/>
              </a:ln>
            </p:spPr>
            <p:style>
              <a:lnRef idx="0"/>
              <a:fillRef idx="0"/>
              <a:effectRef idx="0"/>
              <a:fontRef idx="minor"/>
            </p:style>
          </p:sp>
          <p:sp>
            <p:nvSpPr>
              <p:cNvPr id="2127" name="CustomShape 235"/>
              <p:cNvSpPr/>
              <p:nvPr/>
            </p:nvSpPr>
            <p:spPr>
              <a:xfrm>
                <a:off x="5674680" y="1122480"/>
                <a:ext cx="89640" cy="91440"/>
              </a:xfrm>
              <a:custGeom>
                <a:avLst/>
                <a:gdLst/>
                <a:ahLst/>
                <a:rect l="l" t="t" r="r" b="b"/>
                <a:pathLst>
                  <a:path w="8409" h="9836">
                    <a:moveTo>
                      <a:pt x="1" y="1"/>
                    </a:moveTo>
                    <a:lnTo>
                      <a:pt x="8408" y="9835"/>
                    </a:lnTo>
                  </a:path>
                </a:pathLst>
              </a:custGeom>
              <a:solidFill>
                <a:schemeClr val="lt2"/>
              </a:solidFill>
              <a:ln w="19080">
                <a:solidFill>
                  <a:srgbClr val="e7e6e6"/>
                </a:solidFill>
                <a:miter/>
              </a:ln>
            </p:spPr>
            <p:style>
              <a:lnRef idx="0"/>
              <a:fillRef idx="0"/>
              <a:effectRef idx="0"/>
              <a:fontRef idx="minor"/>
            </p:style>
          </p:sp>
          <p:grpSp>
            <p:nvGrpSpPr>
              <p:cNvPr id="2128" name="Group 236"/>
              <p:cNvGrpSpPr/>
              <p:nvPr/>
            </p:nvGrpSpPr>
            <p:grpSpPr>
              <a:xfrm>
                <a:off x="4415400" y="786600"/>
                <a:ext cx="1717920" cy="1225800"/>
                <a:chOff x="4415400" y="786600"/>
                <a:chExt cx="1717920" cy="1225800"/>
              </a:xfrm>
            </p:grpSpPr>
            <p:sp>
              <p:nvSpPr>
                <p:cNvPr id="2129" name="CustomShape 237"/>
                <p:cNvSpPr/>
                <p:nvPr/>
              </p:nvSpPr>
              <p:spPr>
                <a:xfrm>
                  <a:off x="4704120" y="1544400"/>
                  <a:ext cx="93960" cy="24840"/>
                </a:xfrm>
                <a:custGeom>
                  <a:avLst/>
                  <a:gdLst/>
                  <a:ahLst/>
                  <a:rect l="l" t="t" r="r" b="b"/>
                  <a:pathLst>
                    <a:path w="8807" h="2831">
                      <a:moveTo>
                        <a:pt x="8806" y="0"/>
                      </a:moveTo>
                      <a:lnTo>
                        <a:pt x="0" y="2831"/>
                      </a:lnTo>
                    </a:path>
                  </a:pathLst>
                </a:custGeom>
                <a:solidFill>
                  <a:schemeClr val="lt2"/>
                </a:solidFill>
                <a:ln w="19080">
                  <a:solidFill>
                    <a:srgbClr val="e7e6e6"/>
                  </a:solidFill>
                  <a:miter/>
                </a:ln>
              </p:spPr>
              <p:style>
                <a:lnRef idx="0"/>
                <a:fillRef idx="0"/>
                <a:effectRef idx="0"/>
                <a:fontRef idx="minor"/>
              </p:style>
            </p:sp>
            <p:sp>
              <p:nvSpPr>
                <p:cNvPr id="2130" name="CustomShape 238"/>
                <p:cNvSpPr/>
                <p:nvPr/>
              </p:nvSpPr>
              <p:spPr>
                <a:xfrm>
                  <a:off x="4799880" y="1527840"/>
                  <a:ext cx="94680" cy="15120"/>
                </a:xfrm>
                <a:custGeom>
                  <a:avLst/>
                  <a:gdLst/>
                  <a:ahLst/>
                  <a:rect l="l" t="t" r="r" b="b"/>
                  <a:pathLst>
                    <a:path w="8892" h="1803">
                      <a:moveTo>
                        <a:pt x="1" y="1803"/>
                      </a:moveTo>
                      <a:lnTo>
                        <a:pt x="8892" y="0"/>
                      </a:lnTo>
                    </a:path>
                  </a:pathLst>
                </a:custGeom>
                <a:solidFill>
                  <a:schemeClr val="lt2"/>
                </a:solidFill>
                <a:ln w="19080">
                  <a:solidFill>
                    <a:srgbClr val="e7e6e6"/>
                  </a:solidFill>
                  <a:miter/>
                </a:ln>
              </p:spPr>
              <p:style>
                <a:lnRef idx="0"/>
                <a:fillRef idx="0"/>
                <a:effectRef idx="0"/>
                <a:fontRef idx="minor"/>
              </p:style>
            </p:sp>
            <p:grpSp>
              <p:nvGrpSpPr>
                <p:cNvPr id="2131" name="Group 239"/>
                <p:cNvGrpSpPr/>
                <p:nvPr/>
              </p:nvGrpSpPr>
              <p:grpSpPr>
                <a:xfrm>
                  <a:off x="4415400" y="786600"/>
                  <a:ext cx="1717920" cy="1225800"/>
                  <a:chOff x="4415400" y="786600"/>
                  <a:chExt cx="1717920" cy="1225800"/>
                </a:xfrm>
              </p:grpSpPr>
              <p:sp>
                <p:nvSpPr>
                  <p:cNvPr id="2132" name="CustomShape 240"/>
                  <p:cNvSpPr/>
                  <p:nvPr/>
                </p:nvSpPr>
                <p:spPr>
                  <a:xfrm>
                    <a:off x="4900680" y="979200"/>
                    <a:ext cx="31320" cy="121680"/>
                  </a:xfrm>
                  <a:custGeom>
                    <a:avLst/>
                    <a:gdLst/>
                    <a:ahLst/>
                    <a:rect l="l" t="t" r="r" b="b"/>
                    <a:pathLst>
                      <a:path w="3038" h="13066">
                        <a:moveTo>
                          <a:pt x="3037" y="13065"/>
                        </a:moveTo>
                        <a:lnTo>
                          <a:pt x="1" y="1"/>
                        </a:lnTo>
                      </a:path>
                    </a:pathLst>
                  </a:custGeom>
                  <a:solidFill>
                    <a:schemeClr val="lt2"/>
                  </a:solidFill>
                  <a:ln w="19080">
                    <a:solidFill>
                      <a:srgbClr val="e7e6e6"/>
                    </a:solidFill>
                    <a:miter/>
                  </a:ln>
                </p:spPr>
                <p:style>
                  <a:lnRef idx="0"/>
                  <a:fillRef idx="0"/>
                  <a:effectRef idx="0"/>
                  <a:fontRef idx="minor"/>
                </p:style>
              </p:sp>
              <p:sp>
                <p:nvSpPr>
                  <p:cNvPr id="2133" name="CustomShape 241"/>
                  <p:cNvSpPr/>
                  <p:nvPr/>
                </p:nvSpPr>
                <p:spPr>
                  <a:xfrm>
                    <a:off x="4789440" y="1005840"/>
                    <a:ext cx="141840" cy="93600"/>
                  </a:xfrm>
                  <a:custGeom>
                    <a:avLst/>
                    <a:gdLst/>
                    <a:ahLst/>
                    <a:rect l="l" t="t" r="r" b="b"/>
                    <a:pathLst>
                      <a:path w="13234" h="10077">
                        <a:moveTo>
                          <a:pt x="0" y="0"/>
                        </a:moveTo>
                        <a:lnTo>
                          <a:pt x="13234" y="10077"/>
                        </a:lnTo>
                      </a:path>
                    </a:pathLst>
                  </a:custGeom>
                  <a:solidFill>
                    <a:schemeClr val="lt2"/>
                  </a:solidFill>
                  <a:ln w="19080">
                    <a:solidFill>
                      <a:srgbClr val="e7e6e6"/>
                    </a:solidFill>
                    <a:miter/>
                  </a:ln>
                </p:spPr>
                <p:style>
                  <a:lnRef idx="0"/>
                  <a:fillRef idx="0"/>
                  <a:effectRef idx="0"/>
                  <a:fontRef idx="minor"/>
                </p:style>
              </p:sp>
              <p:sp>
                <p:nvSpPr>
                  <p:cNvPr id="2134" name="CustomShape 242"/>
                  <p:cNvSpPr/>
                  <p:nvPr/>
                </p:nvSpPr>
                <p:spPr>
                  <a:xfrm>
                    <a:off x="4789080" y="910440"/>
                    <a:ext cx="61560" cy="93600"/>
                  </a:xfrm>
                  <a:custGeom>
                    <a:avLst/>
                    <a:gdLst/>
                    <a:ahLst/>
                    <a:rect l="l" t="t" r="r" b="b"/>
                    <a:pathLst>
                      <a:path w="5832" h="10090">
                        <a:moveTo>
                          <a:pt x="5831" y="0"/>
                        </a:moveTo>
                        <a:lnTo>
                          <a:pt x="1" y="10089"/>
                        </a:lnTo>
                      </a:path>
                    </a:pathLst>
                  </a:custGeom>
                  <a:solidFill>
                    <a:schemeClr val="lt2"/>
                  </a:solidFill>
                  <a:ln w="19080">
                    <a:solidFill>
                      <a:srgbClr val="e7e6e6"/>
                    </a:solidFill>
                    <a:miter/>
                  </a:ln>
                </p:spPr>
                <p:style>
                  <a:lnRef idx="0"/>
                  <a:fillRef idx="0"/>
                  <a:effectRef idx="0"/>
                  <a:fontRef idx="minor"/>
                </p:style>
              </p:sp>
              <p:sp>
                <p:nvSpPr>
                  <p:cNvPr id="2135" name="CustomShape 243"/>
                  <p:cNvSpPr/>
                  <p:nvPr/>
                </p:nvSpPr>
                <p:spPr>
                  <a:xfrm>
                    <a:off x="4789080" y="976320"/>
                    <a:ext cx="114840" cy="27720"/>
                  </a:xfrm>
                  <a:custGeom>
                    <a:avLst/>
                    <a:gdLst/>
                    <a:ahLst/>
                    <a:rect l="l" t="t" r="r" b="b"/>
                    <a:pathLst>
                      <a:path w="10719" h="3135">
                        <a:moveTo>
                          <a:pt x="1" y="3134"/>
                        </a:moveTo>
                        <a:lnTo>
                          <a:pt x="10719" y="1"/>
                        </a:lnTo>
                      </a:path>
                    </a:pathLst>
                  </a:custGeom>
                  <a:solidFill>
                    <a:schemeClr val="lt2"/>
                  </a:solidFill>
                  <a:ln w="19080">
                    <a:solidFill>
                      <a:srgbClr val="e7e6e6"/>
                    </a:solidFill>
                    <a:miter/>
                  </a:ln>
                </p:spPr>
                <p:style>
                  <a:lnRef idx="0"/>
                  <a:fillRef idx="0"/>
                  <a:effectRef idx="0"/>
                  <a:fontRef idx="minor"/>
                </p:style>
              </p:sp>
              <p:sp>
                <p:nvSpPr>
                  <p:cNvPr id="2136" name="CustomShape 244"/>
                  <p:cNvSpPr/>
                  <p:nvPr/>
                </p:nvSpPr>
                <p:spPr>
                  <a:xfrm>
                    <a:off x="4706280" y="910440"/>
                    <a:ext cx="25560" cy="64080"/>
                  </a:xfrm>
                  <a:custGeom>
                    <a:avLst/>
                    <a:gdLst/>
                    <a:ahLst/>
                    <a:rect l="l" t="t" r="r" b="b"/>
                    <a:pathLst>
                      <a:path w="2505" h="6956">
                        <a:moveTo>
                          <a:pt x="2505" y="6956"/>
                        </a:moveTo>
                        <a:lnTo>
                          <a:pt x="1" y="0"/>
                        </a:lnTo>
                      </a:path>
                    </a:pathLst>
                  </a:custGeom>
                  <a:solidFill>
                    <a:schemeClr val="lt2"/>
                  </a:solidFill>
                  <a:ln w="19080">
                    <a:solidFill>
                      <a:srgbClr val="e7e6e6"/>
                    </a:solidFill>
                    <a:miter/>
                  </a:ln>
                </p:spPr>
                <p:style>
                  <a:lnRef idx="0"/>
                  <a:fillRef idx="0"/>
                  <a:effectRef idx="0"/>
                  <a:fontRef idx="minor"/>
                </p:style>
              </p:sp>
              <p:sp>
                <p:nvSpPr>
                  <p:cNvPr id="2137" name="CustomShape 245"/>
                  <p:cNvSpPr/>
                  <p:nvPr/>
                </p:nvSpPr>
                <p:spPr>
                  <a:xfrm>
                    <a:off x="4635360" y="971640"/>
                    <a:ext cx="101520" cy="10440"/>
                  </a:xfrm>
                  <a:custGeom>
                    <a:avLst/>
                    <a:gdLst/>
                    <a:ahLst/>
                    <a:rect l="l" t="t" r="r" b="b"/>
                    <a:pathLst>
                      <a:path w="9521" h="1307">
                        <a:moveTo>
                          <a:pt x="1" y="1307"/>
                        </a:moveTo>
                        <a:lnTo>
                          <a:pt x="9521" y="0"/>
                        </a:lnTo>
                      </a:path>
                    </a:pathLst>
                  </a:custGeom>
                  <a:solidFill>
                    <a:schemeClr val="lt2"/>
                  </a:solidFill>
                  <a:ln w="19080">
                    <a:solidFill>
                      <a:srgbClr val="e7e6e6"/>
                    </a:solidFill>
                    <a:miter/>
                  </a:ln>
                </p:spPr>
                <p:style>
                  <a:lnRef idx="0"/>
                  <a:fillRef idx="0"/>
                  <a:effectRef idx="0"/>
                  <a:fontRef idx="minor"/>
                </p:style>
              </p:sp>
              <p:sp>
                <p:nvSpPr>
                  <p:cNvPr id="2138" name="CustomShape 246"/>
                  <p:cNvSpPr/>
                  <p:nvPr/>
                </p:nvSpPr>
                <p:spPr>
                  <a:xfrm>
                    <a:off x="4596840" y="971640"/>
                    <a:ext cx="135000" cy="74520"/>
                  </a:xfrm>
                  <a:custGeom>
                    <a:avLst/>
                    <a:gdLst/>
                    <a:ahLst/>
                    <a:rect l="l" t="t" r="r" b="b"/>
                    <a:pathLst>
                      <a:path w="12593" h="8081">
                        <a:moveTo>
                          <a:pt x="0" y="8081"/>
                        </a:moveTo>
                        <a:lnTo>
                          <a:pt x="12593" y="0"/>
                        </a:lnTo>
                      </a:path>
                    </a:pathLst>
                  </a:custGeom>
                  <a:solidFill>
                    <a:schemeClr val="lt2"/>
                  </a:solidFill>
                  <a:ln w="19080">
                    <a:solidFill>
                      <a:srgbClr val="e7e6e6"/>
                    </a:solidFill>
                    <a:miter/>
                  </a:ln>
                </p:spPr>
                <p:style>
                  <a:lnRef idx="0"/>
                  <a:fillRef idx="0"/>
                  <a:effectRef idx="0"/>
                  <a:fontRef idx="minor"/>
                </p:style>
              </p:sp>
              <p:sp>
                <p:nvSpPr>
                  <p:cNvPr id="2139" name="CustomShape 247"/>
                  <p:cNvSpPr/>
                  <p:nvPr/>
                </p:nvSpPr>
                <p:spPr>
                  <a:xfrm>
                    <a:off x="4733640" y="910440"/>
                    <a:ext cx="119160" cy="59400"/>
                  </a:xfrm>
                  <a:custGeom>
                    <a:avLst/>
                    <a:gdLst/>
                    <a:ahLst/>
                    <a:rect l="l" t="t" r="r" b="b"/>
                    <a:pathLst>
                      <a:path w="11118" h="6473">
                        <a:moveTo>
                          <a:pt x="1" y="6472"/>
                        </a:moveTo>
                        <a:lnTo>
                          <a:pt x="11118" y="0"/>
                        </a:lnTo>
                      </a:path>
                    </a:pathLst>
                  </a:custGeom>
                  <a:solidFill>
                    <a:schemeClr val="lt2"/>
                  </a:solidFill>
                  <a:ln w="19080">
                    <a:solidFill>
                      <a:srgbClr val="e7e6e6"/>
                    </a:solidFill>
                    <a:miter/>
                  </a:ln>
                </p:spPr>
                <p:style>
                  <a:lnRef idx="0"/>
                  <a:fillRef idx="0"/>
                  <a:effectRef idx="0"/>
                  <a:fontRef idx="minor"/>
                </p:style>
              </p:sp>
              <p:grpSp>
                <p:nvGrpSpPr>
                  <p:cNvPr id="2140" name="Group 248"/>
                  <p:cNvGrpSpPr/>
                  <p:nvPr/>
                </p:nvGrpSpPr>
                <p:grpSpPr>
                  <a:xfrm>
                    <a:off x="4415400" y="786600"/>
                    <a:ext cx="1717920" cy="1225800"/>
                    <a:chOff x="4415400" y="786600"/>
                    <a:chExt cx="1717920" cy="1225800"/>
                  </a:xfrm>
                </p:grpSpPr>
                <p:sp>
                  <p:nvSpPr>
                    <p:cNvPr id="2141" name="CustomShape 249"/>
                    <p:cNvSpPr/>
                    <p:nvPr/>
                  </p:nvSpPr>
                  <p:spPr>
                    <a:xfrm>
                      <a:off x="4469040" y="1280520"/>
                      <a:ext cx="71280" cy="23400"/>
                    </a:xfrm>
                    <a:custGeom>
                      <a:avLst/>
                      <a:gdLst/>
                      <a:ahLst/>
                      <a:rect l="l" t="t" r="r" b="b"/>
                      <a:pathLst>
                        <a:path w="6739" h="2674">
                          <a:moveTo>
                            <a:pt x="0" y="0"/>
                          </a:moveTo>
                          <a:lnTo>
                            <a:pt x="6738" y="2674"/>
                          </a:lnTo>
                        </a:path>
                      </a:pathLst>
                    </a:custGeom>
                    <a:solidFill>
                      <a:schemeClr val="lt2"/>
                    </a:solidFill>
                    <a:ln w="19080">
                      <a:solidFill>
                        <a:srgbClr val="e7e6e6"/>
                      </a:solidFill>
                      <a:miter/>
                    </a:ln>
                  </p:spPr>
                  <p:style>
                    <a:lnRef idx="0"/>
                    <a:fillRef idx="0"/>
                    <a:effectRef idx="0"/>
                    <a:fontRef idx="minor"/>
                  </p:style>
                </p:sp>
                <p:sp>
                  <p:nvSpPr>
                    <p:cNvPr id="2142" name="CustomShape 250"/>
                    <p:cNvSpPr/>
                    <p:nvPr/>
                  </p:nvSpPr>
                  <p:spPr>
                    <a:xfrm>
                      <a:off x="4478400" y="1250280"/>
                      <a:ext cx="58680" cy="74160"/>
                    </a:xfrm>
                    <a:custGeom>
                      <a:avLst/>
                      <a:gdLst/>
                      <a:ahLst/>
                      <a:rect l="l" t="t" r="r" b="b"/>
                      <a:pathLst>
                        <a:path w="5554" h="8033">
                          <a:moveTo>
                            <a:pt x="1" y="8033"/>
                          </a:moveTo>
                          <a:lnTo>
                            <a:pt x="5553" y="1"/>
                          </a:lnTo>
                        </a:path>
                      </a:pathLst>
                    </a:custGeom>
                    <a:solidFill>
                      <a:schemeClr val="lt2"/>
                    </a:solidFill>
                    <a:ln w="19080">
                      <a:solidFill>
                        <a:srgbClr val="e7e6e6"/>
                      </a:solidFill>
                      <a:miter/>
                    </a:ln>
                  </p:spPr>
                  <p:style>
                    <a:lnRef idx="0"/>
                    <a:fillRef idx="0"/>
                    <a:effectRef idx="0"/>
                    <a:fontRef idx="minor"/>
                  </p:style>
                </p:sp>
                <p:sp>
                  <p:nvSpPr>
                    <p:cNvPr id="2143" name="CustomShape 251"/>
                    <p:cNvSpPr/>
                    <p:nvPr/>
                  </p:nvSpPr>
                  <p:spPr>
                    <a:xfrm>
                      <a:off x="4538520" y="1164600"/>
                      <a:ext cx="153000" cy="83880"/>
                    </a:xfrm>
                    <a:custGeom>
                      <a:avLst/>
                      <a:gdLst/>
                      <a:ahLst/>
                      <a:rect l="l" t="t" r="r" b="b"/>
                      <a:pathLst>
                        <a:path w="14263" h="9049">
                          <a:moveTo>
                            <a:pt x="0" y="9049"/>
                          </a:moveTo>
                          <a:lnTo>
                            <a:pt x="14262" y="0"/>
                          </a:lnTo>
                        </a:path>
                      </a:pathLst>
                    </a:custGeom>
                    <a:solidFill>
                      <a:schemeClr val="lt2"/>
                    </a:solidFill>
                    <a:ln w="19080">
                      <a:solidFill>
                        <a:srgbClr val="e7e6e6"/>
                      </a:solidFill>
                      <a:miter/>
                    </a:ln>
                  </p:spPr>
                  <p:style>
                    <a:lnRef idx="0"/>
                    <a:fillRef idx="0"/>
                    <a:effectRef idx="0"/>
                    <a:fontRef idx="minor"/>
                  </p:style>
                </p:sp>
                <p:sp>
                  <p:nvSpPr>
                    <p:cNvPr id="2144" name="CustomShape 252"/>
                    <p:cNvSpPr/>
                    <p:nvPr/>
                  </p:nvSpPr>
                  <p:spPr>
                    <a:xfrm>
                      <a:off x="4591440" y="1163160"/>
                      <a:ext cx="105120" cy="94320"/>
                    </a:xfrm>
                    <a:custGeom>
                      <a:avLst/>
                      <a:gdLst/>
                      <a:ahLst/>
                      <a:rect l="l" t="t" r="r" b="b"/>
                      <a:pathLst>
                        <a:path w="9848" h="10162">
                          <a:moveTo>
                            <a:pt x="0" y="10161"/>
                          </a:moveTo>
                          <a:lnTo>
                            <a:pt x="9847" y="0"/>
                          </a:lnTo>
                        </a:path>
                      </a:pathLst>
                    </a:custGeom>
                    <a:solidFill>
                      <a:schemeClr val="lt2"/>
                    </a:solidFill>
                    <a:ln w="19080">
                      <a:solidFill>
                        <a:srgbClr val="e7e6e6"/>
                      </a:solidFill>
                      <a:miter/>
                    </a:ln>
                  </p:spPr>
                  <p:style>
                    <a:lnRef idx="0"/>
                    <a:fillRef idx="0"/>
                    <a:effectRef idx="0"/>
                    <a:fontRef idx="minor"/>
                  </p:style>
                </p:sp>
                <p:sp>
                  <p:nvSpPr>
                    <p:cNvPr id="2145" name="CustomShape 253"/>
                    <p:cNvSpPr/>
                    <p:nvPr/>
                  </p:nvSpPr>
                  <p:spPr>
                    <a:xfrm>
                      <a:off x="4670280" y="1163160"/>
                      <a:ext cx="26280" cy="61920"/>
                    </a:xfrm>
                    <a:custGeom>
                      <a:avLst/>
                      <a:gdLst/>
                      <a:ahLst/>
                      <a:rect l="l" t="t" r="r" b="b"/>
                      <a:pathLst>
                        <a:path w="2590" h="6714">
                          <a:moveTo>
                            <a:pt x="0" y="6714"/>
                          </a:moveTo>
                          <a:lnTo>
                            <a:pt x="2589" y="0"/>
                          </a:lnTo>
                        </a:path>
                      </a:pathLst>
                    </a:custGeom>
                    <a:solidFill>
                      <a:schemeClr val="lt2"/>
                    </a:solidFill>
                    <a:ln w="19080">
                      <a:solidFill>
                        <a:srgbClr val="e7e6e6"/>
                      </a:solidFill>
                      <a:miter/>
                    </a:ln>
                  </p:spPr>
                  <p:style>
                    <a:lnRef idx="0"/>
                    <a:fillRef idx="0"/>
                    <a:effectRef idx="0"/>
                    <a:fontRef idx="minor"/>
                  </p:style>
                </p:sp>
                <p:sp>
                  <p:nvSpPr>
                    <p:cNvPr id="2146" name="CustomShape 254"/>
                    <p:cNvSpPr/>
                    <p:nvPr/>
                  </p:nvSpPr>
                  <p:spPr>
                    <a:xfrm>
                      <a:off x="4697280" y="1167840"/>
                      <a:ext cx="61560" cy="115560"/>
                    </a:xfrm>
                    <a:custGeom>
                      <a:avLst/>
                      <a:gdLst/>
                      <a:ahLst/>
                      <a:rect l="l" t="t" r="r" b="b"/>
                      <a:pathLst>
                        <a:path w="5831" h="12388">
                          <a:moveTo>
                            <a:pt x="5831" y="12388"/>
                          </a:moveTo>
                          <a:lnTo>
                            <a:pt x="0" y="1"/>
                          </a:lnTo>
                        </a:path>
                      </a:pathLst>
                    </a:custGeom>
                    <a:solidFill>
                      <a:schemeClr val="lt2"/>
                    </a:solidFill>
                    <a:ln w="19080">
                      <a:solidFill>
                        <a:srgbClr val="e7e6e6"/>
                      </a:solidFill>
                      <a:miter/>
                    </a:ln>
                  </p:spPr>
                  <p:style>
                    <a:lnRef idx="0"/>
                    <a:fillRef idx="0"/>
                    <a:effectRef idx="0"/>
                    <a:fontRef idx="minor"/>
                  </p:style>
                </p:sp>
                <p:sp>
                  <p:nvSpPr>
                    <p:cNvPr id="2147" name="CustomShape 255"/>
                    <p:cNvSpPr/>
                    <p:nvPr/>
                  </p:nvSpPr>
                  <p:spPr>
                    <a:xfrm>
                      <a:off x="4635360" y="1122840"/>
                      <a:ext cx="60120" cy="43200"/>
                    </a:xfrm>
                    <a:custGeom>
                      <a:avLst/>
                      <a:gdLst/>
                      <a:ahLst/>
                      <a:rect l="l" t="t" r="r" b="b"/>
                      <a:pathLst>
                        <a:path w="5711" h="4755">
                          <a:moveTo>
                            <a:pt x="1" y="1"/>
                          </a:moveTo>
                          <a:lnTo>
                            <a:pt x="5710" y="4755"/>
                          </a:lnTo>
                        </a:path>
                      </a:pathLst>
                    </a:custGeom>
                    <a:solidFill>
                      <a:schemeClr val="lt2"/>
                    </a:solidFill>
                    <a:ln w="19080">
                      <a:solidFill>
                        <a:srgbClr val="e7e6e6"/>
                      </a:solidFill>
                      <a:miter/>
                    </a:ln>
                  </p:spPr>
                  <p:style>
                    <a:lnRef idx="0"/>
                    <a:fillRef idx="0"/>
                    <a:effectRef idx="0"/>
                    <a:fontRef idx="minor"/>
                  </p:style>
                </p:sp>
                <p:sp>
                  <p:nvSpPr>
                    <p:cNvPr id="2148" name="CustomShape 256"/>
                    <p:cNvSpPr/>
                    <p:nvPr/>
                  </p:nvSpPr>
                  <p:spPr>
                    <a:xfrm>
                      <a:off x="4589280" y="1145160"/>
                      <a:ext cx="106200" cy="20880"/>
                    </a:xfrm>
                    <a:custGeom>
                      <a:avLst/>
                      <a:gdLst/>
                      <a:ahLst/>
                      <a:rect l="l" t="t" r="r" b="b"/>
                      <a:pathLst>
                        <a:path w="9945" h="2384">
                          <a:moveTo>
                            <a:pt x="1" y="1"/>
                          </a:moveTo>
                          <a:lnTo>
                            <a:pt x="9944" y="2384"/>
                          </a:lnTo>
                        </a:path>
                      </a:pathLst>
                    </a:custGeom>
                    <a:solidFill>
                      <a:schemeClr val="lt2"/>
                    </a:solidFill>
                    <a:ln w="19080">
                      <a:solidFill>
                        <a:srgbClr val="e7e6e6"/>
                      </a:solidFill>
                      <a:miter/>
                    </a:ln>
                  </p:spPr>
                  <p:style>
                    <a:lnRef idx="0"/>
                    <a:fillRef idx="0"/>
                    <a:effectRef idx="0"/>
                    <a:fontRef idx="minor"/>
                  </p:style>
                </p:sp>
                <p:sp>
                  <p:nvSpPr>
                    <p:cNvPr id="2149" name="CustomShape 257"/>
                    <p:cNvSpPr/>
                    <p:nvPr/>
                  </p:nvSpPr>
                  <p:spPr>
                    <a:xfrm>
                      <a:off x="4538520" y="1167840"/>
                      <a:ext cx="158040" cy="21600"/>
                    </a:xfrm>
                    <a:custGeom>
                      <a:avLst/>
                      <a:gdLst/>
                      <a:ahLst/>
                      <a:rect l="l" t="t" r="r" b="b"/>
                      <a:pathLst>
                        <a:path w="14723" h="2457">
                          <a:moveTo>
                            <a:pt x="0" y="2457"/>
                          </a:moveTo>
                          <a:lnTo>
                            <a:pt x="14722" y="1"/>
                          </a:lnTo>
                        </a:path>
                      </a:pathLst>
                    </a:custGeom>
                    <a:solidFill>
                      <a:schemeClr val="lt2"/>
                    </a:solidFill>
                    <a:ln w="19080">
                      <a:solidFill>
                        <a:srgbClr val="e7e6e6"/>
                      </a:solidFill>
                      <a:miter/>
                    </a:ln>
                  </p:spPr>
                  <p:style>
                    <a:lnRef idx="0"/>
                    <a:fillRef idx="0"/>
                    <a:effectRef idx="0"/>
                    <a:fontRef idx="minor"/>
                  </p:style>
                </p:sp>
                <p:sp>
                  <p:nvSpPr>
                    <p:cNvPr id="2150" name="CustomShape 258"/>
                    <p:cNvSpPr/>
                    <p:nvPr/>
                  </p:nvSpPr>
                  <p:spPr>
                    <a:xfrm>
                      <a:off x="4738680" y="1098360"/>
                      <a:ext cx="54000" cy="59760"/>
                    </a:xfrm>
                    <a:custGeom>
                      <a:avLst/>
                      <a:gdLst/>
                      <a:ahLst/>
                      <a:rect l="l" t="t" r="r" b="b"/>
                      <a:pathLst>
                        <a:path w="5130" h="6509">
                          <a:moveTo>
                            <a:pt x="5130" y="6508"/>
                          </a:moveTo>
                          <a:lnTo>
                            <a:pt x="1" y="0"/>
                          </a:lnTo>
                        </a:path>
                      </a:pathLst>
                    </a:custGeom>
                    <a:solidFill>
                      <a:schemeClr val="lt2"/>
                    </a:solidFill>
                    <a:ln w="19080">
                      <a:solidFill>
                        <a:srgbClr val="e7e6e6"/>
                      </a:solidFill>
                      <a:miter/>
                    </a:ln>
                  </p:spPr>
                  <p:style>
                    <a:lnRef idx="0"/>
                    <a:fillRef idx="0"/>
                    <a:effectRef idx="0"/>
                    <a:fontRef idx="minor"/>
                  </p:style>
                </p:sp>
                <p:sp>
                  <p:nvSpPr>
                    <p:cNvPr id="2151" name="CustomShape 259"/>
                    <p:cNvSpPr/>
                    <p:nvPr/>
                  </p:nvSpPr>
                  <p:spPr>
                    <a:xfrm>
                      <a:off x="4703760" y="1098360"/>
                      <a:ext cx="33120" cy="64440"/>
                    </a:xfrm>
                    <a:custGeom>
                      <a:avLst/>
                      <a:gdLst/>
                      <a:ahLst/>
                      <a:rect l="l" t="t" r="r" b="b"/>
                      <a:pathLst>
                        <a:path w="3219" h="6993">
                          <a:moveTo>
                            <a:pt x="1" y="6992"/>
                          </a:moveTo>
                          <a:lnTo>
                            <a:pt x="3219" y="0"/>
                          </a:lnTo>
                        </a:path>
                      </a:pathLst>
                    </a:custGeom>
                    <a:solidFill>
                      <a:schemeClr val="lt2"/>
                    </a:solidFill>
                    <a:ln w="19080">
                      <a:solidFill>
                        <a:srgbClr val="e7e6e6"/>
                      </a:solidFill>
                      <a:miter/>
                    </a:ln>
                  </p:spPr>
                  <p:style>
                    <a:lnRef idx="0"/>
                    <a:fillRef idx="0"/>
                    <a:effectRef idx="0"/>
                    <a:fontRef idx="minor"/>
                  </p:style>
                </p:sp>
                <p:sp>
                  <p:nvSpPr>
                    <p:cNvPr id="2152" name="CustomShape 260"/>
                    <p:cNvSpPr/>
                    <p:nvPr/>
                  </p:nvSpPr>
                  <p:spPr>
                    <a:xfrm>
                      <a:off x="4694760" y="1159920"/>
                      <a:ext cx="97920" cy="6480"/>
                    </a:xfrm>
                    <a:custGeom>
                      <a:avLst/>
                      <a:gdLst/>
                      <a:ahLst/>
                      <a:rect l="l" t="t" r="r" b="b"/>
                      <a:pathLst>
                        <a:path w="9194" h="884">
                          <a:moveTo>
                            <a:pt x="0" y="883"/>
                          </a:moveTo>
                          <a:lnTo>
                            <a:pt x="9194" y="0"/>
                          </a:lnTo>
                        </a:path>
                      </a:pathLst>
                    </a:custGeom>
                    <a:solidFill>
                      <a:schemeClr val="lt2"/>
                    </a:solidFill>
                    <a:ln w="19080">
                      <a:solidFill>
                        <a:srgbClr val="e7e6e6"/>
                      </a:solidFill>
                      <a:miter/>
                    </a:ln>
                  </p:spPr>
                  <p:style>
                    <a:lnRef idx="0"/>
                    <a:fillRef idx="0"/>
                    <a:effectRef idx="0"/>
                    <a:fontRef idx="minor"/>
                  </p:style>
                </p:sp>
                <p:sp>
                  <p:nvSpPr>
                    <p:cNvPr id="2153" name="CustomShape 261"/>
                    <p:cNvSpPr/>
                    <p:nvPr/>
                  </p:nvSpPr>
                  <p:spPr>
                    <a:xfrm>
                      <a:off x="4794840" y="1159920"/>
                      <a:ext cx="34200" cy="69480"/>
                    </a:xfrm>
                    <a:custGeom>
                      <a:avLst/>
                      <a:gdLst/>
                      <a:ahLst/>
                      <a:rect l="l" t="t" r="r" b="b"/>
                      <a:pathLst>
                        <a:path w="3328" h="7525">
                          <a:moveTo>
                            <a:pt x="1" y="0"/>
                          </a:moveTo>
                          <a:lnTo>
                            <a:pt x="3328" y="7525"/>
                          </a:lnTo>
                        </a:path>
                      </a:pathLst>
                    </a:custGeom>
                    <a:solidFill>
                      <a:schemeClr val="lt2"/>
                    </a:solidFill>
                    <a:ln w="19080">
                      <a:solidFill>
                        <a:srgbClr val="e7e6e6"/>
                      </a:solidFill>
                      <a:miter/>
                    </a:ln>
                  </p:spPr>
                  <p:style>
                    <a:lnRef idx="0"/>
                    <a:fillRef idx="0"/>
                    <a:effectRef idx="0"/>
                    <a:fontRef idx="minor"/>
                  </p:style>
                </p:sp>
                <p:sp>
                  <p:nvSpPr>
                    <p:cNvPr id="2154" name="CustomShape 262"/>
                    <p:cNvSpPr/>
                    <p:nvPr/>
                  </p:nvSpPr>
                  <p:spPr>
                    <a:xfrm>
                      <a:off x="4758480" y="1159920"/>
                      <a:ext cx="34560" cy="119160"/>
                    </a:xfrm>
                    <a:custGeom>
                      <a:avLst/>
                      <a:gdLst/>
                      <a:ahLst/>
                      <a:rect l="l" t="t" r="r" b="b"/>
                      <a:pathLst>
                        <a:path w="3339" h="12763">
                          <a:moveTo>
                            <a:pt x="3339" y="0"/>
                          </a:moveTo>
                          <a:lnTo>
                            <a:pt x="0" y="12762"/>
                          </a:lnTo>
                        </a:path>
                      </a:pathLst>
                    </a:custGeom>
                    <a:solidFill>
                      <a:schemeClr val="lt2"/>
                    </a:solidFill>
                    <a:ln w="19080">
                      <a:solidFill>
                        <a:srgbClr val="e7e6e6"/>
                      </a:solidFill>
                      <a:miter/>
                    </a:ln>
                  </p:spPr>
                  <p:style>
                    <a:lnRef idx="0"/>
                    <a:fillRef idx="0"/>
                    <a:effectRef idx="0"/>
                    <a:fontRef idx="minor"/>
                  </p:style>
                </p:sp>
                <p:grpSp>
                  <p:nvGrpSpPr>
                    <p:cNvPr id="2155" name="Group 263"/>
                    <p:cNvGrpSpPr/>
                    <p:nvPr/>
                  </p:nvGrpSpPr>
                  <p:grpSpPr>
                    <a:xfrm>
                      <a:off x="4415400" y="786600"/>
                      <a:ext cx="1717920" cy="1225800"/>
                      <a:chOff x="4415400" y="786600"/>
                      <a:chExt cx="1717920" cy="1225800"/>
                    </a:xfrm>
                  </p:grpSpPr>
                  <p:sp>
                    <p:nvSpPr>
                      <p:cNvPr id="2156" name="CustomShape 264"/>
                      <p:cNvSpPr/>
                      <p:nvPr/>
                    </p:nvSpPr>
                    <p:spPr>
                      <a:xfrm>
                        <a:off x="4830840" y="1103040"/>
                        <a:ext cx="101160" cy="126360"/>
                      </a:xfrm>
                      <a:custGeom>
                        <a:avLst/>
                        <a:gdLst/>
                        <a:ahLst/>
                        <a:rect l="l" t="t" r="r" b="b"/>
                        <a:pathLst>
                          <a:path w="9461" h="13549">
                            <a:moveTo>
                              <a:pt x="1" y="13549"/>
                            </a:moveTo>
                            <a:lnTo>
                              <a:pt x="9460" y="0"/>
                            </a:lnTo>
                          </a:path>
                        </a:pathLst>
                      </a:custGeom>
                      <a:solidFill>
                        <a:schemeClr val="lt2"/>
                      </a:solidFill>
                      <a:ln w="19080">
                        <a:solidFill>
                          <a:srgbClr val="e7e6e6"/>
                        </a:solidFill>
                        <a:miter/>
                      </a:ln>
                    </p:spPr>
                    <p:style>
                      <a:lnRef idx="0"/>
                      <a:fillRef idx="0"/>
                      <a:effectRef idx="0"/>
                      <a:fontRef idx="minor"/>
                    </p:style>
                  </p:sp>
                  <p:sp>
                    <p:nvSpPr>
                      <p:cNvPr id="2157" name="CustomShape 265"/>
                      <p:cNvSpPr/>
                      <p:nvPr/>
                    </p:nvSpPr>
                    <p:spPr>
                      <a:xfrm>
                        <a:off x="4933800" y="1032480"/>
                        <a:ext cx="144720" cy="68760"/>
                      </a:xfrm>
                      <a:custGeom>
                        <a:avLst/>
                        <a:gdLst/>
                        <a:ahLst/>
                        <a:rect l="l" t="t" r="r" b="b"/>
                        <a:pathLst>
                          <a:path w="13476" h="7465">
                            <a:moveTo>
                              <a:pt x="0" y="7464"/>
                            </a:moveTo>
                            <a:lnTo>
                              <a:pt x="13476" y="0"/>
                            </a:lnTo>
                          </a:path>
                        </a:pathLst>
                      </a:custGeom>
                      <a:solidFill>
                        <a:schemeClr val="lt2"/>
                      </a:solidFill>
                      <a:ln w="19080">
                        <a:solidFill>
                          <a:srgbClr val="e7e6e6"/>
                        </a:solidFill>
                        <a:miter/>
                      </a:ln>
                    </p:spPr>
                    <p:style>
                      <a:lnRef idx="0"/>
                      <a:fillRef idx="0"/>
                      <a:effectRef idx="0"/>
                      <a:fontRef idx="minor"/>
                    </p:style>
                  </p:sp>
                  <p:sp>
                    <p:nvSpPr>
                      <p:cNvPr id="2158" name="CustomShape 266"/>
                      <p:cNvSpPr/>
                      <p:nvPr/>
                    </p:nvSpPr>
                    <p:spPr>
                      <a:xfrm>
                        <a:off x="4933440" y="1101240"/>
                        <a:ext cx="163800" cy="64080"/>
                      </a:xfrm>
                      <a:custGeom>
                        <a:avLst/>
                        <a:gdLst/>
                        <a:ahLst/>
                        <a:rect l="l" t="t" r="r" b="b"/>
                        <a:pathLst>
                          <a:path w="15231" h="6969">
                            <a:moveTo>
                              <a:pt x="1" y="1"/>
                            </a:moveTo>
                            <a:lnTo>
                              <a:pt x="15231" y="6968"/>
                            </a:lnTo>
                          </a:path>
                        </a:pathLst>
                      </a:custGeom>
                      <a:solidFill>
                        <a:schemeClr val="lt2"/>
                      </a:solidFill>
                      <a:ln w="19080">
                        <a:solidFill>
                          <a:srgbClr val="e7e6e6"/>
                        </a:solidFill>
                        <a:miter/>
                      </a:ln>
                    </p:spPr>
                    <p:style>
                      <a:lnRef idx="0"/>
                      <a:fillRef idx="0"/>
                      <a:effectRef idx="0"/>
                      <a:fontRef idx="minor"/>
                    </p:style>
                  </p:sp>
                  <p:sp>
                    <p:nvSpPr>
                      <p:cNvPr id="2159" name="CustomShape 267"/>
                      <p:cNvSpPr/>
                      <p:nvPr/>
                    </p:nvSpPr>
                    <p:spPr>
                      <a:xfrm>
                        <a:off x="5098680" y="1168560"/>
                        <a:ext cx="35280" cy="84600"/>
                      </a:xfrm>
                      <a:custGeom>
                        <a:avLst/>
                        <a:gdLst/>
                        <a:ahLst/>
                        <a:rect l="l" t="t" r="r" b="b"/>
                        <a:pathLst>
                          <a:path w="3425" h="9134">
                            <a:moveTo>
                              <a:pt x="1" y="0"/>
                            </a:moveTo>
                            <a:lnTo>
                              <a:pt x="3424" y="9133"/>
                            </a:lnTo>
                          </a:path>
                        </a:pathLst>
                      </a:custGeom>
                      <a:solidFill>
                        <a:schemeClr val="lt2"/>
                      </a:solidFill>
                      <a:ln w="19080">
                        <a:solidFill>
                          <a:srgbClr val="e7e6e6"/>
                        </a:solidFill>
                        <a:miter/>
                      </a:ln>
                    </p:spPr>
                    <p:style>
                      <a:lnRef idx="0"/>
                      <a:fillRef idx="0"/>
                      <a:effectRef idx="0"/>
                      <a:fontRef idx="minor"/>
                    </p:style>
                  </p:sp>
                  <p:sp>
                    <p:nvSpPr>
                      <p:cNvPr id="2160" name="CustomShape 268"/>
                      <p:cNvSpPr/>
                      <p:nvPr/>
                    </p:nvSpPr>
                    <p:spPr>
                      <a:xfrm>
                        <a:off x="5136120" y="1247040"/>
                        <a:ext cx="35280" cy="95760"/>
                      </a:xfrm>
                      <a:custGeom>
                        <a:avLst/>
                        <a:gdLst/>
                        <a:ahLst/>
                        <a:rect l="l" t="t" r="r" b="b"/>
                        <a:pathLst>
                          <a:path w="3400" h="10320">
                            <a:moveTo>
                              <a:pt x="3399" y="10319"/>
                            </a:moveTo>
                            <a:lnTo>
                              <a:pt x="0" y="1"/>
                            </a:lnTo>
                          </a:path>
                        </a:pathLst>
                      </a:custGeom>
                      <a:solidFill>
                        <a:schemeClr val="lt2"/>
                      </a:solidFill>
                      <a:ln w="19080">
                        <a:solidFill>
                          <a:srgbClr val="e7e6e6"/>
                        </a:solidFill>
                        <a:miter/>
                      </a:ln>
                    </p:spPr>
                    <p:style>
                      <a:lnRef idx="0"/>
                      <a:fillRef idx="0"/>
                      <a:effectRef idx="0"/>
                      <a:fontRef idx="minor"/>
                    </p:style>
                  </p:sp>
                  <p:sp>
                    <p:nvSpPr>
                      <p:cNvPr id="2161" name="CustomShape 269"/>
                      <p:cNvSpPr/>
                      <p:nvPr/>
                    </p:nvSpPr>
                    <p:spPr>
                      <a:xfrm>
                        <a:off x="5119200" y="845640"/>
                        <a:ext cx="956880" cy="624600"/>
                      </a:xfrm>
                      <a:custGeom>
                        <a:avLst/>
                        <a:gdLst/>
                        <a:ahLst/>
                        <a:rect l="l" t="t" r="r" b="b"/>
                        <a:pathLst>
                          <a:path w="88235" h="66195">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solidFill>
                        <a:schemeClr val="lt2"/>
                      </a:solidFill>
                      <a:ln w="19080">
                        <a:solidFill>
                          <a:srgbClr val="e7e6e6"/>
                        </a:solidFill>
                        <a:miter/>
                      </a:ln>
                    </p:spPr>
                    <p:style>
                      <a:lnRef idx="0"/>
                      <a:fillRef idx="0"/>
                      <a:effectRef idx="0"/>
                      <a:fontRef idx="minor"/>
                    </p:style>
                  </p:sp>
                  <p:sp>
                    <p:nvSpPr>
                      <p:cNvPr id="2162" name="CustomShape 270"/>
                      <p:cNvSpPr/>
                      <p:nvPr/>
                    </p:nvSpPr>
                    <p:spPr>
                      <a:xfrm>
                        <a:off x="5079960" y="786600"/>
                        <a:ext cx="750600" cy="378720"/>
                      </a:xfrm>
                      <a:custGeom>
                        <a:avLst/>
                        <a:gdLst/>
                        <a:ahLst/>
                        <a:rect l="l" t="t" r="r" b="b"/>
                        <a:pathLst>
                          <a:path w="69242" h="40223">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solidFill>
                        <a:schemeClr val="lt2"/>
                      </a:solidFill>
                      <a:ln w="19080">
                        <a:solidFill>
                          <a:srgbClr val="e7e6e6"/>
                        </a:solidFill>
                        <a:miter/>
                      </a:ln>
                    </p:spPr>
                    <p:style>
                      <a:lnRef idx="0"/>
                      <a:fillRef idx="0"/>
                      <a:effectRef idx="0"/>
                      <a:fontRef idx="minor"/>
                    </p:style>
                  </p:sp>
                  <p:sp>
                    <p:nvSpPr>
                      <p:cNvPr id="2163" name="CustomShape 271"/>
                      <p:cNvSpPr/>
                      <p:nvPr/>
                    </p:nvSpPr>
                    <p:spPr>
                      <a:xfrm>
                        <a:off x="5172840" y="1152000"/>
                        <a:ext cx="170640" cy="320400"/>
                      </a:xfrm>
                      <a:custGeom>
                        <a:avLst/>
                        <a:gdLst/>
                        <a:ahLst/>
                        <a:rect l="l" t="t" r="r" b="b"/>
                        <a:pathLst>
                          <a:path w="15860" h="34054">
                            <a:moveTo>
                              <a:pt x="9266" y="1"/>
                            </a:moveTo>
                            <a:lnTo>
                              <a:pt x="10101" y="14396"/>
                            </a:lnTo>
                            <a:lnTo>
                              <a:pt x="15859" y="34053"/>
                            </a:lnTo>
                            <a:lnTo>
                              <a:pt x="0" y="19851"/>
                            </a:lnTo>
                            <a:lnTo>
                              <a:pt x="1234" y="33642"/>
                            </a:lnTo>
                          </a:path>
                        </a:pathLst>
                      </a:custGeom>
                      <a:solidFill>
                        <a:schemeClr val="lt2"/>
                      </a:solidFill>
                      <a:ln w="19080">
                        <a:solidFill>
                          <a:srgbClr val="e7e6e6"/>
                        </a:solidFill>
                        <a:miter/>
                      </a:ln>
                    </p:spPr>
                    <p:style>
                      <a:lnRef idx="0"/>
                      <a:fillRef idx="0"/>
                      <a:effectRef idx="0"/>
                      <a:fontRef idx="minor"/>
                    </p:style>
                  </p:sp>
                  <p:sp>
                    <p:nvSpPr>
                      <p:cNvPr id="2164" name="CustomShape 272"/>
                      <p:cNvSpPr/>
                      <p:nvPr/>
                    </p:nvSpPr>
                    <p:spPr>
                      <a:xfrm>
                        <a:off x="5136120" y="1152000"/>
                        <a:ext cx="135720" cy="92880"/>
                      </a:xfrm>
                      <a:custGeom>
                        <a:avLst/>
                        <a:gdLst/>
                        <a:ahLst/>
                        <a:rect l="l" t="t" r="r" b="b"/>
                        <a:pathLst>
                          <a:path w="12666" h="10017">
                            <a:moveTo>
                              <a:pt x="0" y="10017"/>
                            </a:moveTo>
                            <a:lnTo>
                              <a:pt x="12665" y="1"/>
                            </a:lnTo>
                          </a:path>
                        </a:pathLst>
                      </a:custGeom>
                      <a:solidFill>
                        <a:schemeClr val="lt2"/>
                      </a:solidFill>
                      <a:ln w="19080">
                        <a:solidFill>
                          <a:srgbClr val="e7e6e6"/>
                        </a:solidFill>
                        <a:miter/>
                      </a:ln>
                    </p:spPr>
                    <p:style>
                      <a:lnRef idx="0"/>
                      <a:fillRef idx="0"/>
                      <a:effectRef idx="0"/>
                      <a:fontRef idx="minor"/>
                    </p:style>
                  </p:sp>
                  <p:sp>
                    <p:nvSpPr>
                      <p:cNvPr id="2165" name="CustomShape 273"/>
                      <p:cNvSpPr/>
                      <p:nvPr/>
                    </p:nvSpPr>
                    <p:spPr>
                      <a:xfrm>
                        <a:off x="5273640" y="1144440"/>
                        <a:ext cx="214560" cy="6120"/>
                      </a:xfrm>
                      <a:custGeom>
                        <a:avLst/>
                        <a:gdLst/>
                        <a:ahLst/>
                        <a:rect l="l" t="t" r="r" b="b"/>
                        <a:pathLst>
                          <a:path w="19900" h="823">
                            <a:moveTo>
                              <a:pt x="0" y="823"/>
                            </a:moveTo>
                            <a:lnTo>
                              <a:pt x="19900" y="0"/>
                            </a:lnTo>
                          </a:path>
                        </a:pathLst>
                      </a:custGeom>
                      <a:solidFill>
                        <a:schemeClr val="lt2"/>
                      </a:solidFill>
                      <a:ln w="19080">
                        <a:solidFill>
                          <a:srgbClr val="e7e6e6"/>
                        </a:solidFill>
                        <a:miter/>
                      </a:ln>
                    </p:spPr>
                    <p:style>
                      <a:lnRef idx="0"/>
                      <a:fillRef idx="0"/>
                      <a:effectRef idx="0"/>
                      <a:fontRef idx="minor"/>
                    </p:style>
                  </p:sp>
                  <p:sp>
                    <p:nvSpPr>
                      <p:cNvPr id="2166" name="CustomShape 274"/>
                      <p:cNvSpPr/>
                      <p:nvPr/>
                    </p:nvSpPr>
                    <p:spPr>
                      <a:xfrm>
                        <a:off x="5172840" y="1152000"/>
                        <a:ext cx="99000" cy="185760"/>
                      </a:xfrm>
                      <a:custGeom>
                        <a:avLst/>
                        <a:gdLst/>
                        <a:ahLst/>
                        <a:rect l="l" t="t" r="r" b="b"/>
                        <a:pathLst>
                          <a:path w="9267" h="19816">
                            <a:moveTo>
                              <a:pt x="9266" y="1"/>
                            </a:moveTo>
                            <a:lnTo>
                              <a:pt x="0" y="19815"/>
                            </a:lnTo>
                          </a:path>
                        </a:pathLst>
                      </a:custGeom>
                      <a:solidFill>
                        <a:schemeClr val="lt2"/>
                      </a:solidFill>
                      <a:ln w="19080">
                        <a:solidFill>
                          <a:srgbClr val="e7e6e6"/>
                        </a:solidFill>
                        <a:miter/>
                      </a:ln>
                    </p:spPr>
                    <p:style>
                      <a:lnRef idx="0"/>
                      <a:fillRef idx="0"/>
                      <a:effectRef idx="0"/>
                      <a:fontRef idx="minor"/>
                    </p:style>
                  </p:sp>
                  <p:sp>
                    <p:nvSpPr>
                      <p:cNvPr id="2167" name="CustomShape 275"/>
                      <p:cNvSpPr/>
                      <p:nvPr/>
                    </p:nvSpPr>
                    <p:spPr>
                      <a:xfrm>
                        <a:off x="5484600" y="1003680"/>
                        <a:ext cx="172800" cy="139680"/>
                      </a:xfrm>
                      <a:custGeom>
                        <a:avLst/>
                        <a:gdLst/>
                        <a:ahLst/>
                        <a:rect l="l" t="t" r="r" b="b"/>
                        <a:pathLst>
                          <a:path w="16054" h="14964">
                            <a:moveTo>
                              <a:pt x="1" y="14964"/>
                            </a:moveTo>
                            <a:lnTo>
                              <a:pt x="16053" y="0"/>
                            </a:lnTo>
                          </a:path>
                        </a:pathLst>
                      </a:custGeom>
                      <a:solidFill>
                        <a:schemeClr val="lt2"/>
                      </a:solidFill>
                      <a:ln w="19080">
                        <a:solidFill>
                          <a:srgbClr val="e7e6e6"/>
                        </a:solidFill>
                        <a:miter/>
                      </a:ln>
                    </p:spPr>
                    <p:style>
                      <a:lnRef idx="0"/>
                      <a:fillRef idx="0"/>
                      <a:effectRef idx="0"/>
                      <a:fontRef idx="minor"/>
                    </p:style>
                  </p:sp>
                  <p:sp>
                    <p:nvSpPr>
                      <p:cNvPr id="2168" name="CustomShape 276"/>
                      <p:cNvSpPr/>
                      <p:nvPr/>
                    </p:nvSpPr>
                    <p:spPr>
                      <a:xfrm>
                        <a:off x="5489640" y="837720"/>
                        <a:ext cx="83160" cy="304560"/>
                      </a:xfrm>
                      <a:custGeom>
                        <a:avLst/>
                        <a:gdLst/>
                        <a:ahLst/>
                        <a:rect l="l" t="t" r="r" b="b"/>
                        <a:pathLst>
                          <a:path w="7828" h="32384">
                            <a:moveTo>
                              <a:pt x="1" y="32383"/>
                            </a:moveTo>
                            <a:lnTo>
                              <a:pt x="7827" y="0"/>
                            </a:lnTo>
                          </a:path>
                        </a:pathLst>
                      </a:custGeom>
                      <a:solidFill>
                        <a:schemeClr val="lt2"/>
                      </a:solidFill>
                      <a:ln w="19080">
                        <a:solidFill>
                          <a:srgbClr val="e7e6e6"/>
                        </a:solidFill>
                        <a:miter/>
                      </a:ln>
                    </p:spPr>
                    <p:style>
                      <a:lnRef idx="0"/>
                      <a:fillRef idx="0"/>
                      <a:effectRef idx="0"/>
                      <a:fontRef idx="minor"/>
                    </p:style>
                  </p:sp>
                  <p:sp>
                    <p:nvSpPr>
                      <p:cNvPr id="2169" name="CustomShape 277"/>
                      <p:cNvSpPr/>
                      <p:nvPr/>
                    </p:nvSpPr>
                    <p:spPr>
                      <a:xfrm>
                        <a:off x="5484600" y="1127160"/>
                        <a:ext cx="193680" cy="10800"/>
                      </a:xfrm>
                      <a:custGeom>
                        <a:avLst/>
                        <a:gdLst/>
                        <a:ahLst/>
                        <a:rect l="l" t="t" r="r" b="b"/>
                        <a:pathLst>
                          <a:path w="17989" h="1344">
                            <a:moveTo>
                              <a:pt x="1" y="1343"/>
                            </a:moveTo>
                            <a:lnTo>
                              <a:pt x="17989" y="0"/>
                            </a:lnTo>
                          </a:path>
                        </a:pathLst>
                      </a:custGeom>
                      <a:solidFill>
                        <a:schemeClr val="lt2"/>
                      </a:solidFill>
                      <a:ln w="19080">
                        <a:solidFill>
                          <a:srgbClr val="e7e6e6"/>
                        </a:solidFill>
                        <a:miter/>
                      </a:ln>
                    </p:spPr>
                    <p:style>
                      <a:lnRef idx="0"/>
                      <a:fillRef idx="0"/>
                      <a:effectRef idx="0"/>
                      <a:fontRef idx="minor"/>
                    </p:style>
                  </p:sp>
                  <p:sp>
                    <p:nvSpPr>
                      <p:cNvPr id="2170" name="CustomShape 278"/>
                      <p:cNvSpPr/>
                      <p:nvPr/>
                    </p:nvSpPr>
                    <p:spPr>
                      <a:xfrm>
                        <a:off x="5485680" y="1144440"/>
                        <a:ext cx="23040" cy="162720"/>
                      </a:xfrm>
                      <a:custGeom>
                        <a:avLst/>
                        <a:gdLst/>
                        <a:ahLst/>
                        <a:rect l="l" t="t" r="r" b="b"/>
                        <a:pathLst>
                          <a:path w="2300" h="17384">
                            <a:moveTo>
                              <a:pt x="1" y="0"/>
                            </a:moveTo>
                            <a:lnTo>
                              <a:pt x="2299" y="17383"/>
                            </a:lnTo>
                          </a:path>
                        </a:pathLst>
                      </a:custGeom>
                      <a:solidFill>
                        <a:schemeClr val="lt2"/>
                      </a:solidFill>
                      <a:ln w="19080">
                        <a:solidFill>
                          <a:srgbClr val="e7e6e6"/>
                        </a:solidFill>
                        <a:miter/>
                      </a:ln>
                    </p:spPr>
                    <p:style>
                      <a:lnRef idx="0"/>
                      <a:fillRef idx="0"/>
                      <a:effectRef idx="0"/>
                      <a:fontRef idx="minor"/>
                    </p:style>
                  </p:sp>
                  <p:sp>
                    <p:nvSpPr>
                      <p:cNvPr id="2171" name="CustomShape 279"/>
                      <p:cNvSpPr/>
                      <p:nvPr/>
                    </p:nvSpPr>
                    <p:spPr>
                      <a:xfrm>
                        <a:off x="5282640" y="1288440"/>
                        <a:ext cx="139680" cy="117000"/>
                      </a:xfrm>
                      <a:custGeom>
                        <a:avLst/>
                        <a:gdLst/>
                        <a:ahLst/>
                        <a:rect l="l" t="t" r="r" b="b"/>
                        <a:pathLst>
                          <a:path w="13017" h="12570">
                            <a:moveTo>
                              <a:pt x="0" y="1"/>
                            </a:moveTo>
                            <a:lnTo>
                              <a:pt x="13016" y="12569"/>
                            </a:lnTo>
                          </a:path>
                        </a:pathLst>
                      </a:custGeom>
                      <a:solidFill>
                        <a:schemeClr val="lt2"/>
                      </a:solidFill>
                      <a:ln w="19080">
                        <a:solidFill>
                          <a:srgbClr val="e7e6e6"/>
                        </a:solidFill>
                        <a:miter/>
                      </a:ln>
                    </p:spPr>
                    <p:style>
                      <a:lnRef idx="0"/>
                      <a:fillRef idx="0"/>
                      <a:effectRef idx="0"/>
                      <a:fontRef idx="minor"/>
                    </p:style>
                  </p:sp>
                  <p:sp>
                    <p:nvSpPr>
                      <p:cNvPr id="2172" name="CustomShape 280"/>
                      <p:cNvSpPr/>
                      <p:nvPr/>
                    </p:nvSpPr>
                    <p:spPr>
                      <a:xfrm>
                        <a:off x="5401800" y="1402560"/>
                        <a:ext cx="20160" cy="119880"/>
                      </a:xfrm>
                      <a:custGeom>
                        <a:avLst/>
                        <a:gdLst/>
                        <a:ahLst/>
                        <a:rect l="l" t="t" r="r" b="b"/>
                        <a:pathLst>
                          <a:path w="2034" h="12872">
                            <a:moveTo>
                              <a:pt x="2033" y="0"/>
                            </a:moveTo>
                            <a:lnTo>
                              <a:pt x="1" y="12871"/>
                            </a:lnTo>
                          </a:path>
                        </a:pathLst>
                      </a:custGeom>
                      <a:solidFill>
                        <a:schemeClr val="lt2"/>
                      </a:solidFill>
                      <a:ln w="19080">
                        <a:solidFill>
                          <a:srgbClr val="e7e6e6"/>
                        </a:solidFill>
                        <a:miter/>
                      </a:ln>
                    </p:spPr>
                    <p:style>
                      <a:lnRef idx="0"/>
                      <a:fillRef idx="0"/>
                      <a:effectRef idx="0"/>
                      <a:fontRef idx="minor"/>
                    </p:style>
                  </p:sp>
                  <p:sp>
                    <p:nvSpPr>
                      <p:cNvPr id="2173" name="CustomShape 281"/>
                      <p:cNvSpPr/>
                      <p:nvPr/>
                    </p:nvSpPr>
                    <p:spPr>
                      <a:xfrm>
                        <a:off x="5172840" y="1335600"/>
                        <a:ext cx="126360" cy="160200"/>
                      </a:xfrm>
                      <a:custGeom>
                        <a:avLst/>
                        <a:gdLst/>
                        <a:ahLst/>
                        <a:rect l="l" t="t" r="r" b="b"/>
                        <a:pathLst>
                          <a:path w="11807" h="17106">
                            <a:moveTo>
                              <a:pt x="11807" y="17105"/>
                            </a:moveTo>
                            <a:lnTo>
                              <a:pt x="0" y="1"/>
                            </a:lnTo>
                          </a:path>
                        </a:pathLst>
                      </a:custGeom>
                      <a:solidFill>
                        <a:schemeClr val="lt2"/>
                      </a:solidFill>
                      <a:ln w="19080">
                        <a:solidFill>
                          <a:srgbClr val="e7e6e6"/>
                        </a:solidFill>
                        <a:miter/>
                      </a:ln>
                    </p:spPr>
                    <p:style>
                      <a:lnRef idx="0"/>
                      <a:fillRef idx="0"/>
                      <a:effectRef idx="0"/>
                      <a:fontRef idx="minor"/>
                    </p:style>
                  </p:sp>
                  <p:sp>
                    <p:nvSpPr>
                      <p:cNvPr id="2174" name="CustomShape 282"/>
                      <p:cNvSpPr/>
                      <p:nvPr/>
                    </p:nvSpPr>
                    <p:spPr>
                      <a:xfrm>
                        <a:off x="5658840" y="934920"/>
                        <a:ext cx="206280" cy="66960"/>
                      </a:xfrm>
                      <a:custGeom>
                        <a:avLst/>
                        <a:gdLst/>
                        <a:ahLst/>
                        <a:rect l="l" t="t" r="r" b="b"/>
                        <a:pathLst>
                          <a:path w="19150" h="7247">
                            <a:moveTo>
                              <a:pt x="19149" y="0"/>
                            </a:moveTo>
                            <a:lnTo>
                              <a:pt x="0" y="7246"/>
                            </a:lnTo>
                          </a:path>
                        </a:pathLst>
                      </a:custGeom>
                      <a:solidFill>
                        <a:schemeClr val="lt2"/>
                      </a:solidFill>
                      <a:ln w="19080">
                        <a:solidFill>
                          <a:srgbClr val="e7e6e6"/>
                        </a:solidFill>
                        <a:miter/>
                      </a:ln>
                    </p:spPr>
                    <p:style>
                      <a:lnRef idx="0"/>
                      <a:fillRef idx="0"/>
                      <a:effectRef idx="0"/>
                      <a:fontRef idx="minor"/>
                    </p:style>
                  </p:sp>
                  <p:sp>
                    <p:nvSpPr>
                      <p:cNvPr id="2175" name="CustomShape 283"/>
                      <p:cNvSpPr/>
                      <p:nvPr/>
                    </p:nvSpPr>
                    <p:spPr>
                      <a:xfrm>
                        <a:off x="5510880" y="1303920"/>
                        <a:ext cx="80280" cy="2880"/>
                      </a:xfrm>
                      <a:custGeom>
                        <a:avLst/>
                        <a:gdLst/>
                        <a:ahLst/>
                        <a:rect l="l" t="t" r="r" b="b"/>
                        <a:pathLst>
                          <a:path w="7549" h="509">
                            <a:moveTo>
                              <a:pt x="0" y="508"/>
                            </a:moveTo>
                            <a:lnTo>
                              <a:pt x="7549" y="0"/>
                            </a:lnTo>
                          </a:path>
                        </a:pathLst>
                      </a:custGeom>
                      <a:solidFill>
                        <a:schemeClr val="lt2"/>
                      </a:solidFill>
                      <a:ln w="19080">
                        <a:solidFill>
                          <a:srgbClr val="e7e6e6"/>
                        </a:solidFill>
                        <a:miter/>
                      </a:ln>
                    </p:spPr>
                    <p:style>
                      <a:lnRef idx="0"/>
                      <a:fillRef idx="0"/>
                      <a:effectRef idx="0"/>
                      <a:fontRef idx="minor"/>
                    </p:style>
                  </p:sp>
                  <p:sp>
                    <p:nvSpPr>
                      <p:cNvPr id="2176" name="CustomShape 284"/>
                      <p:cNvSpPr/>
                      <p:nvPr/>
                    </p:nvSpPr>
                    <p:spPr>
                      <a:xfrm>
                        <a:off x="5484600" y="1139760"/>
                        <a:ext cx="106560" cy="162360"/>
                      </a:xfrm>
                      <a:custGeom>
                        <a:avLst/>
                        <a:gdLst/>
                        <a:ahLst/>
                        <a:rect l="l" t="t" r="r" b="b"/>
                        <a:pathLst>
                          <a:path w="9969" h="17360">
                            <a:moveTo>
                              <a:pt x="9969" y="17359"/>
                            </a:moveTo>
                            <a:lnTo>
                              <a:pt x="1" y="0"/>
                            </a:lnTo>
                          </a:path>
                        </a:pathLst>
                      </a:custGeom>
                      <a:solidFill>
                        <a:schemeClr val="lt2"/>
                      </a:solidFill>
                      <a:ln w="19080">
                        <a:solidFill>
                          <a:srgbClr val="e7e6e6"/>
                        </a:solidFill>
                        <a:miter/>
                      </a:ln>
                    </p:spPr>
                    <p:style>
                      <a:lnRef idx="0"/>
                      <a:fillRef idx="0"/>
                      <a:effectRef idx="0"/>
                      <a:fontRef idx="minor"/>
                    </p:style>
                  </p:sp>
                  <p:sp>
                    <p:nvSpPr>
                      <p:cNvPr id="2177" name="CustomShape 285"/>
                      <p:cNvSpPr/>
                      <p:nvPr/>
                    </p:nvSpPr>
                    <p:spPr>
                      <a:xfrm>
                        <a:off x="4882680" y="1103040"/>
                        <a:ext cx="54360" cy="145440"/>
                      </a:xfrm>
                      <a:custGeom>
                        <a:avLst/>
                        <a:gdLst/>
                        <a:ahLst/>
                        <a:rect l="l" t="t" r="r" b="b"/>
                        <a:pathLst>
                          <a:path w="5179" h="15557">
                            <a:moveTo>
                              <a:pt x="1" y="15557"/>
                            </a:moveTo>
                            <a:lnTo>
                              <a:pt x="5178" y="0"/>
                            </a:lnTo>
                          </a:path>
                        </a:pathLst>
                      </a:custGeom>
                      <a:solidFill>
                        <a:schemeClr val="lt2"/>
                      </a:solidFill>
                      <a:ln w="19080">
                        <a:solidFill>
                          <a:srgbClr val="e7e6e6"/>
                        </a:solidFill>
                        <a:miter/>
                      </a:ln>
                    </p:spPr>
                    <p:style>
                      <a:lnRef idx="0"/>
                      <a:fillRef idx="0"/>
                      <a:effectRef idx="0"/>
                      <a:fontRef idx="minor"/>
                    </p:style>
                  </p:sp>
                  <p:sp>
                    <p:nvSpPr>
                      <p:cNvPr id="2178" name="CustomShape 286"/>
                      <p:cNvSpPr/>
                      <p:nvPr/>
                    </p:nvSpPr>
                    <p:spPr>
                      <a:xfrm>
                        <a:off x="5079960" y="1032480"/>
                        <a:ext cx="152280" cy="21600"/>
                      </a:xfrm>
                      <a:custGeom>
                        <a:avLst/>
                        <a:gdLst/>
                        <a:ahLst/>
                        <a:rect l="l" t="t" r="r" b="b"/>
                        <a:pathLst>
                          <a:path w="14166" h="2481">
                            <a:moveTo>
                              <a:pt x="0" y="0"/>
                            </a:moveTo>
                            <a:lnTo>
                              <a:pt x="14165" y="2480"/>
                            </a:lnTo>
                          </a:path>
                        </a:pathLst>
                      </a:custGeom>
                      <a:solidFill>
                        <a:schemeClr val="lt2"/>
                      </a:solidFill>
                      <a:ln w="19080">
                        <a:solidFill>
                          <a:srgbClr val="e7e6e6"/>
                        </a:solidFill>
                        <a:miter/>
                      </a:ln>
                    </p:spPr>
                    <p:style>
                      <a:lnRef idx="0"/>
                      <a:fillRef idx="0"/>
                      <a:effectRef idx="0"/>
                      <a:fontRef idx="minor"/>
                    </p:style>
                  </p:sp>
                  <p:sp>
                    <p:nvSpPr>
                      <p:cNvPr id="2179" name="CustomShape 287"/>
                      <p:cNvSpPr/>
                      <p:nvPr/>
                    </p:nvSpPr>
                    <p:spPr>
                      <a:xfrm>
                        <a:off x="5172840" y="1288440"/>
                        <a:ext cx="108000" cy="49680"/>
                      </a:xfrm>
                      <a:custGeom>
                        <a:avLst/>
                        <a:gdLst/>
                        <a:ahLst/>
                        <a:rect l="l" t="t" r="r" b="b"/>
                        <a:pathLst>
                          <a:path w="10090" h="5421">
                            <a:moveTo>
                              <a:pt x="0" y="5420"/>
                            </a:moveTo>
                            <a:lnTo>
                              <a:pt x="10089" y="1"/>
                            </a:lnTo>
                          </a:path>
                        </a:pathLst>
                      </a:custGeom>
                      <a:solidFill>
                        <a:schemeClr val="lt2"/>
                      </a:solidFill>
                      <a:ln w="19080">
                        <a:solidFill>
                          <a:srgbClr val="e7e6e6"/>
                        </a:solidFill>
                        <a:miter/>
                      </a:ln>
                    </p:spPr>
                    <p:style>
                      <a:lnRef idx="0"/>
                      <a:fillRef idx="0"/>
                      <a:effectRef idx="0"/>
                      <a:fontRef idx="minor"/>
                    </p:style>
                  </p:sp>
                  <p:grpSp>
                    <p:nvGrpSpPr>
                      <p:cNvPr id="2180" name="Group 288"/>
                      <p:cNvGrpSpPr/>
                      <p:nvPr/>
                    </p:nvGrpSpPr>
                    <p:grpSpPr>
                      <a:xfrm>
                        <a:off x="4415400" y="786600"/>
                        <a:ext cx="1717920" cy="1225800"/>
                        <a:chOff x="4415400" y="786600"/>
                        <a:chExt cx="1717920" cy="1225800"/>
                      </a:xfrm>
                    </p:grpSpPr>
                    <p:sp>
                      <p:nvSpPr>
                        <p:cNvPr id="2181" name="CustomShape 289"/>
                        <p:cNvSpPr/>
                        <p:nvPr/>
                      </p:nvSpPr>
                      <p:spPr>
                        <a:xfrm>
                          <a:off x="4927320" y="1393560"/>
                          <a:ext cx="50760" cy="2880"/>
                        </a:xfrm>
                        <a:custGeom>
                          <a:avLst/>
                          <a:gdLst/>
                          <a:ahLst/>
                          <a:rect l="l" t="t" r="r" b="b"/>
                          <a:pathLst>
                            <a:path w="4828" h="485">
                              <a:moveTo>
                                <a:pt x="0" y="1"/>
                              </a:moveTo>
                              <a:lnTo>
                                <a:pt x="4827" y="485"/>
                              </a:lnTo>
                            </a:path>
                          </a:pathLst>
                        </a:custGeom>
                        <a:solidFill>
                          <a:schemeClr val="lt2"/>
                        </a:solidFill>
                        <a:ln w="19080">
                          <a:solidFill>
                            <a:srgbClr val="e7e6e6"/>
                          </a:solidFill>
                          <a:miter/>
                        </a:ln>
                      </p:spPr>
                      <p:style>
                        <a:lnRef idx="0"/>
                        <a:fillRef idx="0"/>
                        <a:effectRef idx="0"/>
                        <a:fontRef idx="minor"/>
                      </p:style>
                    </p:sp>
                    <p:grpSp>
                      <p:nvGrpSpPr>
                        <p:cNvPr id="2182" name="Group 290"/>
                        <p:cNvGrpSpPr/>
                        <p:nvPr/>
                      </p:nvGrpSpPr>
                      <p:grpSpPr>
                        <a:xfrm>
                          <a:off x="4415400" y="786600"/>
                          <a:ext cx="1717920" cy="1225800"/>
                          <a:chOff x="4415400" y="786600"/>
                          <a:chExt cx="1717920" cy="1225800"/>
                        </a:xfrm>
                      </p:grpSpPr>
                      <p:sp>
                        <p:nvSpPr>
                          <p:cNvPr id="2183" name="CustomShape 291"/>
                          <p:cNvSpPr/>
                          <p:nvPr/>
                        </p:nvSpPr>
                        <p:spPr>
                          <a:xfrm>
                            <a:off x="4932360" y="1247040"/>
                            <a:ext cx="201600" cy="144720"/>
                          </a:xfrm>
                          <a:custGeom>
                            <a:avLst/>
                            <a:gdLst/>
                            <a:ahLst/>
                            <a:rect l="l" t="t" r="r" b="b"/>
                            <a:pathLst>
                              <a:path w="18727" h="15497">
                                <a:moveTo>
                                  <a:pt x="18726" y="1"/>
                                </a:moveTo>
                                <a:lnTo>
                                  <a:pt x="0" y="15497"/>
                                </a:lnTo>
                              </a:path>
                            </a:pathLst>
                          </a:custGeom>
                          <a:solidFill>
                            <a:schemeClr val="lt2"/>
                          </a:solidFill>
                          <a:ln w="19080">
                            <a:solidFill>
                              <a:srgbClr val="e7e6e6"/>
                            </a:solidFill>
                            <a:miter/>
                          </a:ln>
                        </p:spPr>
                        <p:style>
                          <a:lnRef idx="0"/>
                          <a:fillRef idx="0"/>
                          <a:effectRef idx="0"/>
                          <a:fontRef idx="minor"/>
                        </p:style>
                      </p:sp>
                      <p:sp>
                        <p:nvSpPr>
                          <p:cNvPr id="2184" name="CustomShape 292"/>
                          <p:cNvSpPr/>
                          <p:nvPr/>
                        </p:nvSpPr>
                        <p:spPr>
                          <a:xfrm>
                            <a:off x="4979520" y="1254960"/>
                            <a:ext cx="154440" cy="141480"/>
                          </a:xfrm>
                          <a:custGeom>
                            <a:avLst/>
                            <a:gdLst/>
                            <a:ahLst/>
                            <a:rect l="l" t="t" r="r" b="b"/>
                            <a:pathLst>
                              <a:path w="14384" h="15146">
                                <a:moveTo>
                                  <a:pt x="0" y="15146"/>
                                </a:moveTo>
                                <a:lnTo>
                                  <a:pt x="14383" y="0"/>
                                </a:lnTo>
                              </a:path>
                            </a:pathLst>
                          </a:custGeom>
                          <a:solidFill>
                            <a:schemeClr val="lt2"/>
                          </a:solidFill>
                          <a:ln w="19080">
                            <a:solidFill>
                              <a:srgbClr val="e7e6e6"/>
                            </a:solidFill>
                            <a:miter/>
                          </a:ln>
                        </p:spPr>
                        <p:style>
                          <a:lnRef idx="0"/>
                          <a:fillRef idx="0"/>
                          <a:effectRef idx="0"/>
                          <a:fontRef idx="minor"/>
                        </p:style>
                      </p:sp>
                      <p:sp>
                        <p:nvSpPr>
                          <p:cNvPr id="2185" name="CustomShape 293"/>
                          <p:cNvSpPr/>
                          <p:nvPr/>
                        </p:nvSpPr>
                        <p:spPr>
                          <a:xfrm>
                            <a:off x="4877280" y="1393560"/>
                            <a:ext cx="53280" cy="52920"/>
                          </a:xfrm>
                          <a:custGeom>
                            <a:avLst/>
                            <a:gdLst/>
                            <a:ahLst/>
                            <a:rect l="l" t="t" r="r" b="b"/>
                            <a:pathLst>
                              <a:path w="5082" h="5771">
                                <a:moveTo>
                                  <a:pt x="1" y="5771"/>
                                </a:moveTo>
                                <a:lnTo>
                                  <a:pt x="5081" y="1"/>
                                </a:lnTo>
                              </a:path>
                            </a:pathLst>
                          </a:custGeom>
                          <a:solidFill>
                            <a:schemeClr val="lt2"/>
                          </a:solidFill>
                          <a:ln w="19080">
                            <a:solidFill>
                              <a:srgbClr val="e7e6e6"/>
                            </a:solidFill>
                            <a:miter/>
                          </a:ln>
                        </p:spPr>
                        <p:style>
                          <a:lnRef idx="0"/>
                          <a:fillRef idx="0"/>
                          <a:effectRef idx="0"/>
                          <a:fontRef idx="minor"/>
                        </p:style>
                      </p:sp>
                      <p:sp>
                        <p:nvSpPr>
                          <p:cNvPr id="2186" name="CustomShape 294"/>
                          <p:cNvSpPr/>
                          <p:nvPr/>
                        </p:nvSpPr>
                        <p:spPr>
                          <a:xfrm>
                            <a:off x="4843440" y="1388880"/>
                            <a:ext cx="82080" cy="29520"/>
                          </a:xfrm>
                          <a:custGeom>
                            <a:avLst/>
                            <a:gdLst/>
                            <a:ahLst/>
                            <a:rect l="l" t="t" r="r" b="b"/>
                            <a:pathLst>
                              <a:path w="7707" h="3316">
                                <a:moveTo>
                                  <a:pt x="1" y="3315"/>
                                </a:moveTo>
                                <a:lnTo>
                                  <a:pt x="7706" y="1"/>
                                </a:lnTo>
                              </a:path>
                            </a:pathLst>
                          </a:custGeom>
                          <a:solidFill>
                            <a:schemeClr val="lt2"/>
                          </a:solidFill>
                          <a:ln w="19080">
                            <a:solidFill>
                              <a:srgbClr val="e7e6e6"/>
                            </a:solidFill>
                            <a:miter/>
                          </a:ln>
                        </p:spPr>
                        <p:style>
                          <a:lnRef idx="0"/>
                          <a:fillRef idx="0"/>
                          <a:effectRef idx="0"/>
                          <a:fontRef idx="minor"/>
                        </p:style>
                      </p:sp>
                      <p:sp>
                        <p:nvSpPr>
                          <p:cNvPr id="2187" name="CustomShape 295"/>
                          <p:cNvSpPr/>
                          <p:nvPr/>
                        </p:nvSpPr>
                        <p:spPr>
                          <a:xfrm>
                            <a:off x="4882680" y="1250280"/>
                            <a:ext cx="42840" cy="141480"/>
                          </a:xfrm>
                          <a:custGeom>
                            <a:avLst/>
                            <a:gdLst/>
                            <a:ahLst/>
                            <a:rect l="l" t="t" r="r" b="b"/>
                            <a:pathLst>
                              <a:path w="4102" h="15146">
                                <a:moveTo>
                                  <a:pt x="1" y="1"/>
                                </a:moveTo>
                                <a:lnTo>
                                  <a:pt x="4101" y="15146"/>
                                </a:lnTo>
                              </a:path>
                            </a:pathLst>
                          </a:custGeom>
                          <a:solidFill>
                            <a:schemeClr val="lt2"/>
                          </a:solidFill>
                          <a:ln w="19080">
                            <a:solidFill>
                              <a:srgbClr val="e7e6e6"/>
                            </a:solidFill>
                            <a:miter/>
                          </a:ln>
                        </p:spPr>
                        <p:style>
                          <a:lnRef idx="0"/>
                          <a:fillRef idx="0"/>
                          <a:effectRef idx="0"/>
                          <a:fontRef idx="minor"/>
                        </p:style>
                      </p:sp>
                      <p:sp>
                        <p:nvSpPr>
                          <p:cNvPr id="2188" name="CustomShape 296"/>
                          <p:cNvSpPr/>
                          <p:nvPr/>
                        </p:nvSpPr>
                        <p:spPr>
                          <a:xfrm>
                            <a:off x="4927320" y="1393560"/>
                            <a:ext cx="29880" cy="86040"/>
                          </a:xfrm>
                          <a:custGeom>
                            <a:avLst/>
                            <a:gdLst/>
                            <a:ahLst/>
                            <a:rect l="l" t="t" r="r" b="b"/>
                            <a:pathLst>
                              <a:path w="2904" h="9267">
                                <a:moveTo>
                                  <a:pt x="0" y="1"/>
                                </a:moveTo>
                                <a:lnTo>
                                  <a:pt x="2904" y="9267"/>
                                </a:lnTo>
                              </a:path>
                            </a:pathLst>
                          </a:custGeom>
                          <a:solidFill>
                            <a:schemeClr val="lt2"/>
                          </a:solidFill>
                          <a:ln w="19080">
                            <a:solidFill>
                              <a:srgbClr val="e7e6e6"/>
                            </a:solidFill>
                            <a:miter/>
                          </a:ln>
                        </p:spPr>
                        <p:style>
                          <a:lnRef idx="0"/>
                          <a:fillRef idx="0"/>
                          <a:effectRef idx="0"/>
                          <a:fontRef idx="minor"/>
                        </p:style>
                      </p:sp>
                      <p:sp>
                        <p:nvSpPr>
                          <p:cNvPr id="2189" name="CustomShape 297"/>
                          <p:cNvSpPr/>
                          <p:nvPr/>
                        </p:nvSpPr>
                        <p:spPr>
                          <a:xfrm>
                            <a:off x="4875480" y="1446480"/>
                            <a:ext cx="81360" cy="32760"/>
                          </a:xfrm>
                          <a:custGeom>
                            <a:avLst/>
                            <a:gdLst/>
                            <a:ahLst/>
                            <a:rect l="l" t="t" r="r" b="b"/>
                            <a:pathLst>
                              <a:path w="7670" h="3666">
                                <a:moveTo>
                                  <a:pt x="0" y="1"/>
                                </a:moveTo>
                                <a:lnTo>
                                  <a:pt x="7670" y="3666"/>
                                </a:lnTo>
                              </a:path>
                            </a:pathLst>
                          </a:custGeom>
                          <a:solidFill>
                            <a:schemeClr val="lt2"/>
                          </a:solidFill>
                          <a:ln w="19080">
                            <a:solidFill>
                              <a:srgbClr val="e7e6e6"/>
                            </a:solidFill>
                            <a:miter/>
                          </a:ln>
                        </p:spPr>
                        <p:style>
                          <a:lnRef idx="0"/>
                          <a:fillRef idx="0"/>
                          <a:effectRef idx="0"/>
                          <a:fontRef idx="minor"/>
                        </p:style>
                      </p:sp>
                      <p:grpSp>
                        <p:nvGrpSpPr>
                          <p:cNvPr id="2190" name="Group 298"/>
                          <p:cNvGrpSpPr/>
                          <p:nvPr/>
                        </p:nvGrpSpPr>
                        <p:grpSpPr>
                          <a:xfrm>
                            <a:off x="4415400" y="786600"/>
                            <a:ext cx="1717920" cy="1225800"/>
                            <a:chOff x="4415400" y="786600"/>
                            <a:chExt cx="1717920" cy="1225800"/>
                          </a:xfrm>
                        </p:grpSpPr>
                        <p:sp>
                          <p:nvSpPr>
                            <p:cNvPr id="2191" name="CustomShape 299"/>
                            <p:cNvSpPr/>
                            <p:nvPr/>
                          </p:nvSpPr>
                          <p:spPr>
                            <a:xfrm>
                              <a:off x="4430880" y="1429920"/>
                              <a:ext cx="126720" cy="108720"/>
                            </a:xfrm>
                            <a:custGeom>
                              <a:avLst/>
                              <a:gdLst/>
                              <a:ahLst/>
                              <a:rect l="l" t="t" r="r" b="b"/>
                              <a:pathLst>
                                <a:path w="11819" h="11662">
                                  <a:moveTo>
                                    <a:pt x="0" y="0"/>
                                  </a:moveTo>
                                  <a:lnTo>
                                    <a:pt x="11819" y="11662"/>
                                  </a:lnTo>
                                </a:path>
                              </a:pathLst>
                            </a:custGeom>
                            <a:solidFill>
                              <a:schemeClr val="lt2"/>
                            </a:solidFill>
                            <a:ln w="19080">
                              <a:solidFill>
                                <a:srgbClr val="e7e6e6"/>
                              </a:solidFill>
                              <a:miter/>
                            </a:ln>
                          </p:spPr>
                          <p:style>
                            <a:lnRef idx="0"/>
                            <a:fillRef idx="0"/>
                            <a:effectRef idx="0"/>
                            <a:fontRef idx="minor"/>
                          </p:style>
                        </p:sp>
                        <p:sp>
                          <p:nvSpPr>
                            <p:cNvPr id="2192" name="CustomShape 300"/>
                            <p:cNvSpPr/>
                            <p:nvPr/>
                          </p:nvSpPr>
                          <p:spPr>
                            <a:xfrm>
                              <a:off x="4559400" y="1326240"/>
                              <a:ext cx="44640" cy="212040"/>
                            </a:xfrm>
                            <a:custGeom>
                              <a:avLst/>
                              <a:gdLst/>
                              <a:ahLst/>
                              <a:rect l="l" t="t" r="r" b="b"/>
                              <a:pathLst>
                                <a:path w="4271" h="22610">
                                  <a:moveTo>
                                    <a:pt x="1" y="22610"/>
                                  </a:moveTo>
                                  <a:lnTo>
                                    <a:pt x="4271" y="1"/>
                                  </a:lnTo>
                                </a:path>
                              </a:pathLst>
                            </a:custGeom>
                            <a:solidFill>
                              <a:schemeClr val="lt2"/>
                            </a:solidFill>
                            <a:ln w="19080">
                              <a:solidFill>
                                <a:srgbClr val="e7e6e6"/>
                              </a:solidFill>
                              <a:miter/>
                            </a:ln>
                          </p:spPr>
                          <p:style>
                            <a:lnRef idx="0"/>
                            <a:fillRef idx="0"/>
                            <a:effectRef idx="0"/>
                            <a:fontRef idx="minor"/>
                          </p:style>
                        </p:sp>
                        <p:sp>
                          <p:nvSpPr>
                            <p:cNvPr id="2193" name="CustomShape 301"/>
                            <p:cNvSpPr/>
                            <p:nvPr/>
                          </p:nvSpPr>
                          <p:spPr>
                            <a:xfrm>
                              <a:off x="4605840" y="1326240"/>
                              <a:ext cx="96120" cy="248040"/>
                            </a:xfrm>
                            <a:custGeom>
                              <a:avLst/>
                              <a:gdLst/>
                              <a:ahLst/>
                              <a:rect l="l" t="t" r="r" b="b"/>
                              <a:pathLst>
                                <a:path w="9025" h="26409">
                                  <a:moveTo>
                                    <a:pt x="1" y="1"/>
                                  </a:moveTo>
                                  <a:lnTo>
                                    <a:pt x="9025" y="26408"/>
                                  </a:lnTo>
                                </a:path>
                              </a:pathLst>
                            </a:custGeom>
                            <a:solidFill>
                              <a:schemeClr val="lt2"/>
                            </a:solidFill>
                            <a:ln w="19080">
                              <a:solidFill>
                                <a:srgbClr val="e7e6e6"/>
                              </a:solidFill>
                              <a:miter/>
                            </a:ln>
                          </p:spPr>
                          <p:style>
                            <a:lnRef idx="0"/>
                            <a:fillRef idx="0"/>
                            <a:effectRef idx="0"/>
                            <a:fontRef idx="minor"/>
                          </p:style>
                        </p:sp>
                        <p:sp>
                          <p:nvSpPr>
                            <p:cNvPr id="2194" name="CustomShape 302"/>
                            <p:cNvSpPr/>
                            <p:nvPr/>
                          </p:nvSpPr>
                          <p:spPr>
                            <a:xfrm>
                              <a:off x="4738680" y="1377360"/>
                              <a:ext cx="59040" cy="165960"/>
                            </a:xfrm>
                            <a:custGeom>
                              <a:avLst/>
                              <a:gdLst/>
                              <a:ahLst/>
                              <a:rect l="l" t="t" r="r" b="b"/>
                              <a:pathLst>
                                <a:path w="5614" h="17711">
                                  <a:moveTo>
                                    <a:pt x="5614" y="17711"/>
                                  </a:moveTo>
                                  <a:lnTo>
                                    <a:pt x="1" y="1"/>
                                  </a:lnTo>
                                </a:path>
                              </a:pathLst>
                            </a:custGeom>
                            <a:solidFill>
                              <a:schemeClr val="lt2"/>
                            </a:solidFill>
                            <a:ln w="19080">
                              <a:solidFill>
                                <a:srgbClr val="e7e6e6"/>
                              </a:solidFill>
                              <a:miter/>
                            </a:ln>
                          </p:spPr>
                          <p:style>
                            <a:lnRef idx="0"/>
                            <a:fillRef idx="0"/>
                            <a:effectRef idx="0"/>
                            <a:fontRef idx="minor"/>
                          </p:style>
                        </p:sp>
                        <p:sp>
                          <p:nvSpPr>
                            <p:cNvPr id="2195" name="CustomShape 303"/>
                            <p:cNvSpPr/>
                            <p:nvPr/>
                          </p:nvSpPr>
                          <p:spPr>
                            <a:xfrm>
                              <a:off x="4703760" y="1377360"/>
                              <a:ext cx="33120" cy="197280"/>
                            </a:xfrm>
                            <a:custGeom>
                              <a:avLst/>
                              <a:gdLst/>
                              <a:ahLst/>
                              <a:rect l="l" t="t" r="r" b="b"/>
                              <a:pathLst>
                                <a:path w="3219" h="21026">
                                  <a:moveTo>
                                    <a:pt x="3219" y="1"/>
                                  </a:moveTo>
                                  <a:lnTo>
                                    <a:pt x="1" y="21025"/>
                                  </a:lnTo>
                                </a:path>
                              </a:pathLst>
                            </a:custGeom>
                            <a:solidFill>
                              <a:schemeClr val="lt2"/>
                            </a:solidFill>
                            <a:ln w="19080">
                              <a:solidFill>
                                <a:srgbClr val="e7e6e6"/>
                              </a:solidFill>
                              <a:miter/>
                            </a:ln>
                          </p:spPr>
                          <p:style>
                            <a:lnRef idx="0"/>
                            <a:fillRef idx="0"/>
                            <a:effectRef idx="0"/>
                            <a:fontRef idx="minor"/>
                          </p:style>
                        </p:sp>
                        <p:sp>
                          <p:nvSpPr>
                            <p:cNvPr id="2196" name="CustomShape 304"/>
                            <p:cNvSpPr/>
                            <p:nvPr/>
                          </p:nvSpPr>
                          <p:spPr>
                            <a:xfrm>
                              <a:off x="4559400" y="1540080"/>
                              <a:ext cx="145080" cy="28440"/>
                            </a:xfrm>
                            <a:custGeom>
                              <a:avLst/>
                              <a:gdLst/>
                              <a:ahLst/>
                              <a:rect l="l" t="t" r="r" b="b"/>
                              <a:pathLst>
                                <a:path w="13525" h="3207">
                                  <a:moveTo>
                                    <a:pt x="1" y="1"/>
                                  </a:moveTo>
                                  <a:lnTo>
                                    <a:pt x="13525" y="3206"/>
                                  </a:lnTo>
                                </a:path>
                              </a:pathLst>
                            </a:custGeom>
                            <a:solidFill>
                              <a:schemeClr val="lt2"/>
                            </a:solidFill>
                            <a:ln w="19080">
                              <a:solidFill>
                                <a:srgbClr val="e7e6e6"/>
                              </a:solidFill>
                              <a:miter/>
                            </a:ln>
                          </p:spPr>
                          <p:style>
                            <a:lnRef idx="0"/>
                            <a:fillRef idx="0"/>
                            <a:effectRef idx="0"/>
                            <a:fontRef idx="minor"/>
                          </p:style>
                        </p:sp>
                        <p:sp>
                          <p:nvSpPr>
                            <p:cNvPr id="2197" name="CustomShape 305"/>
                            <p:cNvSpPr/>
                            <p:nvPr/>
                          </p:nvSpPr>
                          <p:spPr>
                            <a:xfrm>
                              <a:off x="4542480" y="1540080"/>
                              <a:ext cx="15120" cy="93600"/>
                            </a:xfrm>
                            <a:custGeom>
                              <a:avLst/>
                              <a:gdLst/>
                              <a:ahLst/>
                              <a:rect l="l" t="t" r="r" b="b"/>
                              <a:pathLst>
                                <a:path w="1561" h="10078">
                                  <a:moveTo>
                                    <a:pt x="1561" y="1"/>
                                  </a:moveTo>
                                  <a:lnTo>
                                    <a:pt x="0" y="10077"/>
                                  </a:lnTo>
                                </a:path>
                              </a:pathLst>
                            </a:custGeom>
                            <a:solidFill>
                              <a:schemeClr val="lt2"/>
                            </a:solidFill>
                            <a:ln w="19080">
                              <a:solidFill>
                                <a:srgbClr val="e7e6e6"/>
                              </a:solidFill>
                              <a:miter/>
                            </a:ln>
                          </p:spPr>
                          <p:style>
                            <a:lnRef idx="0"/>
                            <a:fillRef idx="0"/>
                            <a:effectRef idx="0"/>
                            <a:fontRef idx="minor"/>
                          </p:style>
                        </p:sp>
                        <p:sp>
                          <p:nvSpPr>
                            <p:cNvPr id="2198" name="CustomShape 306"/>
                            <p:cNvSpPr/>
                            <p:nvPr/>
                          </p:nvSpPr>
                          <p:spPr>
                            <a:xfrm>
                              <a:off x="4421880" y="1540080"/>
                              <a:ext cx="135720" cy="39600"/>
                            </a:xfrm>
                            <a:custGeom>
                              <a:avLst/>
                              <a:gdLst/>
                              <a:ahLst/>
                              <a:rect l="l" t="t" r="r" b="b"/>
                              <a:pathLst>
                                <a:path w="12642" h="4392">
                                  <a:moveTo>
                                    <a:pt x="0" y="4392"/>
                                  </a:moveTo>
                                  <a:lnTo>
                                    <a:pt x="12642" y="1"/>
                                  </a:lnTo>
                                </a:path>
                              </a:pathLst>
                            </a:custGeom>
                            <a:solidFill>
                              <a:schemeClr val="lt2"/>
                            </a:solidFill>
                            <a:ln w="19080">
                              <a:solidFill>
                                <a:srgbClr val="e7e6e6"/>
                              </a:solidFill>
                              <a:miter/>
                            </a:ln>
                          </p:spPr>
                          <p:style>
                            <a:lnRef idx="0"/>
                            <a:fillRef idx="0"/>
                            <a:effectRef idx="0"/>
                            <a:fontRef idx="minor"/>
                          </p:style>
                        </p:sp>
                        <p:sp>
                          <p:nvSpPr>
                            <p:cNvPr id="2199" name="CustomShape 307"/>
                            <p:cNvSpPr/>
                            <p:nvPr/>
                          </p:nvSpPr>
                          <p:spPr>
                            <a:xfrm>
                              <a:off x="4559400" y="1540080"/>
                              <a:ext cx="67680" cy="140040"/>
                            </a:xfrm>
                            <a:custGeom>
                              <a:avLst/>
                              <a:gdLst/>
                              <a:ahLst/>
                              <a:rect l="l" t="t" r="r" b="b"/>
                              <a:pathLst>
                                <a:path w="6400" h="15001">
                                  <a:moveTo>
                                    <a:pt x="1" y="1"/>
                                  </a:moveTo>
                                  <a:lnTo>
                                    <a:pt x="6400" y="15001"/>
                                  </a:lnTo>
                                </a:path>
                              </a:pathLst>
                            </a:custGeom>
                            <a:solidFill>
                              <a:schemeClr val="lt2"/>
                            </a:solidFill>
                            <a:ln w="19080">
                              <a:solidFill>
                                <a:srgbClr val="e7e6e6"/>
                              </a:solidFill>
                              <a:miter/>
                            </a:ln>
                          </p:spPr>
                          <p:style>
                            <a:lnRef idx="0"/>
                            <a:fillRef idx="0"/>
                            <a:effectRef idx="0"/>
                            <a:fontRef idx="minor"/>
                          </p:style>
                        </p:sp>
                        <p:sp>
                          <p:nvSpPr>
                            <p:cNvPr id="2200" name="CustomShape 308"/>
                            <p:cNvSpPr/>
                            <p:nvPr/>
                          </p:nvSpPr>
                          <p:spPr>
                            <a:xfrm>
                              <a:off x="4628880" y="1570680"/>
                              <a:ext cx="75600" cy="109800"/>
                            </a:xfrm>
                            <a:custGeom>
                              <a:avLst/>
                              <a:gdLst/>
                              <a:ahLst/>
                              <a:rect l="l" t="t" r="r" b="b"/>
                              <a:pathLst>
                                <a:path w="7126" h="11795">
                                  <a:moveTo>
                                    <a:pt x="1" y="11795"/>
                                  </a:moveTo>
                                  <a:lnTo>
                                    <a:pt x="7126" y="0"/>
                                  </a:lnTo>
                                </a:path>
                              </a:pathLst>
                            </a:custGeom>
                            <a:solidFill>
                              <a:schemeClr val="lt2"/>
                            </a:solidFill>
                            <a:ln w="19080">
                              <a:solidFill>
                                <a:srgbClr val="e7e6e6"/>
                              </a:solidFill>
                              <a:miter/>
                            </a:ln>
                          </p:spPr>
                          <p:style>
                            <a:lnRef idx="0"/>
                            <a:fillRef idx="0"/>
                            <a:effectRef idx="0"/>
                            <a:fontRef idx="minor"/>
                          </p:style>
                        </p:sp>
                        <p:sp>
                          <p:nvSpPr>
                            <p:cNvPr id="2201" name="CustomShape 309"/>
                            <p:cNvSpPr/>
                            <p:nvPr/>
                          </p:nvSpPr>
                          <p:spPr>
                            <a:xfrm>
                              <a:off x="4843440" y="1420200"/>
                              <a:ext cx="46440" cy="105480"/>
                            </a:xfrm>
                            <a:custGeom>
                              <a:avLst/>
                              <a:gdLst/>
                              <a:ahLst/>
                              <a:rect l="l" t="t" r="r" b="b"/>
                              <a:pathLst>
                                <a:path w="4441" h="11348">
                                  <a:moveTo>
                                    <a:pt x="4440" y="11347"/>
                                  </a:moveTo>
                                  <a:lnTo>
                                    <a:pt x="1" y="0"/>
                                  </a:lnTo>
                                </a:path>
                              </a:pathLst>
                            </a:custGeom>
                            <a:solidFill>
                              <a:schemeClr val="lt2"/>
                            </a:solidFill>
                            <a:ln w="19080">
                              <a:solidFill>
                                <a:srgbClr val="e7e6e6"/>
                              </a:solidFill>
                              <a:miter/>
                            </a:ln>
                          </p:spPr>
                          <p:style>
                            <a:lnRef idx="0"/>
                            <a:fillRef idx="0"/>
                            <a:effectRef idx="0"/>
                            <a:fontRef idx="minor"/>
                          </p:style>
                        </p:sp>
                        <p:sp>
                          <p:nvSpPr>
                            <p:cNvPr id="2202" name="CustomShape 310"/>
                            <p:cNvSpPr/>
                            <p:nvPr/>
                          </p:nvSpPr>
                          <p:spPr>
                            <a:xfrm>
                              <a:off x="4430880" y="1344600"/>
                              <a:ext cx="66960" cy="83520"/>
                            </a:xfrm>
                            <a:custGeom>
                              <a:avLst/>
                              <a:gdLst/>
                              <a:ahLst/>
                              <a:rect l="l" t="t" r="r" b="b"/>
                              <a:pathLst>
                                <a:path w="6327" h="9013">
                                  <a:moveTo>
                                    <a:pt x="0" y="9012"/>
                                  </a:moveTo>
                                  <a:lnTo>
                                    <a:pt x="6327" y="0"/>
                                  </a:lnTo>
                                </a:path>
                              </a:pathLst>
                            </a:custGeom>
                            <a:solidFill>
                              <a:schemeClr val="lt2"/>
                            </a:solidFill>
                            <a:ln w="19080">
                              <a:solidFill>
                                <a:srgbClr val="e7e6e6"/>
                              </a:solidFill>
                              <a:miter/>
                            </a:ln>
                          </p:spPr>
                          <p:style>
                            <a:lnRef idx="0"/>
                            <a:fillRef idx="0"/>
                            <a:effectRef idx="0"/>
                            <a:fontRef idx="minor"/>
                          </p:style>
                        </p:sp>
                        <p:sp>
                          <p:nvSpPr>
                            <p:cNvPr id="2203" name="CustomShape 311"/>
                            <p:cNvSpPr/>
                            <p:nvPr/>
                          </p:nvSpPr>
                          <p:spPr>
                            <a:xfrm>
                              <a:off x="4500000" y="1321920"/>
                              <a:ext cx="109440" cy="22680"/>
                            </a:xfrm>
                            <a:custGeom>
                              <a:avLst/>
                              <a:gdLst/>
                              <a:ahLst/>
                              <a:rect l="l" t="t" r="r" b="b"/>
                              <a:pathLst>
                                <a:path w="10247" h="2577">
                                  <a:moveTo>
                                    <a:pt x="1" y="2577"/>
                                  </a:moveTo>
                                  <a:lnTo>
                                    <a:pt x="10247" y="0"/>
                                  </a:lnTo>
                                </a:path>
                              </a:pathLst>
                            </a:custGeom>
                            <a:solidFill>
                              <a:schemeClr val="lt2"/>
                            </a:solidFill>
                            <a:ln w="19080">
                              <a:solidFill>
                                <a:srgbClr val="e7e6e6"/>
                              </a:solidFill>
                              <a:miter/>
                            </a:ln>
                          </p:spPr>
                          <p:style>
                            <a:lnRef idx="0"/>
                            <a:fillRef idx="0"/>
                            <a:effectRef idx="0"/>
                            <a:fontRef idx="minor"/>
                          </p:style>
                        </p:sp>
                        <p:grpSp>
                          <p:nvGrpSpPr>
                            <p:cNvPr id="2204" name="Group 312"/>
                            <p:cNvGrpSpPr/>
                            <p:nvPr/>
                          </p:nvGrpSpPr>
                          <p:grpSpPr>
                            <a:xfrm>
                              <a:off x="4415400" y="786600"/>
                              <a:ext cx="1717920" cy="1225800"/>
                              <a:chOff x="4415400" y="786600"/>
                              <a:chExt cx="1717920" cy="1225800"/>
                            </a:xfrm>
                          </p:grpSpPr>
                          <p:sp>
                            <p:nvSpPr>
                              <p:cNvPr id="2205" name="CustomShape 313"/>
                              <p:cNvSpPr/>
                              <p:nvPr/>
                            </p:nvSpPr>
                            <p:spPr>
                              <a:xfrm>
                                <a:off x="4655880" y="1703880"/>
                                <a:ext cx="126720" cy="63000"/>
                              </a:xfrm>
                              <a:custGeom>
                                <a:avLst/>
                                <a:gdLst/>
                                <a:ahLst/>
                                <a:rect l="l" t="t" r="r" b="b"/>
                                <a:pathLst>
                                  <a:path w="11820" h="6836">
                                    <a:moveTo>
                                      <a:pt x="1" y="6836"/>
                                    </a:moveTo>
                                    <a:lnTo>
                                      <a:pt x="11819" y="1"/>
                                    </a:lnTo>
                                  </a:path>
                                </a:pathLst>
                              </a:custGeom>
                              <a:solidFill>
                                <a:schemeClr val="lt2"/>
                              </a:solidFill>
                              <a:ln w="19080">
                                <a:solidFill>
                                  <a:srgbClr val="e7e6e6"/>
                                </a:solidFill>
                                <a:miter/>
                              </a:ln>
                            </p:spPr>
                            <p:style>
                              <a:lnRef idx="0"/>
                              <a:fillRef idx="0"/>
                              <a:effectRef idx="0"/>
                              <a:fontRef idx="minor"/>
                            </p:style>
                          </p:sp>
                          <p:sp>
                            <p:nvSpPr>
                              <p:cNvPr id="2206" name="CustomShape 314"/>
                              <p:cNvSpPr/>
                              <p:nvPr/>
                            </p:nvSpPr>
                            <p:spPr>
                              <a:xfrm>
                                <a:off x="4784400" y="1688040"/>
                                <a:ext cx="141120" cy="14040"/>
                              </a:xfrm>
                              <a:custGeom>
                                <a:avLst/>
                                <a:gdLst/>
                                <a:ahLst/>
                                <a:rect l="l" t="t" r="r" b="b"/>
                                <a:pathLst>
                                  <a:path w="13162" h="1670">
                                    <a:moveTo>
                                      <a:pt x="13161" y="0"/>
                                    </a:moveTo>
                                    <a:lnTo>
                                      <a:pt x="0" y="1670"/>
                                    </a:lnTo>
                                  </a:path>
                                </a:pathLst>
                              </a:custGeom>
                              <a:solidFill>
                                <a:schemeClr val="lt2"/>
                              </a:solidFill>
                              <a:ln w="19080">
                                <a:solidFill>
                                  <a:srgbClr val="e7e6e6"/>
                                </a:solidFill>
                                <a:miter/>
                              </a:ln>
                            </p:spPr>
                            <p:style>
                              <a:lnRef idx="0"/>
                              <a:fillRef idx="0"/>
                              <a:effectRef idx="0"/>
                              <a:fontRef idx="minor"/>
                            </p:style>
                          </p:sp>
                          <p:sp>
                            <p:nvSpPr>
                              <p:cNvPr id="2207" name="CustomShape 315"/>
                              <p:cNvSpPr/>
                              <p:nvPr/>
                            </p:nvSpPr>
                            <p:spPr>
                              <a:xfrm>
                                <a:off x="4784400" y="1699200"/>
                                <a:ext cx="87840" cy="152280"/>
                              </a:xfrm>
                              <a:custGeom>
                                <a:avLst/>
                                <a:gdLst/>
                                <a:ahLst/>
                                <a:rect l="l" t="t" r="r" b="b"/>
                                <a:pathLst>
                                  <a:path w="8239" h="16283">
                                    <a:moveTo>
                                      <a:pt x="0" y="0"/>
                                    </a:moveTo>
                                    <a:lnTo>
                                      <a:pt x="8238" y="16282"/>
                                    </a:lnTo>
                                  </a:path>
                                </a:pathLst>
                              </a:custGeom>
                              <a:solidFill>
                                <a:schemeClr val="lt2"/>
                              </a:solidFill>
                              <a:ln w="19080">
                                <a:solidFill>
                                  <a:srgbClr val="e7e6e6"/>
                                </a:solidFill>
                                <a:miter/>
                              </a:ln>
                            </p:spPr>
                            <p:style>
                              <a:lnRef idx="0"/>
                              <a:fillRef idx="0"/>
                              <a:effectRef idx="0"/>
                              <a:fontRef idx="minor"/>
                            </p:style>
                          </p:sp>
                          <p:sp>
                            <p:nvSpPr>
                              <p:cNvPr id="2208" name="CustomShape 316"/>
                              <p:cNvSpPr/>
                              <p:nvPr/>
                            </p:nvSpPr>
                            <p:spPr>
                              <a:xfrm>
                                <a:off x="4779000" y="1699200"/>
                                <a:ext cx="3600" cy="196560"/>
                              </a:xfrm>
                              <a:custGeom>
                                <a:avLst/>
                                <a:gdLst/>
                                <a:ahLst/>
                                <a:rect l="l" t="t" r="r" b="b"/>
                                <a:pathLst>
                                  <a:path w="485" h="20952">
                                    <a:moveTo>
                                      <a:pt x="0" y="20952"/>
                                    </a:moveTo>
                                    <a:lnTo>
                                      <a:pt x="484" y="0"/>
                                    </a:lnTo>
                                  </a:path>
                                </a:pathLst>
                              </a:custGeom>
                              <a:solidFill>
                                <a:schemeClr val="lt2"/>
                              </a:solidFill>
                              <a:ln w="19080">
                                <a:solidFill>
                                  <a:srgbClr val="e7e6e6"/>
                                </a:solidFill>
                                <a:miter/>
                              </a:ln>
                            </p:spPr>
                            <p:style>
                              <a:lnRef idx="0"/>
                              <a:fillRef idx="0"/>
                              <a:effectRef idx="0"/>
                              <a:fontRef idx="minor"/>
                            </p:style>
                          </p:sp>
                          <p:sp>
                            <p:nvSpPr>
                              <p:cNvPr id="2209" name="CustomShape 317"/>
                              <p:cNvSpPr/>
                              <p:nvPr/>
                            </p:nvSpPr>
                            <p:spPr>
                              <a:xfrm>
                                <a:off x="4779000" y="1892880"/>
                                <a:ext cx="50040" cy="61920"/>
                              </a:xfrm>
                              <a:custGeom>
                                <a:avLst/>
                                <a:gdLst/>
                                <a:ahLst/>
                                <a:rect l="l" t="t" r="r" b="b"/>
                                <a:pathLst>
                                  <a:path w="4779" h="6739">
                                    <a:moveTo>
                                      <a:pt x="4779" y="6739"/>
                                    </a:moveTo>
                                    <a:lnTo>
                                      <a:pt x="0" y="1"/>
                                    </a:lnTo>
                                  </a:path>
                                </a:pathLst>
                              </a:custGeom>
                              <a:solidFill>
                                <a:schemeClr val="lt2"/>
                              </a:solidFill>
                              <a:ln w="19080">
                                <a:solidFill>
                                  <a:srgbClr val="e7e6e6"/>
                                </a:solidFill>
                                <a:miter/>
                              </a:ln>
                            </p:spPr>
                            <p:style>
                              <a:lnRef idx="0"/>
                              <a:fillRef idx="0"/>
                              <a:effectRef idx="0"/>
                              <a:fontRef idx="minor"/>
                            </p:style>
                          </p:sp>
                          <p:sp>
                            <p:nvSpPr>
                              <p:cNvPr id="2210" name="CustomShape 318"/>
                              <p:cNvSpPr/>
                              <p:nvPr/>
                            </p:nvSpPr>
                            <p:spPr>
                              <a:xfrm>
                                <a:off x="4680360" y="1887480"/>
                                <a:ext cx="96840" cy="3960"/>
                              </a:xfrm>
                              <a:custGeom>
                                <a:avLst/>
                                <a:gdLst/>
                                <a:ahLst/>
                                <a:rect l="l" t="t" r="r" b="b"/>
                                <a:pathLst>
                                  <a:path w="9086" h="594">
                                    <a:moveTo>
                                      <a:pt x="9085" y="594"/>
                                    </a:moveTo>
                                    <a:lnTo>
                                      <a:pt x="1" y="1"/>
                                    </a:lnTo>
                                  </a:path>
                                </a:pathLst>
                              </a:custGeom>
                              <a:solidFill>
                                <a:schemeClr val="lt2"/>
                              </a:solidFill>
                              <a:ln w="19080">
                                <a:solidFill>
                                  <a:srgbClr val="e7e6e6"/>
                                </a:solidFill>
                                <a:miter/>
                              </a:ln>
                            </p:spPr>
                            <p:style>
                              <a:lnRef idx="0"/>
                              <a:fillRef idx="0"/>
                              <a:effectRef idx="0"/>
                              <a:fontRef idx="minor"/>
                            </p:style>
                          </p:sp>
                          <p:sp>
                            <p:nvSpPr>
                              <p:cNvPr id="2211" name="CustomShape 319"/>
                              <p:cNvSpPr/>
                              <p:nvPr/>
                            </p:nvSpPr>
                            <p:spPr>
                              <a:xfrm>
                                <a:off x="4779000" y="1853280"/>
                                <a:ext cx="92880" cy="37800"/>
                              </a:xfrm>
                              <a:custGeom>
                                <a:avLst/>
                                <a:gdLst/>
                                <a:ahLst/>
                                <a:rect l="l" t="t" r="r" b="b"/>
                                <a:pathLst>
                                  <a:path w="8723" h="4186">
                                    <a:moveTo>
                                      <a:pt x="0" y="4186"/>
                                    </a:moveTo>
                                    <a:lnTo>
                                      <a:pt x="8722" y="0"/>
                                    </a:lnTo>
                                  </a:path>
                                </a:pathLst>
                              </a:custGeom>
                              <a:solidFill>
                                <a:schemeClr val="lt2"/>
                              </a:solidFill>
                              <a:ln w="19080">
                                <a:solidFill>
                                  <a:srgbClr val="e7e6e6"/>
                                </a:solidFill>
                                <a:miter/>
                              </a:ln>
                            </p:spPr>
                            <p:style>
                              <a:lnRef idx="0"/>
                              <a:fillRef idx="0"/>
                              <a:effectRef idx="0"/>
                              <a:fontRef idx="minor"/>
                            </p:style>
                          </p:sp>
                          <p:grpSp>
                            <p:nvGrpSpPr>
                              <p:cNvPr id="2212" name="Group 320"/>
                              <p:cNvGrpSpPr/>
                              <p:nvPr/>
                            </p:nvGrpSpPr>
                            <p:grpSpPr>
                              <a:xfrm>
                                <a:off x="4415400" y="786600"/>
                                <a:ext cx="1717920" cy="1225800"/>
                                <a:chOff x="4415400" y="786600"/>
                                <a:chExt cx="1717920" cy="1225800"/>
                              </a:xfrm>
                            </p:grpSpPr>
                            <p:sp>
                              <p:nvSpPr>
                                <p:cNvPr id="2213" name="CustomShape 321"/>
                                <p:cNvSpPr/>
                                <p:nvPr/>
                              </p:nvSpPr>
                              <p:spPr>
                                <a:xfrm>
                                  <a:off x="4704840" y="1570680"/>
                                  <a:ext cx="77760" cy="131400"/>
                                </a:xfrm>
                                <a:custGeom>
                                  <a:avLst/>
                                  <a:gdLst/>
                                  <a:ahLst/>
                                  <a:rect l="l" t="t" r="r" b="b"/>
                                  <a:pathLst>
                                    <a:path w="7320" h="14081">
                                      <a:moveTo>
                                        <a:pt x="7319" y="14081"/>
                                      </a:moveTo>
                                      <a:lnTo>
                                        <a:pt x="1" y="0"/>
                                      </a:lnTo>
                                    </a:path>
                                  </a:pathLst>
                                </a:custGeom>
                                <a:solidFill>
                                  <a:schemeClr val="lt2"/>
                                </a:solidFill>
                                <a:ln w="19080">
                                  <a:solidFill>
                                    <a:srgbClr val="e7e6e6"/>
                                  </a:solidFill>
                                  <a:miter/>
                                </a:ln>
                              </p:spPr>
                              <p:style>
                                <a:lnRef idx="0"/>
                                <a:fillRef idx="0"/>
                                <a:effectRef idx="0"/>
                                <a:fontRef idx="minor"/>
                              </p:style>
                            </p:sp>
                            <p:sp>
                              <p:nvSpPr>
                                <p:cNvPr id="2214" name="CustomShape 322"/>
                                <p:cNvSpPr/>
                                <p:nvPr/>
                              </p:nvSpPr>
                              <p:spPr>
                                <a:xfrm>
                                  <a:off x="4784400" y="1544760"/>
                                  <a:ext cx="13680" cy="157320"/>
                                </a:xfrm>
                                <a:custGeom>
                                  <a:avLst/>
                                  <a:gdLst/>
                                  <a:ahLst/>
                                  <a:rect l="l" t="t" r="r" b="b"/>
                                  <a:pathLst>
                                    <a:path w="1428" h="16803">
                                      <a:moveTo>
                                        <a:pt x="0" y="16803"/>
                                      </a:moveTo>
                                      <a:lnTo>
                                        <a:pt x="1428" y="1"/>
                                      </a:lnTo>
                                    </a:path>
                                  </a:pathLst>
                                </a:custGeom>
                                <a:solidFill>
                                  <a:schemeClr val="lt2"/>
                                </a:solidFill>
                                <a:ln w="19080">
                                  <a:solidFill>
                                    <a:srgbClr val="e7e6e6"/>
                                  </a:solidFill>
                                  <a:miter/>
                                </a:ln>
                              </p:spPr>
                              <p:style>
                                <a:lnRef idx="0"/>
                                <a:fillRef idx="0"/>
                                <a:effectRef idx="0"/>
                                <a:fontRef idx="minor"/>
                              </p:style>
                            </p:sp>
                            <p:sp>
                              <p:nvSpPr>
                                <p:cNvPr id="2215" name="CustomShape 323"/>
                                <p:cNvSpPr/>
                                <p:nvPr/>
                              </p:nvSpPr>
                              <p:spPr>
                                <a:xfrm>
                                  <a:off x="4667400" y="1569960"/>
                                  <a:ext cx="34560" cy="196560"/>
                                </a:xfrm>
                                <a:custGeom>
                                  <a:avLst/>
                                  <a:gdLst/>
                                  <a:ahLst/>
                                  <a:rect l="l" t="t" r="r" b="b"/>
                                  <a:pathLst>
                                    <a:path w="3339" h="20977">
                                      <a:moveTo>
                                        <a:pt x="0" y="20977"/>
                                      </a:moveTo>
                                      <a:lnTo>
                                        <a:pt x="3339" y="1"/>
                                      </a:lnTo>
                                    </a:path>
                                  </a:pathLst>
                                </a:custGeom>
                                <a:solidFill>
                                  <a:schemeClr val="lt2"/>
                                </a:solidFill>
                                <a:ln w="19080">
                                  <a:solidFill>
                                    <a:srgbClr val="e7e6e6"/>
                                  </a:solidFill>
                                  <a:miter/>
                                </a:ln>
                              </p:spPr>
                              <p:style>
                                <a:lnRef idx="0"/>
                                <a:fillRef idx="0"/>
                                <a:effectRef idx="0"/>
                                <a:fontRef idx="minor"/>
                              </p:style>
                            </p:sp>
                            <p:sp>
                              <p:nvSpPr>
                                <p:cNvPr id="2216" name="CustomShape 324"/>
                                <p:cNvSpPr/>
                                <p:nvPr/>
                              </p:nvSpPr>
                              <p:spPr>
                                <a:xfrm>
                                  <a:off x="4785480" y="1526040"/>
                                  <a:ext cx="100440" cy="174240"/>
                                </a:xfrm>
                                <a:custGeom>
                                  <a:avLst/>
                                  <a:gdLst/>
                                  <a:ahLst/>
                                  <a:rect l="l" t="t" r="r" b="b"/>
                                  <a:pathLst>
                                    <a:path w="9412" h="18594">
                                      <a:moveTo>
                                        <a:pt x="0" y="18593"/>
                                      </a:moveTo>
                                      <a:lnTo>
                                        <a:pt x="9411" y="1"/>
                                      </a:lnTo>
                                    </a:path>
                                  </a:pathLst>
                                </a:custGeom>
                                <a:solidFill>
                                  <a:schemeClr val="lt2"/>
                                </a:solidFill>
                                <a:ln w="19080">
                                  <a:solidFill>
                                    <a:srgbClr val="e7e6e6"/>
                                  </a:solidFill>
                                  <a:miter/>
                                </a:ln>
                              </p:spPr>
                              <p:style>
                                <a:lnRef idx="0"/>
                                <a:fillRef idx="0"/>
                                <a:effectRef idx="0"/>
                                <a:fontRef idx="minor"/>
                              </p:style>
                            </p:sp>
                            <p:sp>
                              <p:nvSpPr>
                                <p:cNvPr id="2217" name="CustomShape 325"/>
                                <p:cNvSpPr/>
                                <p:nvPr/>
                              </p:nvSpPr>
                              <p:spPr>
                                <a:xfrm>
                                  <a:off x="4896360" y="1532160"/>
                                  <a:ext cx="29160" cy="154080"/>
                                </a:xfrm>
                                <a:custGeom>
                                  <a:avLst/>
                                  <a:gdLst/>
                                  <a:ahLst/>
                                  <a:rect l="l" t="t" r="r" b="b"/>
                                  <a:pathLst>
                                    <a:path w="2844" h="16465">
                                      <a:moveTo>
                                        <a:pt x="1" y="1"/>
                                      </a:moveTo>
                                      <a:lnTo>
                                        <a:pt x="2843" y="16464"/>
                                      </a:lnTo>
                                    </a:path>
                                  </a:pathLst>
                                </a:custGeom>
                                <a:solidFill>
                                  <a:schemeClr val="lt2"/>
                                </a:solidFill>
                                <a:ln w="19080">
                                  <a:solidFill>
                                    <a:srgbClr val="e7e6e6"/>
                                  </a:solidFill>
                                  <a:miter/>
                                </a:ln>
                              </p:spPr>
                              <p:style>
                                <a:lnRef idx="0"/>
                                <a:fillRef idx="0"/>
                                <a:effectRef idx="0"/>
                                <a:fontRef idx="minor"/>
                              </p:style>
                            </p:sp>
                            <p:grpSp>
                              <p:nvGrpSpPr>
                                <p:cNvPr id="2218" name="Group 326"/>
                                <p:cNvGrpSpPr/>
                                <p:nvPr/>
                              </p:nvGrpSpPr>
                              <p:grpSpPr>
                                <a:xfrm>
                                  <a:off x="4415400" y="786600"/>
                                  <a:ext cx="1717920" cy="1225800"/>
                                  <a:chOff x="4415400" y="786600"/>
                                  <a:chExt cx="1717920" cy="1225800"/>
                                </a:xfrm>
                              </p:grpSpPr>
                              <p:sp>
                                <p:nvSpPr>
                                  <p:cNvPr id="2219" name="CustomShape 327"/>
                                  <p:cNvSpPr/>
                                  <p:nvPr/>
                                </p:nvSpPr>
                                <p:spPr>
                                  <a:xfrm>
                                    <a:off x="4415400" y="1326240"/>
                                    <a:ext cx="582120" cy="686160"/>
                                  </a:xfrm>
                                  <a:custGeom>
                                    <a:avLst/>
                                    <a:gdLst/>
                                    <a:ahLst/>
                                    <a:rect l="l" t="t" r="r" b="b"/>
                                    <a:pathLst>
                                      <a:path w="53735" h="72703">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solidFill>
                                    <a:schemeClr val="lt2"/>
                                  </a:solidFill>
                                  <a:ln w="19080">
                                    <a:solidFill>
                                      <a:srgbClr val="e7e6e6"/>
                                    </a:solidFill>
                                    <a:miter/>
                                  </a:ln>
                                </p:spPr>
                                <p:style>
                                  <a:lnRef idx="0"/>
                                  <a:fillRef idx="0"/>
                                  <a:effectRef idx="0"/>
                                  <a:fontRef idx="minor"/>
                                </p:style>
                              </p:sp>
                              <p:sp>
                                <p:nvSpPr>
                                  <p:cNvPr id="2220" name="CustomShape 328"/>
                                  <p:cNvSpPr/>
                                  <p:nvPr/>
                                </p:nvSpPr>
                                <p:spPr>
                                  <a:xfrm>
                                    <a:off x="4469040" y="786600"/>
                                    <a:ext cx="1664280" cy="821520"/>
                                  </a:xfrm>
                                  <a:custGeom>
                                    <a:avLst/>
                                    <a:gdLst/>
                                    <a:ahLst/>
                                    <a:rect l="l" t="t" r="r" b="b"/>
                                    <a:pathLst>
                                      <a:path w="153339" h="87013">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solidFill>
                                    <a:schemeClr val="lt2"/>
                                  </a:solidFill>
                                  <a:ln w="19080">
                                    <a:solidFill>
                                      <a:srgbClr val="e7e6e6"/>
                                    </a:solidFill>
                                    <a:miter/>
                                  </a:ln>
                                </p:spPr>
                                <p:style>
                                  <a:lnRef idx="0"/>
                                  <a:fillRef idx="0"/>
                                  <a:effectRef idx="0"/>
                                  <a:fontRef idx="minor"/>
                                </p:style>
                              </p:sp>
                              <p:sp>
                                <p:nvSpPr>
                                  <p:cNvPr id="2221" name="CustomShape 329"/>
                                  <p:cNvSpPr/>
                                  <p:nvPr/>
                                </p:nvSpPr>
                                <p:spPr>
                                  <a:xfrm>
                                    <a:off x="4867560" y="1103040"/>
                                    <a:ext cx="266760" cy="430200"/>
                                  </a:xfrm>
                                  <a:custGeom>
                                    <a:avLst/>
                                    <a:gdLst/>
                                    <a:ahLst/>
                                    <a:rect l="l" t="t" r="r" b="b"/>
                                    <a:pathLst>
                                      <a:path w="24703" h="45630">
                                        <a:moveTo>
                                          <a:pt x="8396" y="39968"/>
                                        </a:moveTo>
                                        <a:lnTo>
                                          <a:pt x="9835" y="45629"/>
                                        </a:lnTo>
                                        <a:lnTo>
                                          <a:pt x="11626" y="36786"/>
                                        </a:lnTo>
                                        <a:lnTo>
                                          <a:pt x="5492" y="30218"/>
                                        </a:lnTo>
                                        <a:lnTo>
                                          <a:pt x="1" y="25016"/>
                                        </a:lnTo>
                                        <a:lnTo>
                                          <a:pt x="1392" y="16040"/>
                                        </a:lnTo>
                                        <a:lnTo>
                                          <a:pt x="24702" y="15206"/>
                                        </a:lnTo>
                                        <a:lnTo>
                                          <a:pt x="6472" y="0"/>
                                        </a:lnTo>
                                      </a:path>
                                    </a:pathLst>
                                  </a:custGeom>
                                  <a:solidFill>
                                    <a:schemeClr val="lt2"/>
                                  </a:solidFill>
                                  <a:ln w="19080">
                                    <a:solidFill>
                                      <a:srgbClr val="e7e6e6"/>
                                    </a:solidFill>
                                    <a:miter/>
                                  </a:ln>
                                </p:spPr>
                                <p:style>
                                  <a:lnRef idx="0"/>
                                  <a:fillRef idx="0"/>
                                  <a:effectRef idx="0"/>
                                  <a:fontRef idx="minor"/>
                                </p:style>
                              </p:sp>
                              <p:sp>
                                <p:nvSpPr>
                                  <p:cNvPr id="2222" name="CustomShape 330"/>
                                  <p:cNvSpPr/>
                                  <p:nvPr/>
                                </p:nvSpPr>
                                <p:spPr>
                                  <a:xfrm>
                                    <a:off x="4958640" y="1451160"/>
                                    <a:ext cx="33480" cy="28440"/>
                                  </a:xfrm>
                                  <a:custGeom>
                                    <a:avLst/>
                                    <a:gdLst/>
                                    <a:ahLst/>
                                    <a:rect l="l" t="t" r="r" b="b"/>
                                    <a:pathLst>
                                      <a:path w="3231" h="3182">
                                        <a:moveTo>
                                          <a:pt x="1" y="3182"/>
                                        </a:moveTo>
                                        <a:lnTo>
                                          <a:pt x="3231" y="0"/>
                                        </a:lnTo>
                                      </a:path>
                                    </a:pathLst>
                                  </a:custGeom>
                                  <a:solidFill>
                                    <a:schemeClr val="lt2"/>
                                  </a:solidFill>
                                  <a:ln w="19080">
                                    <a:solidFill>
                                      <a:srgbClr val="e7e6e6"/>
                                    </a:solidFill>
                                    <a:miter/>
                                  </a:ln>
                                </p:spPr>
                                <p:style>
                                  <a:lnRef idx="0"/>
                                  <a:fillRef idx="0"/>
                                  <a:effectRef idx="0"/>
                                  <a:fontRef idx="minor"/>
                                </p:style>
                              </p:sp>
                            </p:grpSp>
                          </p:grpSp>
                        </p:grpSp>
                      </p:grpSp>
                      <p:sp>
                        <p:nvSpPr>
                          <p:cNvPr id="2223" name="CustomShape 331"/>
                          <p:cNvSpPr/>
                          <p:nvPr/>
                        </p:nvSpPr>
                        <p:spPr>
                          <a:xfrm>
                            <a:off x="4845600" y="1369440"/>
                            <a:ext cx="5400" cy="50760"/>
                          </a:xfrm>
                          <a:custGeom>
                            <a:avLst/>
                            <a:gdLst/>
                            <a:ahLst/>
                            <a:rect l="l" t="t" r="r" b="b"/>
                            <a:pathLst>
                              <a:path w="654" h="5565">
                                <a:moveTo>
                                  <a:pt x="653" y="0"/>
                                </a:moveTo>
                                <a:lnTo>
                                  <a:pt x="0" y="5565"/>
                                </a:lnTo>
                              </a:path>
                            </a:pathLst>
                          </a:custGeom>
                          <a:solidFill>
                            <a:schemeClr val="lt2"/>
                          </a:solidFill>
                          <a:ln w="19080">
                            <a:solidFill>
                              <a:srgbClr val="e7e6e6"/>
                            </a:solidFill>
                            <a:miter/>
                          </a:ln>
                        </p:spPr>
                        <p:style>
                          <a:lnRef idx="0"/>
                          <a:fillRef idx="0"/>
                          <a:effectRef idx="0"/>
                          <a:fontRef idx="minor"/>
                        </p:style>
                      </p:sp>
                      <p:sp>
                        <p:nvSpPr>
                          <p:cNvPr id="2224" name="CustomShape 332"/>
                          <p:cNvSpPr/>
                          <p:nvPr/>
                        </p:nvSpPr>
                        <p:spPr>
                          <a:xfrm>
                            <a:off x="4857840" y="1369440"/>
                            <a:ext cx="72720" cy="22320"/>
                          </a:xfrm>
                          <a:custGeom>
                            <a:avLst/>
                            <a:gdLst/>
                            <a:ahLst/>
                            <a:rect l="l" t="t" r="r" b="b"/>
                            <a:pathLst>
                              <a:path w="6872" h="2565">
                                <a:moveTo>
                                  <a:pt x="0" y="0"/>
                                </a:moveTo>
                                <a:lnTo>
                                  <a:pt x="6871" y="2565"/>
                                </a:lnTo>
                              </a:path>
                            </a:pathLst>
                          </a:custGeom>
                          <a:solidFill>
                            <a:schemeClr val="lt2"/>
                          </a:solidFill>
                          <a:ln w="19080">
                            <a:solidFill>
                              <a:srgbClr val="e7e6e6"/>
                            </a:solidFill>
                            <a:miter/>
                          </a:ln>
                        </p:spPr>
                        <p:style>
                          <a:lnRef idx="0"/>
                          <a:fillRef idx="0"/>
                          <a:effectRef idx="0"/>
                          <a:fontRef idx="minor"/>
                        </p:style>
                      </p:sp>
                      <p:sp>
                        <p:nvSpPr>
                          <p:cNvPr id="2225" name="CustomShape 333"/>
                          <p:cNvSpPr/>
                          <p:nvPr/>
                        </p:nvSpPr>
                        <p:spPr>
                          <a:xfrm>
                            <a:off x="4807080" y="1384560"/>
                            <a:ext cx="36360" cy="35640"/>
                          </a:xfrm>
                          <a:custGeom>
                            <a:avLst/>
                            <a:gdLst/>
                            <a:ahLst/>
                            <a:rect l="l" t="t" r="r" b="b"/>
                            <a:pathLst>
                              <a:path w="3521" h="3969">
                                <a:moveTo>
                                  <a:pt x="0" y="1"/>
                                </a:moveTo>
                                <a:lnTo>
                                  <a:pt x="3520" y="3969"/>
                                </a:lnTo>
                              </a:path>
                            </a:pathLst>
                          </a:custGeom>
                          <a:solidFill>
                            <a:schemeClr val="lt2"/>
                          </a:solidFill>
                          <a:ln w="19080">
                            <a:solidFill>
                              <a:srgbClr val="e7e6e6"/>
                            </a:solidFill>
                            <a:miter/>
                          </a:ln>
                        </p:spPr>
                        <p:style>
                          <a:lnRef idx="0"/>
                          <a:fillRef idx="0"/>
                          <a:effectRef idx="0"/>
                          <a:fontRef idx="minor"/>
                        </p:style>
                      </p:sp>
                    </p:grpSp>
                  </p:grpSp>
                  <p:sp>
                    <p:nvSpPr>
                      <p:cNvPr id="2226" name="CustomShape 334"/>
                      <p:cNvSpPr/>
                      <p:nvPr/>
                    </p:nvSpPr>
                    <p:spPr>
                      <a:xfrm>
                        <a:off x="4933440" y="898920"/>
                        <a:ext cx="199800" cy="200520"/>
                      </a:xfrm>
                      <a:custGeom>
                        <a:avLst/>
                        <a:gdLst/>
                        <a:ahLst/>
                        <a:rect l="l" t="t" r="r" b="b"/>
                        <a:pathLst>
                          <a:path w="18570" h="21376">
                            <a:moveTo>
                              <a:pt x="1" y="21376"/>
                            </a:moveTo>
                            <a:lnTo>
                              <a:pt x="18569" y="1"/>
                            </a:lnTo>
                          </a:path>
                        </a:pathLst>
                      </a:custGeom>
                      <a:solidFill>
                        <a:schemeClr val="lt2"/>
                      </a:solidFill>
                      <a:ln w="19080">
                        <a:solidFill>
                          <a:srgbClr val="e7e6e6"/>
                        </a:solidFill>
                        <a:miter/>
                      </a:ln>
                    </p:spPr>
                    <p:style>
                      <a:lnRef idx="0"/>
                      <a:fillRef idx="0"/>
                      <a:effectRef idx="0"/>
                      <a:fontRef idx="minor"/>
                    </p:style>
                  </p:sp>
                </p:grpSp>
              </p:grpSp>
            </p:grpSp>
          </p:grpSp>
        </p:grpSp>
        <p:grpSp>
          <p:nvGrpSpPr>
            <p:cNvPr id="2227" name="Group 335"/>
            <p:cNvGrpSpPr/>
            <p:nvPr/>
          </p:nvGrpSpPr>
          <p:grpSpPr>
            <a:xfrm>
              <a:off x="4438080" y="1261800"/>
              <a:ext cx="50400" cy="37080"/>
              <a:chOff x="4438080" y="1261800"/>
              <a:chExt cx="50400" cy="37080"/>
            </a:xfrm>
          </p:grpSpPr>
          <p:sp>
            <p:nvSpPr>
              <p:cNvPr id="2228" name="CustomShape 336"/>
              <p:cNvSpPr/>
              <p:nvPr/>
            </p:nvSpPr>
            <p:spPr>
              <a:xfrm>
                <a:off x="4438080" y="1261800"/>
                <a:ext cx="50400" cy="37080"/>
              </a:xfrm>
              <a:custGeom>
                <a:avLst/>
                <a:gdLst/>
                <a:ahLst/>
                <a:rect l="l" t="t" r="r" b="b"/>
                <a:pathLst>
                  <a:path w="4803" h="4126">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chemeClr val="accent1"/>
              </a:solidFill>
              <a:ln w="0">
                <a:noFill/>
              </a:ln>
            </p:spPr>
            <p:style>
              <a:lnRef idx="0"/>
              <a:fillRef idx="0"/>
              <a:effectRef idx="0"/>
              <a:fontRef idx="minor"/>
            </p:style>
          </p:sp>
          <p:sp>
            <p:nvSpPr>
              <p:cNvPr id="2229" name="CustomShape 337"/>
              <p:cNvSpPr/>
              <p:nvPr/>
            </p:nvSpPr>
            <p:spPr>
              <a:xfrm>
                <a:off x="4458960" y="1273680"/>
                <a:ext cx="16200" cy="14040"/>
              </a:xfrm>
              <a:custGeom>
                <a:avLst/>
                <a:gdLst/>
                <a:ahLst/>
                <a:rect l="l" t="t" r="r" b="b"/>
                <a:pathLst>
                  <a:path w="1658" h="1658">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chemeClr val="accent1"/>
              </a:solidFill>
              <a:ln w="0">
                <a:noFill/>
              </a:ln>
            </p:spPr>
            <p:style>
              <a:lnRef idx="0"/>
              <a:fillRef idx="0"/>
              <a:effectRef idx="0"/>
              <a:fontRef idx="minor"/>
            </p:style>
          </p:sp>
        </p:grpSp>
        <p:grpSp>
          <p:nvGrpSpPr>
            <p:cNvPr id="2230" name="Group 338"/>
            <p:cNvGrpSpPr/>
            <p:nvPr/>
          </p:nvGrpSpPr>
          <p:grpSpPr>
            <a:xfrm>
              <a:off x="4502160" y="1172520"/>
              <a:ext cx="50400" cy="37080"/>
              <a:chOff x="4502160" y="1172520"/>
              <a:chExt cx="50400" cy="37080"/>
            </a:xfrm>
          </p:grpSpPr>
          <p:sp>
            <p:nvSpPr>
              <p:cNvPr id="2231" name="CustomShape 339"/>
              <p:cNvSpPr/>
              <p:nvPr/>
            </p:nvSpPr>
            <p:spPr>
              <a:xfrm>
                <a:off x="4502160" y="1172520"/>
                <a:ext cx="50400" cy="37080"/>
              </a:xfrm>
              <a:custGeom>
                <a:avLst/>
                <a:gdLst/>
                <a:ahLst/>
                <a:rect l="l" t="t" r="r" b="b"/>
                <a:pathLst>
                  <a:path w="4803" h="4117">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chemeClr val="accent2"/>
              </a:solidFill>
              <a:ln w="0">
                <a:noFill/>
              </a:ln>
            </p:spPr>
            <p:style>
              <a:lnRef idx="0"/>
              <a:fillRef idx="0"/>
              <a:effectRef idx="0"/>
              <a:fontRef idx="minor"/>
            </p:style>
          </p:sp>
          <p:sp>
            <p:nvSpPr>
              <p:cNvPr id="2232" name="CustomShape 340"/>
              <p:cNvSpPr/>
              <p:nvPr/>
            </p:nvSpPr>
            <p:spPr>
              <a:xfrm>
                <a:off x="4523040" y="1184040"/>
                <a:ext cx="16200" cy="14040"/>
              </a:xfrm>
              <a:custGeom>
                <a:avLst/>
                <a:gdLst/>
                <a:ahLst/>
                <a:rect l="l" t="t" r="r" b="b"/>
                <a:pathLst>
                  <a:path w="1659" h="1658">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chemeClr val="accent2"/>
              </a:solidFill>
              <a:ln w="0">
                <a:noFill/>
              </a:ln>
            </p:spPr>
            <p:style>
              <a:lnRef idx="0"/>
              <a:fillRef idx="0"/>
              <a:effectRef idx="0"/>
              <a:fontRef idx="minor"/>
            </p:style>
          </p:sp>
        </p:grpSp>
        <p:grpSp>
          <p:nvGrpSpPr>
            <p:cNvPr id="2233" name="Group 341"/>
            <p:cNvGrpSpPr/>
            <p:nvPr/>
          </p:nvGrpSpPr>
          <p:grpSpPr>
            <a:xfrm>
              <a:off x="4511160" y="1617120"/>
              <a:ext cx="50400" cy="37080"/>
              <a:chOff x="4511160" y="1617120"/>
              <a:chExt cx="50400" cy="37080"/>
            </a:xfrm>
          </p:grpSpPr>
          <p:sp>
            <p:nvSpPr>
              <p:cNvPr id="2234" name="CustomShape 342"/>
              <p:cNvSpPr/>
              <p:nvPr/>
            </p:nvSpPr>
            <p:spPr>
              <a:xfrm>
                <a:off x="4511160" y="1617120"/>
                <a:ext cx="50400" cy="37080"/>
              </a:xfrm>
              <a:custGeom>
                <a:avLst/>
                <a:gdLst/>
                <a:ahLst/>
                <a:rect l="l" t="t" r="r" b="b"/>
                <a:pathLst>
                  <a:path w="4803" h="4114">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chemeClr val="accent1"/>
              </a:solidFill>
              <a:ln w="0">
                <a:noFill/>
              </a:ln>
            </p:spPr>
            <p:style>
              <a:lnRef idx="0"/>
              <a:fillRef idx="0"/>
              <a:effectRef idx="0"/>
              <a:fontRef idx="minor"/>
            </p:style>
          </p:sp>
          <p:sp>
            <p:nvSpPr>
              <p:cNvPr id="2235" name="CustomShape 343"/>
              <p:cNvSpPr/>
              <p:nvPr/>
            </p:nvSpPr>
            <p:spPr>
              <a:xfrm>
                <a:off x="4532040" y="1628640"/>
                <a:ext cx="16200" cy="14040"/>
              </a:xfrm>
              <a:custGeom>
                <a:avLst/>
                <a:gdLst/>
                <a:ahLst/>
                <a:rect l="l" t="t" r="r" b="b"/>
                <a:pathLst>
                  <a:path w="1658" h="1658">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chemeClr val="accent1"/>
              </a:solidFill>
              <a:ln w="0">
                <a:noFill/>
              </a:ln>
            </p:spPr>
            <p:style>
              <a:lnRef idx="0"/>
              <a:fillRef idx="0"/>
              <a:effectRef idx="0"/>
              <a:fontRef idx="minor"/>
            </p:style>
          </p:sp>
        </p:grpSp>
        <p:grpSp>
          <p:nvGrpSpPr>
            <p:cNvPr id="2236" name="Group 344"/>
            <p:cNvGrpSpPr/>
            <p:nvPr/>
          </p:nvGrpSpPr>
          <p:grpSpPr>
            <a:xfrm>
              <a:off x="4399920" y="1411200"/>
              <a:ext cx="50400" cy="37080"/>
              <a:chOff x="4399920" y="1411200"/>
              <a:chExt cx="50400" cy="37080"/>
            </a:xfrm>
          </p:grpSpPr>
          <p:sp>
            <p:nvSpPr>
              <p:cNvPr id="2237" name="CustomShape 345"/>
              <p:cNvSpPr/>
              <p:nvPr/>
            </p:nvSpPr>
            <p:spPr>
              <a:xfrm>
                <a:off x="4399920" y="1411200"/>
                <a:ext cx="50400" cy="37080"/>
              </a:xfrm>
              <a:custGeom>
                <a:avLst/>
                <a:gdLst/>
                <a:ahLst/>
                <a:rect l="l" t="t" r="r" b="b"/>
                <a:pathLst>
                  <a:path w="4815" h="4117">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chemeClr val="accent2"/>
              </a:solidFill>
              <a:ln w="0">
                <a:noFill/>
              </a:ln>
            </p:spPr>
            <p:style>
              <a:lnRef idx="0"/>
              <a:fillRef idx="0"/>
              <a:effectRef idx="0"/>
              <a:fontRef idx="minor"/>
            </p:style>
          </p:sp>
          <p:sp>
            <p:nvSpPr>
              <p:cNvPr id="2238" name="CustomShape 346"/>
              <p:cNvSpPr/>
              <p:nvPr/>
            </p:nvSpPr>
            <p:spPr>
              <a:xfrm>
                <a:off x="4417560" y="1422720"/>
                <a:ext cx="19080" cy="14040"/>
              </a:xfrm>
              <a:custGeom>
                <a:avLst/>
                <a:gdLst/>
                <a:ahLst/>
                <a:rect l="l" t="t" r="r" b="b"/>
                <a:pathLst>
                  <a:path w="1936" h="1661">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chemeClr val="accent2"/>
              </a:solidFill>
              <a:ln w="0">
                <a:noFill/>
              </a:ln>
            </p:spPr>
            <p:style>
              <a:lnRef idx="0"/>
              <a:fillRef idx="0"/>
              <a:effectRef idx="0"/>
              <a:fontRef idx="minor"/>
            </p:style>
          </p:sp>
        </p:grpSp>
        <p:grpSp>
          <p:nvGrpSpPr>
            <p:cNvPr id="2239" name="Group 347"/>
            <p:cNvGrpSpPr/>
            <p:nvPr/>
          </p:nvGrpSpPr>
          <p:grpSpPr>
            <a:xfrm>
              <a:off x="4468680" y="1325880"/>
              <a:ext cx="50400" cy="37080"/>
              <a:chOff x="4468680" y="1325880"/>
              <a:chExt cx="50400" cy="37080"/>
            </a:xfrm>
          </p:grpSpPr>
          <p:sp>
            <p:nvSpPr>
              <p:cNvPr id="2240" name="CustomShape 348"/>
              <p:cNvSpPr/>
              <p:nvPr/>
            </p:nvSpPr>
            <p:spPr>
              <a:xfrm>
                <a:off x="4468680" y="1325880"/>
                <a:ext cx="50400" cy="3708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241" name="CustomShape 349"/>
              <p:cNvSpPr/>
              <p:nvPr/>
            </p:nvSpPr>
            <p:spPr>
              <a:xfrm>
                <a:off x="4489560" y="1337760"/>
                <a:ext cx="16200" cy="14040"/>
              </a:xfrm>
              <a:custGeom>
                <a:avLst/>
                <a:gdLst/>
                <a:ahLst/>
                <a:rect l="l" t="t" r="r" b="b"/>
                <a:pathLst>
                  <a:path w="1658" h="1658">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chemeClr val="accent2"/>
              </a:solidFill>
              <a:ln w="0">
                <a:noFill/>
              </a:ln>
            </p:spPr>
            <p:style>
              <a:lnRef idx="0"/>
              <a:fillRef idx="0"/>
              <a:effectRef idx="0"/>
              <a:fontRef idx="minor"/>
            </p:style>
          </p:sp>
        </p:grpSp>
        <p:grpSp>
          <p:nvGrpSpPr>
            <p:cNvPr id="2242" name="Group 350"/>
            <p:cNvGrpSpPr/>
            <p:nvPr/>
          </p:nvGrpSpPr>
          <p:grpSpPr>
            <a:xfrm>
              <a:off x="4636440" y="1208160"/>
              <a:ext cx="50400" cy="37080"/>
              <a:chOff x="4636440" y="1208160"/>
              <a:chExt cx="50400" cy="37080"/>
            </a:xfrm>
          </p:grpSpPr>
          <p:sp>
            <p:nvSpPr>
              <p:cNvPr id="2243" name="CustomShape 351"/>
              <p:cNvSpPr/>
              <p:nvPr/>
            </p:nvSpPr>
            <p:spPr>
              <a:xfrm>
                <a:off x="4636440" y="1208160"/>
                <a:ext cx="50400" cy="37080"/>
              </a:xfrm>
              <a:custGeom>
                <a:avLst/>
                <a:gdLst/>
                <a:ahLst/>
                <a:rect l="l" t="t" r="r" b="b"/>
                <a:pathLst>
                  <a:path w="4815" h="4114">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chemeClr val="accent2"/>
              </a:solidFill>
              <a:ln w="0">
                <a:noFill/>
              </a:ln>
            </p:spPr>
            <p:style>
              <a:lnRef idx="0"/>
              <a:fillRef idx="0"/>
              <a:effectRef idx="0"/>
              <a:fontRef idx="minor"/>
            </p:style>
          </p:sp>
          <p:sp>
            <p:nvSpPr>
              <p:cNvPr id="2244" name="CustomShape 352"/>
              <p:cNvSpPr/>
              <p:nvPr/>
            </p:nvSpPr>
            <p:spPr>
              <a:xfrm>
                <a:off x="4654440" y="1220040"/>
                <a:ext cx="19080" cy="14040"/>
              </a:xfrm>
              <a:custGeom>
                <a:avLst/>
                <a:gdLst/>
                <a:ahLst/>
                <a:rect l="l" t="t" r="r" b="b"/>
                <a:pathLst>
                  <a:path w="1936" h="1659">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chemeClr val="accent2"/>
              </a:solidFill>
              <a:ln w="0">
                <a:noFill/>
              </a:ln>
            </p:spPr>
            <p:style>
              <a:lnRef idx="0"/>
              <a:fillRef idx="0"/>
              <a:effectRef idx="0"/>
              <a:fontRef idx="minor"/>
            </p:style>
          </p:sp>
        </p:grpSp>
        <p:grpSp>
          <p:nvGrpSpPr>
            <p:cNvPr id="2245" name="Group 353"/>
            <p:cNvGrpSpPr/>
            <p:nvPr/>
          </p:nvGrpSpPr>
          <p:grpSpPr>
            <a:xfrm>
              <a:off x="4729680" y="1299960"/>
              <a:ext cx="50400" cy="37080"/>
              <a:chOff x="4729680" y="1299960"/>
              <a:chExt cx="50400" cy="37080"/>
            </a:xfrm>
          </p:grpSpPr>
          <p:sp>
            <p:nvSpPr>
              <p:cNvPr id="2246" name="CustomShape 354"/>
              <p:cNvSpPr/>
              <p:nvPr/>
            </p:nvSpPr>
            <p:spPr>
              <a:xfrm>
                <a:off x="4729680" y="1299960"/>
                <a:ext cx="50400" cy="37080"/>
              </a:xfrm>
              <a:custGeom>
                <a:avLst/>
                <a:gdLst/>
                <a:ahLst/>
                <a:rect l="l" t="t" r="r" b="b"/>
                <a:pathLst>
                  <a:path w="4803" h="4115">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chemeClr val="accent2"/>
              </a:solidFill>
              <a:ln w="0">
                <a:noFill/>
              </a:ln>
            </p:spPr>
            <p:style>
              <a:lnRef idx="0"/>
              <a:fillRef idx="0"/>
              <a:effectRef idx="0"/>
              <a:fontRef idx="minor"/>
            </p:style>
          </p:sp>
          <p:sp>
            <p:nvSpPr>
              <p:cNvPr id="2247" name="CustomShape 355"/>
              <p:cNvSpPr/>
              <p:nvPr/>
            </p:nvSpPr>
            <p:spPr>
              <a:xfrm>
                <a:off x="4747680" y="1311480"/>
                <a:ext cx="19080" cy="14040"/>
              </a:xfrm>
              <a:custGeom>
                <a:avLst/>
                <a:gdLst/>
                <a:ahLst/>
                <a:rect l="l" t="t" r="r" b="b"/>
                <a:pathLst>
                  <a:path w="1936" h="1658">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chemeClr val="accent2"/>
              </a:solidFill>
              <a:ln w="0">
                <a:noFill/>
              </a:ln>
            </p:spPr>
            <p:style>
              <a:lnRef idx="0"/>
              <a:fillRef idx="0"/>
              <a:effectRef idx="0"/>
              <a:fontRef idx="minor"/>
            </p:style>
          </p:sp>
        </p:grpSp>
        <p:grpSp>
          <p:nvGrpSpPr>
            <p:cNvPr id="2248" name="Group 356"/>
            <p:cNvGrpSpPr/>
            <p:nvPr/>
          </p:nvGrpSpPr>
          <p:grpSpPr>
            <a:xfrm>
              <a:off x="4633560" y="1749960"/>
              <a:ext cx="50400" cy="37080"/>
              <a:chOff x="4633560" y="1749960"/>
              <a:chExt cx="50400" cy="37080"/>
            </a:xfrm>
          </p:grpSpPr>
          <p:sp>
            <p:nvSpPr>
              <p:cNvPr id="2249" name="CustomShape 357"/>
              <p:cNvSpPr/>
              <p:nvPr/>
            </p:nvSpPr>
            <p:spPr>
              <a:xfrm>
                <a:off x="4633560" y="1749960"/>
                <a:ext cx="50400" cy="37080"/>
              </a:xfrm>
              <a:custGeom>
                <a:avLst/>
                <a:gdLst/>
                <a:ahLst/>
                <a:rect l="l" t="t" r="r" b="b"/>
                <a:pathLst>
                  <a:path w="4815" h="4114">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chemeClr val="accent2"/>
              </a:solidFill>
              <a:ln w="0">
                <a:noFill/>
              </a:ln>
            </p:spPr>
            <p:style>
              <a:lnRef idx="0"/>
              <a:fillRef idx="0"/>
              <a:effectRef idx="0"/>
              <a:fontRef idx="minor"/>
            </p:style>
          </p:sp>
          <p:sp>
            <p:nvSpPr>
              <p:cNvPr id="2250" name="CustomShape 358"/>
              <p:cNvSpPr/>
              <p:nvPr/>
            </p:nvSpPr>
            <p:spPr>
              <a:xfrm>
                <a:off x="4654440" y="1761480"/>
                <a:ext cx="16200" cy="14040"/>
              </a:xfrm>
              <a:custGeom>
                <a:avLst/>
                <a:gdLst/>
                <a:ahLst/>
                <a:rect l="l" t="t" r="r" b="b"/>
                <a:pathLst>
                  <a:path w="1658" h="1659">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chemeClr val="accent2"/>
              </a:solidFill>
              <a:ln w="0">
                <a:noFill/>
              </a:ln>
            </p:spPr>
            <p:style>
              <a:lnRef idx="0"/>
              <a:fillRef idx="0"/>
              <a:effectRef idx="0"/>
              <a:fontRef idx="minor"/>
            </p:style>
          </p:sp>
        </p:grpSp>
        <p:grpSp>
          <p:nvGrpSpPr>
            <p:cNvPr id="2251" name="Group 359"/>
            <p:cNvGrpSpPr/>
            <p:nvPr/>
          </p:nvGrpSpPr>
          <p:grpSpPr>
            <a:xfrm>
              <a:off x="4684320" y="1995840"/>
              <a:ext cx="50400" cy="37080"/>
              <a:chOff x="4684320" y="1995840"/>
              <a:chExt cx="50400" cy="37080"/>
            </a:xfrm>
          </p:grpSpPr>
          <p:sp>
            <p:nvSpPr>
              <p:cNvPr id="2252" name="CustomShape 360"/>
              <p:cNvSpPr/>
              <p:nvPr/>
            </p:nvSpPr>
            <p:spPr>
              <a:xfrm>
                <a:off x="4684320" y="1995840"/>
                <a:ext cx="50400" cy="37080"/>
              </a:xfrm>
              <a:custGeom>
                <a:avLst/>
                <a:gdLst/>
                <a:ahLst/>
                <a:rect l="l" t="t" r="r" b="b"/>
                <a:pathLst>
                  <a:path w="4803" h="4114">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253" name="CustomShape 361"/>
              <p:cNvSpPr/>
              <p:nvPr/>
            </p:nvSpPr>
            <p:spPr>
              <a:xfrm>
                <a:off x="4704840" y="2007360"/>
                <a:ext cx="16200" cy="14040"/>
              </a:xfrm>
              <a:custGeom>
                <a:avLst/>
                <a:gdLst/>
                <a:ahLst/>
                <a:rect l="l" t="t" r="r" b="b"/>
                <a:pathLst>
                  <a:path w="1659"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chemeClr val="accent2"/>
              </a:solidFill>
              <a:ln w="0">
                <a:noFill/>
              </a:ln>
            </p:spPr>
            <p:style>
              <a:lnRef idx="0"/>
              <a:fillRef idx="0"/>
              <a:effectRef idx="0"/>
              <a:fontRef idx="minor"/>
            </p:style>
          </p:sp>
        </p:grpSp>
        <p:grpSp>
          <p:nvGrpSpPr>
            <p:cNvPr id="2254" name="Group 362"/>
            <p:cNvGrpSpPr/>
            <p:nvPr/>
          </p:nvGrpSpPr>
          <p:grpSpPr>
            <a:xfrm>
              <a:off x="4842720" y="1834560"/>
              <a:ext cx="50400" cy="37080"/>
              <a:chOff x="4842720" y="1834560"/>
              <a:chExt cx="50400" cy="37080"/>
            </a:xfrm>
          </p:grpSpPr>
          <p:sp>
            <p:nvSpPr>
              <p:cNvPr id="2255" name="CustomShape 363"/>
              <p:cNvSpPr/>
              <p:nvPr/>
            </p:nvSpPr>
            <p:spPr>
              <a:xfrm>
                <a:off x="4842720" y="1834560"/>
                <a:ext cx="50400" cy="37080"/>
              </a:xfrm>
              <a:custGeom>
                <a:avLst/>
                <a:gdLst/>
                <a:ahLst/>
                <a:rect l="l" t="t" r="r" b="b"/>
                <a:pathLst>
                  <a:path w="4803" h="4126">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chemeClr val="accent1"/>
              </a:solidFill>
              <a:ln w="0">
                <a:noFill/>
              </a:ln>
            </p:spPr>
            <p:style>
              <a:lnRef idx="0"/>
              <a:fillRef idx="0"/>
              <a:effectRef idx="0"/>
              <a:fontRef idx="minor"/>
            </p:style>
          </p:sp>
          <p:sp>
            <p:nvSpPr>
              <p:cNvPr id="2256" name="CustomShape 364"/>
              <p:cNvSpPr/>
              <p:nvPr/>
            </p:nvSpPr>
            <p:spPr>
              <a:xfrm>
                <a:off x="4860360" y="1846440"/>
                <a:ext cx="19080" cy="14040"/>
              </a:xfrm>
              <a:custGeom>
                <a:avLst/>
                <a:gdLst/>
                <a:ahLst/>
                <a:rect l="l" t="t" r="r" b="b"/>
                <a:pathLst>
                  <a:path w="1936" h="1661">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chemeClr val="accent1"/>
              </a:solidFill>
              <a:ln w="0">
                <a:noFill/>
              </a:ln>
            </p:spPr>
            <p:style>
              <a:lnRef idx="0"/>
              <a:fillRef idx="0"/>
              <a:effectRef idx="0"/>
              <a:fontRef idx="minor"/>
            </p:style>
          </p:sp>
        </p:grpSp>
        <p:grpSp>
          <p:nvGrpSpPr>
            <p:cNvPr id="2257" name="Group 365"/>
            <p:cNvGrpSpPr/>
            <p:nvPr/>
          </p:nvGrpSpPr>
          <p:grpSpPr>
            <a:xfrm>
              <a:off x="4860720" y="1509120"/>
              <a:ext cx="50400" cy="37080"/>
              <a:chOff x="4860720" y="1509120"/>
              <a:chExt cx="50400" cy="37080"/>
            </a:xfrm>
          </p:grpSpPr>
          <p:sp>
            <p:nvSpPr>
              <p:cNvPr id="2258" name="CustomShape 366"/>
              <p:cNvSpPr/>
              <p:nvPr/>
            </p:nvSpPr>
            <p:spPr>
              <a:xfrm>
                <a:off x="4860720" y="1509120"/>
                <a:ext cx="50400" cy="3708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chemeClr val="accent2"/>
              </a:solidFill>
              <a:ln w="0">
                <a:noFill/>
              </a:ln>
            </p:spPr>
            <p:style>
              <a:lnRef idx="0"/>
              <a:fillRef idx="0"/>
              <a:effectRef idx="0"/>
              <a:fontRef idx="minor"/>
            </p:style>
          </p:sp>
          <p:sp>
            <p:nvSpPr>
              <p:cNvPr id="2259" name="CustomShape 367"/>
              <p:cNvSpPr/>
              <p:nvPr/>
            </p:nvSpPr>
            <p:spPr>
              <a:xfrm>
                <a:off x="4878360" y="1521000"/>
                <a:ext cx="19080" cy="14040"/>
              </a:xfrm>
              <a:custGeom>
                <a:avLst/>
                <a:gdLst/>
                <a:ahLst/>
                <a:rect l="l" t="t" r="r" b="b"/>
                <a:pathLst>
                  <a:path w="1937" h="1658">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chemeClr val="accent2"/>
              </a:solidFill>
              <a:ln w="0">
                <a:noFill/>
              </a:ln>
            </p:spPr>
            <p:style>
              <a:lnRef idx="0"/>
              <a:fillRef idx="0"/>
              <a:effectRef idx="0"/>
              <a:fontRef idx="minor"/>
            </p:style>
          </p:sp>
        </p:grpSp>
        <p:grpSp>
          <p:nvGrpSpPr>
            <p:cNvPr id="2260" name="Group 368"/>
            <p:cNvGrpSpPr/>
            <p:nvPr/>
          </p:nvGrpSpPr>
          <p:grpSpPr>
            <a:xfrm>
              <a:off x="4812480" y="1401840"/>
              <a:ext cx="50400" cy="37080"/>
              <a:chOff x="4812480" y="1401840"/>
              <a:chExt cx="50400" cy="37080"/>
            </a:xfrm>
          </p:grpSpPr>
          <p:sp>
            <p:nvSpPr>
              <p:cNvPr id="2261" name="CustomShape 369"/>
              <p:cNvSpPr/>
              <p:nvPr/>
            </p:nvSpPr>
            <p:spPr>
              <a:xfrm>
                <a:off x="4812480" y="1401840"/>
                <a:ext cx="50400" cy="37080"/>
              </a:xfrm>
              <a:custGeom>
                <a:avLst/>
                <a:gdLst/>
                <a:ahLst/>
                <a:rect l="l" t="t" r="r" b="b"/>
                <a:pathLst>
                  <a:path w="4812" h="4114">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chemeClr val="accent2"/>
              </a:solidFill>
              <a:ln w="0">
                <a:noFill/>
              </a:ln>
            </p:spPr>
            <p:style>
              <a:lnRef idx="0"/>
              <a:fillRef idx="0"/>
              <a:effectRef idx="0"/>
              <a:fontRef idx="minor"/>
            </p:style>
          </p:sp>
          <p:sp>
            <p:nvSpPr>
              <p:cNvPr id="2262" name="CustomShape 370"/>
              <p:cNvSpPr/>
              <p:nvPr/>
            </p:nvSpPr>
            <p:spPr>
              <a:xfrm>
                <a:off x="4830120" y="1413360"/>
                <a:ext cx="19080" cy="14040"/>
              </a:xfrm>
              <a:custGeom>
                <a:avLst/>
                <a:gdLst/>
                <a:ahLst/>
                <a:rect l="l" t="t" r="r" b="b"/>
                <a:pathLst>
                  <a:path w="1936" h="1666">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chemeClr val="accent2"/>
              </a:solidFill>
              <a:ln w="0">
                <a:noFill/>
              </a:ln>
            </p:spPr>
            <p:style>
              <a:lnRef idx="0"/>
              <a:fillRef idx="0"/>
              <a:effectRef idx="0"/>
              <a:fontRef idx="minor"/>
            </p:style>
          </p:sp>
        </p:grpSp>
        <p:grpSp>
          <p:nvGrpSpPr>
            <p:cNvPr id="2263" name="Group 371"/>
            <p:cNvGrpSpPr/>
            <p:nvPr/>
          </p:nvGrpSpPr>
          <p:grpSpPr>
            <a:xfrm>
              <a:off x="4968360" y="1551960"/>
              <a:ext cx="50400" cy="37080"/>
              <a:chOff x="4968360" y="1551960"/>
              <a:chExt cx="50400" cy="37080"/>
            </a:xfrm>
          </p:grpSpPr>
          <p:sp>
            <p:nvSpPr>
              <p:cNvPr id="2264" name="CustomShape 372"/>
              <p:cNvSpPr/>
              <p:nvPr/>
            </p:nvSpPr>
            <p:spPr>
              <a:xfrm>
                <a:off x="4968360" y="1551960"/>
                <a:ext cx="50400" cy="37080"/>
              </a:xfrm>
              <a:custGeom>
                <a:avLst/>
                <a:gdLst/>
                <a:ahLst/>
                <a:rect l="l" t="t" r="r" b="b"/>
                <a:pathLst>
                  <a:path w="4816" h="4122">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chemeClr val="accent2"/>
              </a:solidFill>
              <a:ln w="0">
                <a:noFill/>
              </a:ln>
            </p:spPr>
            <p:style>
              <a:lnRef idx="0"/>
              <a:fillRef idx="0"/>
              <a:effectRef idx="0"/>
              <a:fontRef idx="minor"/>
            </p:style>
          </p:sp>
          <p:sp>
            <p:nvSpPr>
              <p:cNvPr id="2265" name="CustomShape 373"/>
              <p:cNvSpPr/>
              <p:nvPr/>
            </p:nvSpPr>
            <p:spPr>
              <a:xfrm>
                <a:off x="4989240" y="1563480"/>
                <a:ext cx="16200" cy="1404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chemeClr val="accent2"/>
              </a:solidFill>
              <a:ln w="0">
                <a:noFill/>
              </a:ln>
            </p:spPr>
            <p:style>
              <a:lnRef idx="0"/>
              <a:fillRef idx="0"/>
              <a:effectRef idx="0"/>
              <a:fontRef idx="minor"/>
            </p:style>
          </p:sp>
        </p:grpSp>
        <p:grpSp>
          <p:nvGrpSpPr>
            <p:cNvPr id="2266" name="Group 374"/>
            <p:cNvGrpSpPr/>
            <p:nvPr/>
          </p:nvGrpSpPr>
          <p:grpSpPr>
            <a:xfrm>
              <a:off x="4707720" y="1358640"/>
              <a:ext cx="50400" cy="37080"/>
              <a:chOff x="4707720" y="1358640"/>
              <a:chExt cx="50400" cy="37080"/>
            </a:xfrm>
          </p:grpSpPr>
          <p:sp>
            <p:nvSpPr>
              <p:cNvPr id="2267" name="CustomShape 375"/>
              <p:cNvSpPr/>
              <p:nvPr/>
            </p:nvSpPr>
            <p:spPr>
              <a:xfrm>
                <a:off x="4707720" y="1358640"/>
                <a:ext cx="50400" cy="37080"/>
              </a:xfrm>
              <a:custGeom>
                <a:avLst/>
                <a:gdLst/>
                <a:ahLst/>
                <a:rect l="l" t="t" r="r" b="b"/>
                <a:pathLst>
                  <a:path w="4804" h="4117">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chemeClr val="accent2"/>
              </a:solidFill>
              <a:ln w="0">
                <a:noFill/>
              </a:ln>
            </p:spPr>
            <p:style>
              <a:lnRef idx="0"/>
              <a:fillRef idx="0"/>
              <a:effectRef idx="0"/>
              <a:fontRef idx="minor"/>
            </p:style>
          </p:sp>
          <p:sp>
            <p:nvSpPr>
              <p:cNvPr id="2268" name="CustomShape 376"/>
              <p:cNvSpPr/>
              <p:nvPr/>
            </p:nvSpPr>
            <p:spPr>
              <a:xfrm>
                <a:off x="4725360" y="1370160"/>
                <a:ext cx="19080" cy="14040"/>
              </a:xfrm>
              <a:custGeom>
                <a:avLst/>
                <a:gdLst/>
                <a:ahLst/>
                <a:rect l="l" t="t" r="r" b="b"/>
                <a:pathLst>
                  <a:path w="1937" h="1662">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chemeClr val="accent2"/>
              </a:solidFill>
              <a:ln w="0">
                <a:noFill/>
              </a:ln>
            </p:spPr>
            <p:style>
              <a:lnRef idx="0"/>
              <a:fillRef idx="0"/>
              <a:effectRef idx="0"/>
              <a:fontRef idx="minor"/>
            </p:style>
          </p:sp>
        </p:grpSp>
        <p:grpSp>
          <p:nvGrpSpPr>
            <p:cNvPr id="2269" name="Group 377"/>
            <p:cNvGrpSpPr/>
            <p:nvPr/>
          </p:nvGrpSpPr>
          <p:grpSpPr>
            <a:xfrm>
              <a:off x="4799880" y="1212840"/>
              <a:ext cx="50400" cy="37080"/>
              <a:chOff x="4799880" y="1212840"/>
              <a:chExt cx="50400" cy="37080"/>
            </a:xfrm>
          </p:grpSpPr>
          <p:sp>
            <p:nvSpPr>
              <p:cNvPr id="2270" name="CustomShape 378"/>
              <p:cNvSpPr/>
              <p:nvPr/>
            </p:nvSpPr>
            <p:spPr>
              <a:xfrm>
                <a:off x="4799880" y="1212840"/>
                <a:ext cx="50400" cy="37080"/>
              </a:xfrm>
              <a:custGeom>
                <a:avLst/>
                <a:gdLst/>
                <a:ahLst/>
                <a:rect l="l" t="t" r="r" b="b"/>
                <a:pathLst>
                  <a:path w="4803" h="4114">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271" name="CustomShape 379"/>
              <p:cNvSpPr/>
              <p:nvPr/>
            </p:nvSpPr>
            <p:spPr>
              <a:xfrm>
                <a:off x="4817520" y="1224360"/>
                <a:ext cx="19440" cy="14040"/>
              </a:xfrm>
              <a:custGeom>
                <a:avLst/>
                <a:gdLst/>
                <a:ahLst/>
                <a:rect l="l" t="t" r="r" b="b"/>
                <a:pathLst>
                  <a:path w="1949" h="1658">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chemeClr val="accent2"/>
              </a:solidFill>
              <a:ln w="0">
                <a:noFill/>
              </a:ln>
            </p:spPr>
            <p:style>
              <a:lnRef idx="0"/>
              <a:fillRef idx="0"/>
              <a:effectRef idx="0"/>
              <a:fontRef idx="minor"/>
            </p:style>
          </p:sp>
        </p:grpSp>
        <p:grpSp>
          <p:nvGrpSpPr>
            <p:cNvPr id="2272" name="Group 380"/>
            <p:cNvGrpSpPr/>
            <p:nvPr/>
          </p:nvGrpSpPr>
          <p:grpSpPr>
            <a:xfrm>
              <a:off x="4836600" y="1321200"/>
              <a:ext cx="50400" cy="37080"/>
              <a:chOff x="4836600" y="1321200"/>
              <a:chExt cx="50400" cy="37080"/>
            </a:xfrm>
          </p:grpSpPr>
          <p:sp>
            <p:nvSpPr>
              <p:cNvPr id="2273" name="CustomShape 381"/>
              <p:cNvSpPr/>
              <p:nvPr/>
            </p:nvSpPr>
            <p:spPr>
              <a:xfrm>
                <a:off x="4836600" y="1321200"/>
                <a:ext cx="50400" cy="37080"/>
              </a:xfrm>
              <a:custGeom>
                <a:avLst/>
                <a:gdLst/>
                <a:ahLst/>
                <a:rect l="l" t="t" r="r" b="b"/>
                <a:pathLst>
                  <a:path w="4804" h="4117">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chemeClr val="accent1"/>
              </a:solidFill>
              <a:ln w="0">
                <a:noFill/>
              </a:ln>
            </p:spPr>
            <p:style>
              <a:lnRef idx="0"/>
              <a:fillRef idx="0"/>
              <a:effectRef idx="0"/>
              <a:fontRef idx="minor"/>
            </p:style>
          </p:sp>
          <p:sp>
            <p:nvSpPr>
              <p:cNvPr id="2274" name="CustomShape 382"/>
              <p:cNvSpPr/>
              <p:nvPr/>
            </p:nvSpPr>
            <p:spPr>
              <a:xfrm>
                <a:off x="4854240" y="1332720"/>
                <a:ext cx="19440" cy="13680"/>
              </a:xfrm>
              <a:custGeom>
                <a:avLst/>
                <a:gdLst/>
                <a:ahLst/>
                <a:rect l="l" t="t" r="r" b="b"/>
                <a:pathLst>
                  <a:path w="1949" h="1654">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chemeClr val="accent1"/>
              </a:solidFill>
              <a:ln w="0">
                <a:noFill/>
              </a:ln>
            </p:spPr>
            <p:style>
              <a:lnRef idx="0"/>
              <a:fillRef idx="0"/>
              <a:effectRef idx="0"/>
              <a:fontRef idx="minor"/>
            </p:style>
          </p:sp>
        </p:grpSp>
        <p:grpSp>
          <p:nvGrpSpPr>
            <p:cNvPr id="2275" name="Group 383"/>
            <p:cNvGrpSpPr/>
            <p:nvPr/>
          </p:nvGrpSpPr>
          <p:grpSpPr>
            <a:xfrm>
              <a:off x="4869720" y="959400"/>
              <a:ext cx="50400" cy="37080"/>
              <a:chOff x="4869720" y="959400"/>
              <a:chExt cx="50400" cy="37080"/>
            </a:xfrm>
          </p:grpSpPr>
          <p:sp>
            <p:nvSpPr>
              <p:cNvPr id="2276" name="CustomShape 384"/>
              <p:cNvSpPr/>
              <p:nvPr/>
            </p:nvSpPr>
            <p:spPr>
              <a:xfrm>
                <a:off x="4869720" y="959400"/>
                <a:ext cx="50400" cy="37080"/>
              </a:xfrm>
              <a:custGeom>
                <a:avLst/>
                <a:gdLst/>
                <a:ahLst/>
                <a:rect l="l" t="t" r="r" b="b"/>
                <a:pathLst>
                  <a:path w="4816" h="4114">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chemeClr val="accent2"/>
              </a:solidFill>
              <a:ln w="0">
                <a:noFill/>
              </a:ln>
            </p:spPr>
            <p:style>
              <a:lnRef idx="0"/>
              <a:fillRef idx="0"/>
              <a:effectRef idx="0"/>
              <a:fontRef idx="minor"/>
            </p:style>
          </p:sp>
          <p:sp>
            <p:nvSpPr>
              <p:cNvPr id="2277" name="CustomShape 385"/>
              <p:cNvSpPr/>
              <p:nvPr/>
            </p:nvSpPr>
            <p:spPr>
              <a:xfrm>
                <a:off x="4890600" y="970920"/>
                <a:ext cx="16200" cy="14040"/>
              </a:xfrm>
              <a:custGeom>
                <a:avLst/>
                <a:gdLst/>
                <a:ahLst/>
                <a:rect l="l" t="t" r="r" b="b"/>
                <a:pathLst>
                  <a:path w="1658" h="1658">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chemeClr val="accent2"/>
              </a:solidFill>
              <a:ln w="0">
                <a:noFill/>
              </a:ln>
            </p:spPr>
            <p:style>
              <a:lnRef idx="0"/>
              <a:fillRef idx="0"/>
              <a:effectRef idx="0"/>
              <a:fontRef idx="minor"/>
            </p:style>
          </p:sp>
        </p:grpSp>
        <p:grpSp>
          <p:nvGrpSpPr>
            <p:cNvPr id="2278" name="Group 386"/>
            <p:cNvGrpSpPr/>
            <p:nvPr/>
          </p:nvGrpSpPr>
          <p:grpSpPr>
            <a:xfrm>
              <a:off x="5086800" y="1429560"/>
              <a:ext cx="50400" cy="37080"/>
              <a:chOff x="5086800" y="1429560"/>
              <a:chExt cx="50400" cy="37080"/>
            </a:xfrm>
          </p:grpSpPr>
          <p:sp>
            <p:nvSpPr>
              <p:cNvPr id="2279" name="CustomShape 387"/>
              <p:cNvSpPr/>
              <p:nvPr/>
            </p:nvSpPr>
            <p:spPr>
              <a:xfrm>
                <a:off x="5086800" y="1429560"/>
                <a:ext cx="50400" cy="37080"/>
              </a:xfrm>
              <a:custGeom>
                <a:avLst/>
                <a:gdLst/>
                <a:ahLst/>
                <a:rect l="l" t="t" r="r" b="b"/>
                <a:pathLst>
                  <a:path w="4804" h="4115">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chemeClr val="accent1"/>
              </a:solidFill>
              <a:ln w="0">
                <a:noFill/>
              </a:ln>
            </p:spPr>
            <p:style>
              <a:lnRef idx="0"/>
              <a:fillRef idx="0"/>
              <a:effectRef idx="0"/>
              <a:fontRef idx="minor"/>
            </p:style>
          </p:sp>
          <p:sp>
            <p:nvSpPr>
              <p:cNvPr id="2280" name="CustomShape 388"/>
              <p:cNvSpPr/>
              <p:nvPr/>
            </p:nvSpPr>
            <p:spPr>
              <a:xfrm>
                <a:off x="5104800" y="1441080"/>
                <a:ext cx="19080" cy="14040"/>
              </a:xfrm>
              <a:custGeom>
                <a:avLst/>
                <a:gdLst/>
                <a:ahLst/>
                <a:rect l="l" t="t" r="r" b="b"/>
                <a:pathLst>
                  <a:path w="1936" h="1662">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chemeClr val="accent1"/>
              </a:solidFill>
              <a:ln w="0">
                <a:noFill/>
              </a:ln>
            </p:spPr>
            <p:style>
              <a:lnRef idx="0"/>
              <a:fillRef idx="0"/>
              <a:effectRef idx="0"/>
              <a:fontRef idx="minor"/>
            </p:style>
          </p:sp>
        </p:grpSp>
        <p:grpSp>
          <p:nvGrpSpPr>
            <p:cNvPr id="2281" name="Group 389"/>
            <p:cNvGrpSpPr/>
            <p:nvPr/>
          </p:nvGrpSpPr>
          <p:grpSpPr>
            <a:xfrm>
              <a:off x="5095800" y="883800"/>
              <a:ext cx="50400" cy="37080"/>
              <a:chOff x="5095800" y="883800"/>
              <a:chExt cx="50400" cy="37080"/>
            </a:xfrm>
          </p:grpSpPr>
          <p:sp>
            <p:nvSpPr>
              <p:cNvPr id="2282" name="CustomShape 390"/>
              <p:cNvSpPr/>
              <p:nvPr/>
            </p:nvSpPr>
            <p:spPr>
              <a:xfrm>
                <a:off x="5095800" y="883800"/>
                <a:ext cx="50400" cy="37080"/>
              </a:xfrm>
              <a:custGeom>
                <a:avLst/>
                <a:gdLst/>
                <a:ahLst/>
                <a:rect l="l" t="t" r="r" b="b"/>
                <a:pathLst>
                  <a:path w="4804" h="4114">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283" name="CustomShape 391"/>
              <p:cNvSpPr/>
              <p:nvPr/>
            </p:nvSpPr>
            <p:spPr>
              <a:xfrm>
                <a:off x="5116680" y="895680"/>
                <a:ext cx="16200" cy="14040"/>
              </a:xfrm>
              <a:custGeom>
                <a:avLst/>
                <a:gdLst/>
                <a:ahLst/>
                <a:rect l="l" t="t" r="r" b="b"/>
                <a:pathLst>
                  <a:path w="1659" h="1659">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chemeClr val="accent2"/>
              </a:solidFill>
              <a:ln w="0">
                <a:noFill/>
              </a:ln>
            </p:spPr>
            <p:style>
              <a:lnRef idx="0"/>
              <a:fillRef idx="0"/>
              <a:effectRef idx="0"/>
              <a:fontRef idx="minor"/>
            </p:style>
          </p:sp>
        </p:grpSp>
        <p:grpSp>
          <p:nvGrpSpPr>
            <p:cNvPr id="2284" name="Group 392"/>
            <p:cNvGrpSpPr/>
            <p:nvPr/>
          </p:nvGrpSpPr>
          <p:grpSpPr>
            <a:xfrm>
              <a:off x="5534640" y="1455840"/>
              <a:ext cx="50400" cy="37080"/>
              <a:chOff x="5534640" y="1455840"/>
              <a:chExt cx="50400" cy="37080"/>
            </a:xfrm>
          </p:grpSpPr>
          <p:sp>
            <p:nvSpPr>
              <p:cNvPr id="2285" name="CustomShape 393"/>
              <p:cNvSpPr/>
              <p:nvPr/>
            </p:nvSpPr>
            <p:spPr>
              <a:xfrm>
                <a:off x="5534640" y="1455840"/>
                <a:ext cx="50400" cy="37080"/>
              </a:xfrm>
              <a:custGeom>
                <a:avLst/>
                <a:gdLst/>
                <a:ahLst/>
                <a:rect l="l" t="t" r="r" b="b"/>
                <a:pathLst>
                  <a:path w="4804" h="4117">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chemeClr val="accent2"/>
              </a:solidFill>
              <a:ln w="0">
                <a:noFill/>
              </a:ln>
            </p:spPr>
            <p:style>
              <a:lnRef idx="0"/>
              <a:fillRef idx="0"/>
              <a:effectRef idx="0"/>
              <a:fontRef idx="minor"/>
            </p:style>
          </p:sp>
          <p:sp>
            <p:nvSpPr>
              <p:cNvPr id="2286" name="CustomShape 394"/>
              <p:cNvSpPr/>
              <p:nvPr/>
            </p:nvSpPr>
            <p:spPr>
              <a:xfrm>
                <a:off x="5552640" y="1467360"/>
                <a:ext cx="19080" cy="14040"/>
              </a:xfrm>
              <a:custGeom>
                <a:avLst/>
                <a:gdLst/>
                <a:ahLst/>
                <a:rect l="l" t="t" r="r" b="b"/>
                <a:pathLst>
                  <a:path w="1937" h="1661">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chemeClr val="accent2"/>
              </a:solidFill>
              <a:ln w="0">
                <a:noFill/>
              </a:ln>
            </p:spPr>
            <p:style>
              <a:lnRef idx="0"/>
              <a:fillRef idx="0"/>
              <a:effectRef idx="0"/>
              <a:fontRef idx="minor"/>
            </p:style>
          </p:sp>
        </p:grpSp>
        <p:grpSp>
          <p:nvGrpSpPr>
            <p:cNvPr id="2287" name="Group 395"/>
            <p:cNvGrpSpPr/>
            <p:nvPr/>
          </p:nvGrpSpPr>
          <p:grpSpPr>
            <a:xfrm>
              <a:off x="5592960" y="1303200"/>
              <a:ext cx="50400" cy="37080"/>
              <a:chOff x="5592960" y="1303200"/>
              <a:chExt cx="50400" cy="37080"/>
            </a:xfrm>
          </p:grpSpPr>
          <p:sp>
            <p:nvSpPr>
              <p:cNvPr id="2288" name="CustomShape 396"/>
              <p:cNvSpPr/>
              <p:nvPr/>
            </p:nvSpPr>
            <p:spPr>
              <a:xfrm>
                <a:off x="5592960" y="1303200"/>
                <a:ext cx="50400" cy="37080"/>
              </a:xfrm>
              <a:custGeom>
                <a:avLst/>
                <a:gdLst/>
                <a:ahLst/>
                <a:rect l="l" t="t" r="r" b="b"/>
                <a:pathLst>
                  <a:path w="4816" h="4126">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chemeClr val="accent1"/>
              </a:solidFill>
              <a:ln w="0">
                <a:noFill/>
              </a:ln>
            </p:spPr>
            <p:style>
              <a:lnRef idx="0"/>
              <a:fillRef idx="0"/>
              <a:effectRef idx="0"/>
              <a:fontRef idx="minor"/>
            </p:style>
          </p:sp>
          <p:sp>
            <p:nvSpPr>
              <p:cNvPr id="2289" name="CustomShape 397"/>
              <p:cNvSpPr/>
              <p:nvPr/>
            </p:nvSpPr>
            <p:spPr>
              <a:xfrm>
                <a:off x="5610960" y="1314720"/>
                <a:ext cx="19080" cy="14040"/>
              </a:xfrm>
              <a:custGeom>
                <a:avLst/>
                <a:gdLst/>
                <a:ahLst/>
                <a:rect l="l" t="t" r="r" b="b"/>
                <a:pathLst>
                  <a:path w="1937" h="1661">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chemeClr val="accent1"/>
              </a:solidFill>
              <a:ln w="0">
                <a:noFill/>
              </a:ln>
            </p:spPr>
            <p:style>
              <a:lnRef idx="0"/>
              <a:fillRef idx="0"/>
              <a:effectRef idx="0"/>
              <a:fontRef idx="minor"/>
            </p:style>
          </p:sp>
        </p:grpSp>
        <p:grpSp>
          <p:nvGrpSpPr>
            <p:cNvPr id="2290" name="Group 398"/>
            <p:cNvGrpSpPr/>
            <p:nvPr/>
          </p:nvGrpSpPr>
          <p:grpSpPr>
            <a:xfrm>
              <a:off x="5744160" y="1197000"/>
              <a:ext cx="50400" cy="37080"/>
              <a:chOff x="5744160" y="1197000"/>
              <a:chExt cx="50400" cy="37080"/>
            </a:xfrm>
          </p:grpSpPr>
          <p:sp>
            <p:nvSpPr>
              <p:cNvPr id="2291" name="CustomShape 399"/>
              <p:cNvSpPr/>
              <p:nvPr/>
            </p:nvSpPr>
            <p:spPr>
              <a:xfrm>
                <a:off x="5744160" y="1197000"/>
                <a:ext cx="50400" cy="3708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292" name="CustomShape 400"/>
              <p:cNvSpPr/>
              <p:nvPr/>
            </p:nvSpPr>
            <p:spPr>
              <a:xfrm>
                <a:off x="5761800" y="1208520"/>
                <a:ext cx="19080" cy="14040"/>
              </a:xfrm>
              <a:custGeom>
                <a:avLst/>
                <a:gdLst/>
                <a:ahLst/>
                <a:rect l="l" t="t" r="r" b="b"/>
                <a:pathLst>
                  <a:path w="1937" h="1658">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chemeClr val="accent2"/>
              </a:solidFill>
              <a:ln w="0">
                <a:noFill/>
              </a:ln>
            </p:spPr>
            <p:style>
              <a:lnRef idx="0"/>
              <a:fillRef idx="0"/>
              <a:effectRef idx="0"/>
              <a:fontRef idx="minor"/>
            </p:style>
          </p:sp>
        </p:grpSp>
        <p:grpSp>
          <p:nvGrpSpPr>
            <p:cNvPr id="2293" name="Group 401"/>
            <p:cNvGrpSpPr/>
            <p:nvPr/>
          </p:nvGrpSpPr>
          <p:grpSpPr>
            <a:xfrm>
              <a:off x="5797080" y="1037160"/>
              <a:ext cx="50400" cy="37080"/>
              <a:chOff x="5797080" y="1037160"/>
              <a:chExt cx="50400" cy="37080"/>
            </a:xfrm>
          </p:grpSpPr>
          <p:sp>
            <p:nvSpPr>
              <p:cNvPr id="2294" name="CustomShape 402"/>
              <p:cNvSpPr/>
              <p:nvPr/>
            </p:nvSpPr>
            <p:spPr>
              <a:xfrm>
                <a:off x="5797080" y="1037160"/>
                <a:ext cx="50400" cy="37080"/>
              </a:xfrm>
              <a:custGeom>
                <a:avLst/>
                <a:gdLst/>
                <a:ahLst/>
                <a:rect l="l" t="t" r="r" b="b"/>
                <a:pathLst>
                  <a:path w="4803" h="4114">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chemeClr val="accent2"/>
              </a:solidFill>
              <a:ln w="0">
                <a:noFill/>
              </a:ln>
            </p:spPr>
            <p:style>
              <a:lnRef idx="0"/>
              <a:fillRef idx="0"/>
              <a:effectRef idx="0"/>
              <a:fontRef idx="minor"/>
            </p:style>
          </p:sp>
          <p:sp>
            <p:nvSpPr>
              <p:cNvPr id="2295" name="CustomShape 403"/>
              <p:cNvSpPr/>
              <p:nvPr/>
            </p:nvSpPr>
            <p:spPr>
              <a:xfrm>
                <a:off x="5817960" y="1049040"/>
                <a:ext cx="16200" cy="14040"/>
              </a:xfrm>
              <a:custGeom>
                <a:avLst/>
                <a:gdLst/>
                <a:ahLst/>
                <a:rect l="l" t="t" r="r" b="b"/>
                <a:pathLst>
                  <a:path w="1658" h="1658">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chemeClr val="accent2"/>
              </a:solidFill>
              <a:ln w="0">
                <a:noFill/>
              </a:ln>
            </p:spPr>
            <p:style>
              <a:lnRef idx="0"/>
              <a:fillRef idx="0"/>
              <a:effectRef idx="0"/>
              <a:fontRef idx="minor"/>
            </p:style>
          </p:sp>
        </p:grpSp>
        <p:grpSp>
          <p:nvGrpSpPr>
            <p:cNvPr id="2296" name="Group 404"/>
            <p:cNvGrpSpPr/>
            <p:nvPr/>
          </p:nvGrpSpPr>
          <p:grpSpPr>
            <a:xfrm>
              <a:off x="6103800" y="883800"/>
              <a:ext cx="50400" cy="37080"/>
              <a:chOff x="6103800" y="883800"/>
              <a:chExt cx="50400" cy="37080"/>
            </a:xfrm>
          </p:grpSpPr>
          <p:sp>
            <p:nvSpPr>
              <p:cNvPr id="2297" name="CustomShape 405"/>
              <p:cNvSpPr/>
              <p:nvPr/>
            </p:nvSpPr>
            <p:spPr>
              <a:xfrm>
                <a:off x="6103800" y="883800"/>
                <a:ext cx="50400" cy="37080"/>
              </a:xfrm>
              <a:custGeom>
                <a:avLst/>
                <a:gdLst/>
                <a:ahLst/>
                <a:rect l="l" t="t" r="r" b="b"/>
                <a:pathLst>
                  <a:path w="4804" h="4114">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298" name="CustomShape 406"/>
              <p:cNvSpPr/>
              <p:nvPr/>
            </p:nvSpPr>
            <p:spPr>
              <a:xfrm>
                <a:off x="6125040" y="895680"/>
                <a:ext cx="16200" cy="14040"/>
              </a:xfrm>
              <a:custGeom>
                <a:avLst/>
                <a:gdLst/>
                <a:ahLst/>
                <a:rect l="l" t="t" r="r" b="b"/>
                <a:pathLst>
                  <a:path w="1658" h="1659">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chemeClr val="accent2"/>
              </a:solidFill>
              <a:ln w="0">
                <a:noFill/>
              </a:ln>
            </p:spPr>
            <p:style>
              <a:lnRef idx="0"/>
              <a:fillRef idx="0"/>
              <a:effectRef idx="0"/>
              <a:fontRef idx="minor"/>
            </p:style>
          </p:sp>
        </p:grpSp>
        <p:grpSp>
          <p:nvGrpSpPr>
            <p:cNvPr id="2299" name="Group 407"/>
            <p:cNvGrpSpPr/>
            <p:nvPr/>
          </p:nvGrpSpPr>
          <p:grpSpPr>
            <a:xfrm>
              <a:off x="6051960" y="1021680"/>
              <a:ext cx="50400" cy="37080"/>
              <a:chOff x="6051960" y="1021680"/>
              <a:chExt cx="50400" cy="37080"/>
            </a:xfrm>
          </p:grpSpPr>
          <p:sp>
            <p:nvSpPr>
              <p:cNvPr id="2300" name="CustomShape 408"/>
              <p:cNvSpPr/>
              <p:nvPr/>
            </p:nvSpPr>
            <p:spPr>
              <a:xfrm>
                <a:off x="6051960" y="1021680"/>
                <a:ext cx="50400" cy="37080"/>
              </a:xfrm>
              <a:custGeom>
                <a:avLst/>
                <a:gdLst/>
                <a:ahLst/>
                <a:rect l="l" t="t" r="r" b="b"/>
                <a:pathLst>
                  <a:path w="4803" h="4115">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chemeClr val="accent2"/>
              </a:solidFill>
              <a:ln w="0">
                <a:noFill/>
              </a:ln>
            </p:spPr>
            <p:style>
              <a:lnRef idx="0"/>
              <a:fillRef idx="0"/>
              <a:effectRef idx="0"/>
              <a:fontRef idx="minor"/>
            </p:style>
          </p:sp>
          <p:sp>
            <p:nvSpPr>
              <p:cNvPr id="2301" name="CustomShape 409"/>
              <p:cNvSpPr/>
              <p:nvPr/>
            </p:nvSpPr>
            <p:spPr>
              <a:xfrm>
                <a:off x="6069600" y="1033200"/>
                <a:ext cx="19080" cy="14040"/>
              </a:xfrm>
              <a:custGeom>
                <a:avLst/>
                <a:gdLst/>
                <a:ahLst/>
                <a:rect l="l" t="t" r="r" b="b"/>
                <a:pathLst>
                  <a:path w="1937" h="1658">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chemeClr val="accent2"/>
              </a:solidFill>
              <a:ln w="0">
                <a:noFill/>
              </a:ln>
            </p:spPr>
            <p:style>
              <a:lnRef idx="0"/>
              <a:fillRef idx="0"/>
              <a:effectRef idx="0"/>
              <a:fontRef idx="minor"/>
            </p:style>
          </p:sp>
        </p:grpSp>
        <p:grpSp>
          <p:nvGrpSpPr>
            <p:cNvPr id="2302" name="Group 410"/>
            <p:cNvGrpSpPr/>
            <p:nvPr/>
          </p:nvGrpSpPr>
          <p:grpSpPr>
            <a:xfrm>
              <a:off x="5543640" y="819360"/>
              <a:ext cx="50400" cy="37080"/>
              <a:chOff x="5543640" y="819360"/>
              <a:chExt cx="50400" cy="37080"/>
            </a:xfrm>
          </p:grpSpPr>
          <p:sp>
            <p:nvSpPr>
              <p:cNvPr id="2303" name="CustomShape 411"/>
              <p:cNvSpPr/>
              <p:nvPr/>
            </p:nvSpPr>
            <p:spPr>
              <a:xfrm>
                <a:off x="5543640" y="819360"/>
                <a:ext cx="50400" cy="3708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chemeClr val="accent2"/>
              </a:solidFill>
              <a:ln w="0">
                <a:noFill/>
              </a:ln>
            </p:spPr>
            <p:style>
              <a:lnRef idx="0"/>
              <a:fillRef idx="0"/>
              <a:effectRef idx="0"/>
              <a:fontRef idx="minor"/>
            </p:style>
          </p:sp>
          <p:sp>
            <p:nvSpPr>
              <p:cNvPr id="2304" name="CustomShape 412"/>
              <p:cNvSpPr/>
              <p:nvPr/>
            </p:nvSpPr>
            <p:spPr>
              <a:xfrm>
                <a:off x="5561640" y="830880"/>
                <a:ext cx="19080" cy="14040"/>
              </a:xfrm>
              <a:custGeom>
                <a:avLst/>
                <a:gdLst/>
                <a:ahLst/>
                <a:rect l="l" t="t" r="r" b="b"/>
                <a:pathLst>
                  <a:path w="1936" h="1661">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chemeClr val="accent2"/>
              </a:solidFill>
              <a:ln w="0">
                <a:noFill/>
              </a:ln>
            </p:spPr>
            <p:style>
              <a:lnRef idx="0"/>
              <a:fillRef idx="0"/>
              <a:effectRef idx="0"/>
              <a:fontRef idx="minor"/>
            </p:style>
          </p:sp>
        </p:grpSp>
        <p:grpSp>
          <p:nvGrpSpPr>
            <p:cNvPr id="2305" name="Group 413"/>
            <p:cNvGrpSpPr/>
            <p:nvPr/>
          </p:nvGrpSpPr>
          <p:grpSpPr>
            <a:xfrm>
              <a:off x="5361840" y="767880"/>
              <a:ext cx="50400" cy="37080"/>
              <a:chOff x="5361840" y="767880"/>
              <a:chExt cx="50400" cy="37080"/>
            </a:xfrm>
          </p:grpSpPr>
          <p:sp>
            <p:nvSpPr>
              <p:cNvPr id="2306" name="CustomShape 414"/>
              <p:cNvSpPr/>
              <p:nvPr/>
            </p:nvSpPr>
            <p:spPr>
              <a:xfrm>
                <a:off x="5361840" y="767880"/>
                <a:ext cx="50400" cy="37080"/>
              </a:xfrm>
              <a:custGeom>
                <a:avLst/>
                <a:gdLst/>
                <a:ahLst/>
                <a:rect l="l" t="t" r="r" b="b"/>
                <a:pathLst>
                  <a:path w="4803" h="4114">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307" name="CustomShape 415"/>
              <p:cNvSpPr/>
              <p:nvPr/>
            </p:nvSpPr>
            <p:spPr>
              <a:xfrm>
                <a:off x="5382720" y="779760"/>
                <a:ext cx="16200" cy="14040"/>
              </a:xfrm>
              <a:custGeom>
                <a:avLst/>
                <a:gdLst/>
                <a:ahLst/>
                <a:rect l="l" t="t" r="r" b="b"/>
                <a:pathLst>
                  <a:path w="1659" h="1659">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chemeClr val="accent2"/>
              </a:solidFill>
              <a:ln w="0">
                <a:noFill/>
              </a:ln>
            </p:spPr>
            <p:style>
              <a:lnRef idx="0"/>
              <a:fillRef idx="0"/>
              <a:effectRef idx="0"/>
              <a:fontRef idx="minor"/>
            </p:style>
          </p:sp>
        </p:grpSp>
        <p:grpSp>
          <p:nvGrpSpPr>
            <p:cNvPr id="2308" name="Group 416"/>
            <p:cNvGrpSpPr/>
            <p:nvPr/>
          </p:nvGrpSpPr>
          <p:grpSpPr>
            <a:xfrm>
              <a:off x="5806080" y="827280"/>
              <a:ext cx="50400" cy="37080"/>
              <a:chOff x="5806080" y="827280"/>
              <a:chExt cx="50400" cy="37080"/>
            </a:xfrm>
          </p:grpSpPr>
          <p:sp>
            <p:nvSpPr>
              <p:cNvPr id="2309" name="CustomShape 417"/>
              <p:cNvSpPr/>
              <p:nvPr/>
            </p:nvSpPr>
            <p:spPr>
              <a:xfrm>
                <a:off x="5806080" y="827280"/>
                <a:ext cx="50400" cy="37080"/>
              </a:xfrm>
              <a:custGeom>
                <a:avLst/>
                <a:gdLst/>
                <a:ahLst/>
                <a:rect l="l" t="t" r="r" b="b"/>
                <a:pathLst>
                  <a:path w="4816" h="4114">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chemeClr val="accent2"/>
              </a:solidFill>
              <a:ln w="0">
                <a:noFill/>
              </a:ln>
            </p:spPr>
            <p:style>
              <a:lnRef idx="0"/>
              <a:fillRef idx="0"/>
              <a:effectRef idx="0"/>
              <a:fontRef idx="minor"/>
            </p:style>
          </p:sp>
          <p:sp>
            <p:nvSpPr>
              <p:cNvPr id="2310" name="CustomShape 418"/>
              <p:cNvSpPr/>
              <p:nvPr/>
            </p:nvSpPr>
            <p:spPr>
              <a:xfrm>
                <a:off x="5824080" y="838800"/>
                <a:ext cx="19080" cy="14040"/>
              </a:xfrm>
              <a:custGeom>
                <a:avLst/>
                <a:gdLst/>
                <a:ahLst/>
                <a:rect l="l" t="t" r="r" b="b"/>
                <a:pathLst>
                  <a:path w="1937" h="1659">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chemeClr val="accent2"/>
              </a:solidFill>
              <a:ln w="0">
                <a:noFill/>
              </a:ln>
            </p:spPr>
            <p:style>
              <a:lnRef idx="0"/>
              <a:fillRef idx="0"/>
              <a:effectRef idx="0"/>
              <a:fontRef idx="minor"/>
            </p:style>
          </p:sp>
        </p:grpSp>
        <p:grpSp>
          <p:nvGrpSpPr>
            <p:cNvPr id="2311" name="Group 419"/>
            <p:cNvGrpSpPr/>
            <p:nvPr/>
          </p:nvGrpSpPr>
          <p:grpSpPr>
            <a:xfrm>
              <a:off x="4823280" y="891720"/>
              <a:ext cx="50400" cy="37080"/>
              <a:chOff x="4823280" y="891720"/>
              <a:chExt cx="50400" cy="37080"/>
            </a:xfrm>
          </p:grpSpPr>
          <p:sp>
            <p:nvSpPr>
              <p:cNvPr id="2312" name="CustomShape 420"/>
              <p:cNvSpPr/>
              <p:nvPr/>
            </p:nvSpPr>
            <p:spPr>
              <a:xfrm>
                <a:off x="4823280" y="891720"/>
                <a:ext cx="50400" cy="3708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chemeClr val="accent2"/>
              </a:solidFill>
              <a:ln w="0">
                <a:noFill/>
              </a:ln>
            </p:spPr>
            <p:style>
              <a:lnRef idx="0"/>
              <a:fillRef idx="0"/>
              <a:effectRef idx="0"/>
              <a:fontRef idx="minor"/>
            </p:style>
          </p:sp>
          <p:sp>
            <p:nvSpPr>
              <p:cNvPr id="2313" name="CustomShape 421"/>
              <p:cNvSpPr/>
              <p:nvPr/>
            </p:nvSpPr>
            <p:spPr>
              <a:xfrm>
                <a:off x="4844160" y="903240"/>
                <a:ext cx="16200" cy="14040"/>
              </a:xfrm>
              <a:custGeom>
                <a:avLst/>
                <a:gdLst/>
                <a:ahLst/>
                <a:rect l="l" t="t" r="r" b="b"/>
                <a:pathLst>
                  <a:path w="1658" h="1658">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chemeClr val="accent2"/>
              </a:solidFill>
              <a:ln w="0">
                <a:noFill/>
              </a:ln>
            </p:spPr>
            <p:style>
              <a:lnRef idx="0"/>
              <a:fillRef idx="0"/>
              <a:effectRef idx="0"/>
              <a:fontRef idx="minor"/>
            </p:style>
          </p:sp>
        </p:grpSp>
        <p:grpSp>
          <p:nvGrpSpPr>
            <p:cNvPr id="2314" name="Group 422"/>
            <p:cNvGrpSpPr/>
            <p:nvPr/>
          </p:nvGrpSpPr>
          <p:grpSpPr>
            <a:xfrm>
              <a:off x="5270040" y="1486440"/>
              <a:ext cx="50400" cy="37080"/>
              <a:chOff x="5270040" y="1486440"/>
              <a:chExt cx="50400" cy="37080"/>
            </a:xfrm>
          </p:grpSpPr>
          <p:sp>
            <p:nvSpPr>
              <p:cNvPr id="2315" name="CustomShape 423"/>
              <p:cNvSpPr/>
              <p:nvPr/>
            </p:nvSpPr>
            <p:spPr>
              <a:xfrm>
                <a:off x="5270040" y="1486440"/>
                <a:ext cx="50400" cy="37080"/>
              </a:xfrm>
              <a:custGeom>
                <a:avLst/>
                <a:gdLst/>
                <a:ahLst/>
                <a:rect l="l" t="t" r="r" b="b"/>
                <a:pathLst>
                  <a:path w="4804" h="4123">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chemeClr val="accent1"/>
              </a:solidFill>
              <a:ln w="0">
                <a:noFill/>
              </a:ln>
            </p:spPr>
            <p:style>
              <a:lnRef idx="0"/>
              <a:fillRef idx="0"/>
              <a:effectRef idx="0"/>
              <a:fontRef idx="minor"/>
            </p:style>
          </p:sp>
          <p:sp>
            <p:nvSpPr>
              <p:cNvPr id="2316" name="CustomShape 424"/>
              <p:cNvSpPr/>
              <p:nvPr/>
            </p:nvSpPr>
            <p:spPr>
              <a:xfrm>
                <a:off x="5290920" y="1498320"/>
                <a:ext cx="16200" cy="14040"/>
              </a:xfrm>
              <a:custGeom>
                <a:avLst/>
                <a:gdLst/>
                <a:ahLst/>
                <a:rect l="l" t="t" r="r" b="b"/>
                <a:pathLst>
                  <a:path w="1658" h="1658">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chemeClr val="accent1"/>
              </a:solidFill>
              <a:ln w="0">
                <a:noFill/>
              </a:ln>
            </p:spPr>
            <p:style>
              <a:lnRef idx="0"/>
              <a:fillRef idx="0"/>
              <a:effectRef idx="0"/>
              <a:fontRef idx="minor"/>
            </p:style>
          </p:sp>
        </p:grpSp>
        <p:grpSp>
          <p:nvGrpSpPr>
            <p:cNvPr id="2317" name="Group 425"/>
            <p:cNvGrpSpPr/>
            <p:nvPr/>
          </p:nvGrpSpPr>
          <p:grpSpPr>
            <a:xfrm>
              <a:off x="5242320" y="1133640"/>
              <a:ext cx="50400" cy="37080"/>
              <a:chOff x="5242320" y="1133640"/>
              <a:chExt cx="50400" cy="37080"/>
            </a:xfrm>
          </p:grpSpPr>
          <p:sp>
            <p:nvSpPr>
              <p:cNvPr id="2318" name="CustomShape 426"/>
              <p:cNvSpPr/>
              <p:nvPr/>
            </p:nvSpPr>
            <p:spPr>
              <a:xfrm>
                <a:off x="5242320" y="1133640"/>
                <a:ext cx="50400" cy="37080"/>
              </a:xfrm>
              <a:custGeom>
                <a:avLst/>
                <a:gdLst/>
                <a:ahLst/>
                <a:rect l="l" t="t" r="r" b="b"/>
                <a:pathLst>
                  <a:path w="4803" h="4114">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chemeClr val="accent2"/>
              </a:solidFill>
              <a:ln w="0">
                <a:noFill/>
              </a:ln>
            </p:spPr>
            <p:style>
              <a:lnRef idx="0"/>
              <a:fillRef idx="0"/>
              <a:effectRef idx="0"/>
              <a:fontRef idx="minor"/>
            </p:style>
          </p:sp>
          <p:sp>
            <p:nvSpPr>
              <p:cNvPr id="2319" name="CustomShape 427"/>
              <p:cNvSpPr/>
              <p:nvPr/>
            </p:nvSpPr>
            <p:spPr>
              <a:xfrm>
                <a:off x="5263200" y="1145160"/>
                <a:ext cx="16200" cy="14040"/>
              </a:xfrm>
              <a:custGeom>
                <a:avLst/>
                <a:gdLst/>
                <a:ahLst/>
                <a:rect l="l" t="t" r="r" b="b"/>
                <a:pathLst>
                  <a:path w="1659" h="1659">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chemeClr val="accent2"/>
              </a:solidFill>
              <a:ln w="0">
                <a:noFill/>
              </a:ln>
            </p:spPr>
            <p:style>
              <a:lnRef idx="0"/>
              <a:fillRef idx="0"/>
              <a:effectRef idx="0"/>
              <a:fontRef idx="minor"/>
            </p:style>
          </p:sp>
        </p:grpSp>
        <p:grpSp>
          <p:nvGrpSpPr>
            <p:cNvPr id="2320" name="Group 428"/>
            <p:cNvGrpSpPr/>
            <p:nvPr/>
          </p:nvGrpSpPr>
          <p:grpSpPr>
            <a:xfrm>
              <a:off x="5479560" y="1290240"/>
              <a:ext cx="50400" cy="37080"/>
              <a:chOff x="5479560" y="1290240"/>
              <a:chExt cx="50400" cy="37080"/>
            </a:xfrm>
          </p:grpSpPr>
          <p:sp>
            <p:nvSpPr>
              <p:cNvPr id="2321" name="CustomShape 429"/>
              <p:cNvSpPr/>
              <p:nvPr/>
            </p:nvSpPr>
            <p:spPr>
              <a:xfrm>
                <a:off x="5479560" y="1290240"/>
                <a:ext cx="50400" cy="37080"/>
              </a:xfrm>
              <a:custGeom>
                <a:avLst/>
                <a:gdLst/>
                <a:ahLst/>
                <a:rect l="l" t="t" r="r" b="b"/>
                <a:pathLst>
                  <a:path w="4815" h="4117">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chemeClr val="accent2"/>
              </a:solidFill>
              <a:ln w="0">
                <a:noFill/>
              </a:ln>
            </p:spPr>
            <p:style>
              <a:lnRef idx="0"/>
              <a:fillRef idx="0"/>
              <a:effectRef idx="0"/>
              <a:fontRef idx="minor"/>
            </p:style>
          </p:sp>
          <p:sp>
            <p:nvSpPr>
              <p:cNvPr id="2322" name="CustomShape 430"/>
              <p:cNvSpPr/>
              <p:nvPr/>
            </p:nvSpPr>
            <p:spPr>
              <a:xfrm>
                <a:off x="5497560" y="1302120"/>
                <a:ext cx="19080" cy="14040"/>
              </a:xfrm>
              <a:custGeom>
                <a:avLst/>
                <a:gdLst/>
                <a:ahLst/>
                <a:rect l="l" t="t" r="r" b="b"/>
                <a:pathLst>
                  <a:path w="1936" h="1658">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chemeClr val="accent2"/>
              </a:solidFill>
              <a:ln w="0">
                <a:noFill/>
              </a:ln>
            </p:spPr>
            <p:style>
              <a:lnRef idx="0"/>
              <a:fillRef idx="0"/>
              <a:effectRef idx="0"/>
              <a:fontRef idx="minor"/>
            </p:style>
          </p:sp>
        </p:grpSp>
        <p:grpSp>
          <p:nvGrpSpPr>
            <p:cNvPr id="2323" name="Group 431"/>
            <p:cNvGrpSpPr/>
            <p:nvPr/>
          </p:nvGrpSpPr>
          <p:grpSpPr>
            <a:xfrm>
              <a:off x="5092200" y="1220040"/>
              <a:ext cx="72720" cy="54000"/>
              <a:chOff x="5092200" y="1220040"/>
              <a:chExt cx="72720" cy="54000"/>
            </a:xfrm>
          </p:grpSpPr>
          <p:sp>
            <p:nvSpPr>
              <p:cNvPr id="2324" name="CustomShape 432"/>
              <p:cNvSpPr/>
              <p:nvPr/>
            </p:nvSpPr>
            <p:spPr>
              <a:xfrm>
                <a:off x="5092200" y="1220040"/>
                <a:ext cx="72720" cy="54000"/>
              </a:xfrm>
              <a:custGeom>
                <a:avLst/>
                <a:gdLst/>
                <a:ahLst/>
                <a:rect l="l" t="t" r="r" b="b"/>
                <a:pathLst>
                  <a:path w="6860" h="5877">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chemeClr val="accent1"/>
              </a:solidFill>
              <a:ln w="0">
                <a:noFill/>
              </a:ln>
            </p:spPr>
            <p:style>
              <a:lnRef idx="0"/>
              <a:fillRef idx="0"/>
              <a:effectRef idx="0"/>
              <a:fontRef idx="minor"/>
            </p:style>
          </p:sp>
          <p:sp>
            <p:nvSpPr>
              <p:cNvPr id="2325" name="CustomShape 433"/>
              <p:cNvSpPr/>
              <p:nvPr/>
            </p:nvSpPr>
            <p:spPr>
              <a:xfrm>
                <a:off x="5115960" y="1231560"/>
                <a:ext cx="35280" cy="30600"/>
              </a:xfrm>
              <a:custGeom>
                <a:avLst/>
                <a:gdLst/>
                <a:ahLst/>
                <a:rect l="l" t="t" r="r" b="b"/>
                <a:pathLst>
                  <a:path w="3412" h="3413">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chemeClr val="accent1"/>
              </a:solidFill>
              <a:ln w="0">
                <a:noFill/>
              </a:ln>
            </p:spPr>
            <p:style>
              <a:lnRef idx="0"/>
              <a:fillRef idx="0"/>
              <a:effectRef idx="0"/>
              <a:fontRef idx="minor"/>
            </p:style>
          </p:sp>
        </p:grpSp>
        <p:grpSp>
          <p:nvGrpSpPr>
            <p:cNvPr id="2326" name="Group 434"/>
            <p:cNvGrpSpPr/>
            <p:nvPr/>
          </p:nvGrpSpPr>
          <p:grpSpPr>
            <a:xfrm>
              <a:off x="5049000" y="1013760"/>
              <a:ext cx="50400" cy="37080"/>
              <a:chOff x="5049000" y="1013760"/>
              <a:chExt cx="50400" cy="37080"/>
            </a:xfrm>
          </p:grpSpPr>
          <p:sp>
            <p:nvSpPr>
              <p:cNvPr id="2327" name="CustomShape 435"/>
              <p:cNvSpPr/>
              <p:nvPr/>
            </p:nvSpPr>
            <p:spPr>
              <a:xfrm>
                <a:off x="5049000" y="1013760"/>
                <a:ext cx="50400" cy="37080"/>
              </a:xfrm>
              <a:custGeom>
                <a:avLst/>
                <a:gdLst/>
                <a:ahLst/>
                <a:rect l="l" t="t" r="r" b="b"/>
                <a:pathLst>
                  <a:path w="4815" h="4126">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chemeClr val="accent1"/>
              </a:solidFill>
              <a:ln w="0">
                <a:noFill/>
              </a:ln>
            </p:spPr>
            <p:style>
              <a:lnRef idx="0"/>
              <a:fillRef idx="0"/>
              <a:effectRef idx="0"/>
              <a:fontRef idx="minor"/>
            </p:style>
          </p:sp>
          <p:sp>
            <p:nvSpPr>
              <p:cNvPr id="2328" name="CustomShape 436"/>
              <p:cNvSpPr/>
              <p:nvPr/>
            </p:nvSpPr>
            <p:spPr>
              <a:xfrm>
                <a:off x="5067000" y="1025280"/>
                <a:ext cx="19080" cy="14040"/>
              </a:xfrm>
              <a:custGeom>
                <a:avLst/>
                <a:gdLst/>
                <a:ahLst/>
                <a:rect l="l" t="t" r="r" b="b"/>
                <a:pathLst>
                  <a:path w="1936" h="1661">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chemeClr val="accent1"/>
              </a:solidFill>
              <a:ln w="0">
                <a:noFill/>
              </a:ln>
            </p:spPr>
            <p:style>
              <a:lnRef idx="0"/>
              <a:fillRef idx="0"/>
              <a:effectRef idx="0"/>
              <a:fontRef idx="minor"/>
            </p:style>
          </p:sp>
        </p:grpSp>
        <p:grpSp>
          <p:nvGrpSpPr>
            <p:cNvPr id="2329" name="Group 437"/>
            <p:cNvGrpSpPr/>
            <p:nvPr/>
          </p:nvGrpSpPr>
          <p:grpSpPr>
            <a:xfrm>
              <a:off x="5627520" y="984960"/>
              <a:ext cx="50400" cy="37080"/>
              <a:chOff x="5627520" y="984960"/>
              <a:chExt cx="50400" cy="37080"/>
            </a:xfrm>
          </p:grpSpPr>
          <p:sp>
            <p:nvSpPr>
              <p:cNvPr id="2330" name="CustomShape 438"/>
              <p:cNvSpPr/>
              <p:nvPr/>
            </p:nvSpPr>
            <p:spPr>
              <a:xfrm>
                <a:off x="5627520" y="984960"/>
                <a:ext cx="50400" cy="37080"/>
              </a:xfrm>
              <a:custGeom>
                <a:avLst/>
                <a:gdLst/>
                <a:ahLst/>
                <a:rect l="l" t="t" r="r" b="b"/>
                <a:pathLst>
                  <a:path w="4815" h="4126">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chemeClr val="accent1"/>
              </a:solidFill>
              <a:ln w="0">
                <a:noFill/>
              </a:ln>
            </p:spPr>
            <p:style>
              <a:lnRef idx="0"/>
              <a:fillRef idx="0"/>
              <a:effectRef idx="0"/>
              <a:fontRef idx="minor"/>
            </p:style>
          </p:sp>
          <p:sp>
            <p:nvSpPr>
              <p:cNvPr id="2331" name="CustomShape 439"/>
              <p:cNvSpPr/>
              <p:nvPr/>
            </p:nvSpPr>
            <p:spPr>
              <a:xfrm>
                <a:off x="5645520" y="996840"/>
                <a:ext cx="19080" cy="14040"/>
              </a:xfrm>
              <a:custGeom>
                <a:avLst/>
                <a:gdLst/>
                <a:ahLst/>
                <a:rect l="l" t="t" r="r" b="b"/>
                <a:pathLst>
                  <a:path w="1936" h="1661">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chemeClr val="accent1"/>
              </a:solidFill>
              <a:ln w="0">
                <a:noFill/>
              </a:ln>
            </p:spPr>
            <p:style>
              <a:lnRef idx="0"/>
              <a:fillRef idx="0"/>
              <a:effectRef idx="0"/>
              <a:fontRef idx="minor"/>
            </p:style>
          </p:sp>
        </p:grpSp>
        <p:grpSp>
          <p:nvGrpSpPr>
            <p:cNvPr id="2332" name="Group 440"/>
            <p:cNvGrpSpPr/>
            <p:nvPr/>
          </p:nvGrpSpPr>
          <p:grpSpPr>
            <a:xfrm>
              <a:off x="4659480" y="1144800"/>
              <a:ext cx="61920" cy="45720"/>
              <a:chOff x="4659480" y="1144800"/>
              <a:chExt cx="61920" cy="45720"/>
            </a:xfrm>
          </p:grpSpPr>
          <p:sp>
            <p:nvSpPr>
              <p:cNvPr id="2333" name="CustomShape 441"/>
              <p:cNvSpPr/>
              <p:nvPr/>
            </p:nvSpPr>
            <p:spPr>
              <a:xfrm>
                <a:off x="4659480" y="1144800"/>
                <a:ext cx="61920" cy="45720"/>
              </a:xfrm>
              <a:custGeom>
                <a:avLst/>
                <a:gdLst/>
                <a:ahLst/>
                <a:rect l="l" t="t" r="r" b="b"/>
                <a:pathLst>
                  <a:path w="5880" h="5036">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chemeClr val="accent2"/>
              </a:solidFill>
              <a:ln w="0">
                <a:noFill/>
              </a:ln>
            </p:spPr>
            <p:style>
              <a:lnRef idx="0"/>
              <a:fillRef idx="0"/>
              <a:effectRef idx="0"/>
              <a:fontRef idx="minor"/>
            </p:style>
          </p:sp>
          <p:sp>
            <p:nvSpPr>
              <p:cNvPr id="2334" name="CustomShape 442"/>
              <p:cNvSpPr/>
              <p:nvPr/>
            </p:nvSpPr>
            <p:spPr>
              <a:xfrm>
                <a:off x="4677480" y="1156680"/>
                <a:ext cx="30960" cy="22680"/>
              </a:xfrm>
              <a:custGeom>
                <a:avLst/>
                <a:gdLst/>
                <a:ahLst/>
                <a:rect l="l" t="t" r="r" b="b"/>
                <a:pathLst>
                  <a:path w="3013" h="2571">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chemeClr val="accent2"/>
              </a:solidFill>
              <a:ln w="0">
                <a:noFill/>
              </a:ln>
            </p:spPr>
            <p:style>
              <a:lnRef idx="0"/>
              <a:fillRef idx="0"/>
              <a:effectRef idx="0"/>
              <a:fontRef idx="minor"/>
            </p:style>
          </p:sp>
        </p:grpSp>
        <p:grpSp>
          <p:nvGrpSpPr>
            <p:cNvPr id="2335" name="Group 443"/>
            <p:cNvGrpSpPr/>
            <p:nvPr/>
          </p:nvGrpSpPr>
          <p:grpSpPr>
            <a:xfrm>
              <a:off x="4556880" y="1125720"/>
              <a:ext cx="50400" cy="37080"/>
              <a:chOff x="4556880" y="1125720"/>
              <a:chExt cx="50400" cy="37080"/>
            </a:xfrm>
          </p:grpSpPr>
          <p:sp>
            <p:nvSpPr>
              <p:cNvPr id="2336" name="CustomShape 444"/>
              <p:cNvSpPr/>
              <p:nvPr/>
            </p:nvSpPr>
            <p:spPr>
              <a:xfrm>
                <a:off x="4556880" y="1125720"/>
                <a:ext cx="50400" cy="37080"/>
              </a:xfrm>
              <a:custGeom>
                <a:avLst/>
                <a:gdLst/>
                <a:ahLst/>
                <a:rect l="l" t="t" r="r" b="b"/>
                <a:pathLst>
                  <a:path w="4804" h="4123">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chemeClr val="accent1"/>
              </a:solidFill>
              <a:ln w="0">
                <a:noFill/>
              </a:ln>
            </p:spPr>
            <p:style>
              <a:lnRef idx="0"/>
              <a:fillRef idx="0"/>
              <a:effectRef idx="0"/>
              <a:fontRef idx="minor"/>
            </p:style>
          </p:sp>
          <p:sp>
            <p:nvSpPr>
              <p:cNvPr id="2337" name="CustomShape 445"/>
              <p:cNvSpPr/>
              <p:nvPr/>
            </p:nvSpPr>
            <p:spPr>
              <a:xfrm>
                <a:off x="4577760" y="1137240"/>
                <a:ext cx="16200" cy="14040"/>
              </a:xfrm>
              <a:custGeom>
                <a:avLst/>
                <a:gdLst/>
                <a:ahLst/>
                <a:rect l="l" t="t" r="r" b="b"/>
                <a:pathLst>
                  <a:path w="1658" h="1658">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chemeClr val="accent1"/>
              </a:solidFill>
              <a:ln w="0">
                <a:noFill/>
              </a:ln>
            </p:spPr>
            <p:style>
              <a:lnRef idx="0"/>
              <a:fillRef idx="0"/>
              <a:effectRef idx="0"/>
              <a:fontRef idx="minor"/>
            </p:style>
          </p:sp>
        </p:grpSp>
        <p:grpSp>
          <p:nvGrpSpPr>
            <p:cNvPr id="2338" name="Group 446"/>
            <p:cNvGrpSpPr/>
            <p:nvPr/>
          </p:nvGrpSpPr>
          <p:grpSpPr>
            <a:xfrm>
              <a:off x="4675320" y="891720"/>
              <a:ext cx="50400" cy="37080"/>
              <a:chOff x="4675320" y="891720"/>
              <a:chExt cx="50400" cy="37080"/>
            </a:xfrm>
          </p:grpSpPr>
          <p:sp>
            <p:nvSpPr>
              <p:cNvPr id="2339" name="CustomShape 447"/>
              <p:cNvSpPr/>
              <p:nvPr/>
            </p:nvSpPr>
            <p:spPr>
              <a:xfrm>
                <a:off x="4675320" y="891720"/>
                <a:ext cx="50400" cy="3708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chemeClr val="accent1"/>
              </a:solidFill>
              <a:ln w="0">
                <a:noFill/>
              </a:ln>
            </p:spPr>
            <p:style>
              <a:lnRef idx="0"/>
              <a:fillRef idx="0"/>
              <a:effectRef idx="0"/>
              <a:fontRef idx="minor"/>
            </p:style>
          </p:sp>
          <p:sp>
            <p:nvSpPr>
              <p:cNvPr id="2340" name="CustomShape 448"/>
              <p:cNvSpPr/>
              <p:nvPr/>
            </p:nvSpPr>
            <p:spPr>
              <a:xfrm>
                <a:off x="4692960" y="903600"/>
                <a:ext cx="19080" cy="13680"/>
              </a:xfrm>
              <a:custGeom>
                <a:avLst/>
                <a:gdLst/>
                <a:ahLst/>
                <a:rect l="l" t="t" r="r" b="b"/>
                <a:pathLst>
                  <a:path w="1933" h="1654">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chemeClr val="accent1"/>
              </a:solidFill>
              <a:ln w="0">
                <a:noFill/>
              </a:ln>
            </p:spPr>
            <p:style>
              <a:lnRef idx="0"/>
              <a:fillRef idx="0"/>
              <a:effectRef idx="0"/>
              <a:fontRef idx="minor"/>
            </p:style>
          </p:sp>
        </p:grpSp>
        <p:grpSp>
          <p:nvGrpSpPr>
            <p:cNvPr id="2341" name="Group 449"/>
            <p:cNvGrpSpPr/>
            <p:nvPr/>
          </p:nvGrpSpPr>
          <p:grpSpPr>
            <a:xfrm>
              <a:off x="4565520" y="1029240"/>
              <a:ext cx="50400" cy="37080"/>
              <a:chOff x="4565520" y="1029240"/>
              <a:chExt cx="50400" cy="37080"/>
            </a:xfrm>
          </p:grpSpPr>
          <p:sp>
            <p:nvSpPr>
              <p:cNvPr id="2342" name="CustomShape 450"/>
              <p:cNvSpPr/>
              <p:nvPr/>
            </p:nvSpPr>
            <p:spPr>
              <a:xfrm>
                <a:off x="4565520" y="1029240"/>
                <a:ext cx="50400" cy="37080"/>
              </a:xfrm>
              <a:custGeom>
                <a:avLst/>
                <a:gdLst/>
                <a:ahLst/>
                <a:rect l="l" t="t" r="r" b="b"/>
                <a:pathLst>
                  <a:path w="4803" h="4126">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chemeClr val="accent1"/>
              </a:solidFill>
              <a:ln w="0">
                <a:noFill/>
              </a:ln>
            </p:spPr>
            <p:style>
              <a:lnRef idx="0"/>
              <a:fillRef idx="0"/>
              <a:effectRef idx="0"/>
              <a:fontRef idx="minor"/>
            </p:style>
          </p:sp>
          <p:sp>
            <p:nvSpPr>
              <p:cNvPr id="2343" name="CustomShape 451"/>
              <p:cNvSpPr/>
              <p:nvPr/>
            </p:nvSpPr>
            <p:spPr>
              <a:xfrm>
                <a:off x="4586400" y="1041120"/>
                <a:ext cx="16200" cy="14040"/>
              </a:xfrm>
              <a:custGeom>
                <a:avLst/>
                <a:gdLst/>
                <a:ahLst/>
                <a:rect l="l" t="t" r="r" b="b"/>
                <a:pathLst>
                  <a:path w="1658" h="1659">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chemeClr val="accent1"/>
              </a:solidFill>
              <a:ln w="0">
                <a:noFill/>
              </a:ln>
            </p:spPr>
            <p:style>
              <a:lnRef idx="0"/>
              <a:fillRef idx="0"/>
              <a:effectRef idx="0"/>
              <a:fontRef idx="minor"/>
            </p:style>
          </p:sp>
        </p:grpSp>
        <p:grpSp>
          <p:nvGrpSpPr>
            <p:cNvPr id="2344" name="Group 452"/>
            <p:cNvGrpSpPr/>
            <p:nvPr/>
          </p:nvGrpSpPr>
          <p:grpSpPr>
            <a:xfrm>
              <a:off x="4890600" y="1076760"/>
              <a:ext cx="71280" cy="52560"/>
              <a:chOff x="4890600" y="1076760"/>
              <a:chExt cx="71280" cy="52560"/>
            </a:xfrm>
          </p:grpSpPr>
          <p:sp>
            <p:nvSpPr>
              <p:cNvPr id="2345" name="CustomShape 453"/>
              <p:cNvSpPr/>
              <p:nvPr/>
            </p:nvSpPr>
            <p:spPr>
              <a:xfrm>
                <a:off x="4890600" y="1076760"/>
                <a:ext cx="71280" cy="52560"/>
              </a:xfrm>
              <a:custGeom>
                <a:avLst/>
                <a:gdLst/>
                <a:ahLst/>
                <a:rect l="l" t="t" r="r" b="b"/>
                <a:pathLst>
                  <a:path w="6715" h="5762">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chemeClr val="accent1"/>
              </a:solidFill>
              <a:ln w="0">
                <a:noFill/>
              </a:ln>
            </p:spPr>
            <p:style>
              <a:lnRef idx="0"/>
              <a:fillRef idx="0"/>
              <a:effectRef idx="0"/>
              <a:fontRef idx="minor"/>
            </p:style>
          </p:sp>
          <p:sp>
            <p:nvSpPr>
              <p:cNvPr id="2346" name="CustomShape 454"/>
              <p:cNvSpPr/>
              <p:nvPr/>
            </p:nvSpPr>
            <p:spPr>
              <a:xfrm>
                <a:off x="4908600" y="1088280"/>
                <a:ext cx="39960" cy="29520"/>
              </a:xfrm>
              <a:custGeom>
                <a:avLst/>
                <a:gdLst/>
                <a:ahLst/>
                <a:rect l="l" t="t" r="r" b="b"/>
                <a:pathLst>
                  <a:path w="3848" h="3295">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chemeClr val="accent1"/>
              </a:solidFill>
              <a:ln w="0">
                <a:noFill/>
              </a:ln>
            </p:spPr>
            <p:style>
              <a:lnRef idx="0"/>
              <a:fillRef idx="0"/>
              <a:effectRef idx="0"/>
              <a:fontRef idx="minor"/>
            </p:style>
          </p:sp>
        </p:grpSp>
        <p:grpSp>
          <p:nvGrpSpPr>
            <p:cNvPr id="2347" name="Group 455"/>
            <p:cNvGrpSpPr/>
            <p:nvPr/>
          </p:nvGrpSpPr>
          <p:grpSpPr>
            <a:xfrm>
              <a:off x="4784400" y="1329120"/>
              <a:ext cx="41760" cy="30600"/>
              <a:chOff x="4784400" y="1329120"/>
              <a:chExt cx="41760" cy="30600"/>
            </a:xfrm>
          </p:grpSpPr>
          <p:sp>
            <p:nvSpPr>
              <p:cNvPr id="2348" name="CustomShape 456"/>
              <p:cNvSpPr/>
              <p:nvPr/>
            </p:nvSpPr>
            <p:spPr>
              <a:xfrm>
                <a:off x="4784400" y="1329120"/>
                <a:ext cx="41760" cy="30600"/>
              </a:xfrm>
              <a:custGeom>
                <a:avLst/>
                <a:gdLst/>
                <a:ahLst/>
                <a:rect l="l" t="t" r="r" b="b"/>
                <a:pathLst>
                  <a:path w="3993" h="3432">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chemeClr val="accent2"/>
              </a:solidFill>
              <a:ln w="0">
                <a:noFill/>
              </a:ln>
            </p:spPr>
            <p:style>
              <a:lnRef idx="0"/>
              <a:fillRef idx="0"/>
              <a:effectRef idx="0"/>
              <a:fontRef idx="minor"/>
            </p:style>
          </p:sp>
          <p:sp>
            <p:nvSpPr>
              <p:cNvPr id="2349" name="CustomShape 457"/>
              <p:cNvSpPr/>
              <p:nvPr/>
            </p:nvSpPr>
            <p:spPr>
              <a:xfrm>
                <a:off x="4802040" y="1341000"/>
                <a:ext cx="10440" cy="7560"/>
              </a:xfrm>
              <a:custGeom>
                <a:avLst/>
                <a:gdLst/>
                <a:ahLst/>
                <a:rect l="l" t="t" r="r" b="b"/>
                <a:pathLst>
                  <a:path w="1126" h="976">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chemeClr val="accent2"/>
              </a:solidFill>
              <a:ln w="0">
                <a:noFill/>
              </a:ln>
            </p:spPr>
            <p:style>
              <a:lnRef idx="0"/>
              <a:fillRef idx="0"/>
              <a:effectRef idx="0"/>
              <a:fontRef idx="minor"/>
            </p:style>
          </p:sp>
        </p:grpSp>
        <p:grpSp>
          <p:nvGrpSpPr>
            <p:cNvPr id="2350" name="Group 458"/>
            <p:cNvGrpSpPr/>
            <p:nvPr/>
          </p:nvGrpSpPr>
          <p:grpSpPr>
            <a:xfrm>
              <a:off x="4894200" y="1373760"/>
              <a:ext cx="53640" cy="39600"/>
              <a:chOff x="4894200" y="1373760"/>
              <a:chExt cx="53640" cy="39600"/>
            </a:xfrm>
          </p:grpSpPr>
          <p:sp>
            <p:nvSpPr>
              <p:cNvPr id="2351" name="CustomShape 459"/>
              <p:cNvSpPr/>
              <p:nvPr/>
            </p:nvSpPr>
            <p:spPr>
              <a:xfrm>
                <a:off x="4894200" y="1373760"/>
                <a:ext cx="53640" cy="39600"/>
              </a:xfrm>
              <a:custGeom>
                <a:avLst/>
                <a:gdLst/>
                <a:ahLst/>
                <a:rect l="l" t="t" r="r" b="b"/>
                <a:pathLst>
                  <a:path w="5118" h="4383">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chemeClr val="accent1"/>
              </a:solidFill>
              <a:ln w="0">
                <a:noFill/>
              </a:ln>
            </p:spPr>
            <p:style>
              <a:lnRef idx="0"/>
              <a:fillRef idx="0"/>
              <a:effectRef idx="0"/>
              <a:fontRef idx="minor"/>
            </p:style>
          </p:sp>
          <p:sp>
            <p:nvSpPr>
              <p:cNvPr id="2352" name="CustomShape 460"/>
              <p:cNvSpPr/>
              <p:nvPr/>
            </p:nvSpPr>
            <p:spPr>
              <a:xfrm>
                <a:off x="4911840" y="1385280"/>
                <a:ext cx="22680" cy="16560"/>
              </a:xfrm>
              <a:custGeom>
                <a:avLst/>
                <a:gdLst/>
                <a:ahLst/>
                <a:rect l="l" t="t" r="r" b="b"/>
                <a:pathLst>
                  <a:path w="2251" h="1931">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chemeClr val="accent1"/>
              </a:solidFill>
              <a:ln w="0">
                <a:noFill/>
              </a:ln>
            </p:spPr>
            <p:style>
              <a:lnRef idx="0"/>
              <a:fillRef idx="0"/>
              <a:effectRef idx="0"/>
              <a:fontRef idx="minor"/>
            </p:style>
          </p:sp>
        </p:grpSp>
        <p:grpSp>
          <p:nvGrpSpPr>
            <p:cNvPr id="2353" name="Group 461"/>
            <p:cNvGrpSpPr/>
            <p:nvPr/>
          </p:nvGrpSpPr>
          <p:grpSpPr>
            <a:xfrm>
              <a:off x="4851360" y="1432800"/>
              <a:ext cx="41760" cy="30600"/>
              <a:chOff x="4851360" y="1432800"/>
              <a:chExt cx="41760" cy="30600"/>
            </a:xfrm>
          </p:grpSpPr>
          <p:sp>
            <p:nvSpPr>
              <p:cNvPr id="2354" name="CustomShape 462"/>
              <p:cNvSpPr/>
              <p:nvPr/>
            </p:nvSpPr>
            <p:spPr>
              <a:xfrm>
                <a:off x="4851360" y="1432800"/>
                <a:ext cx="41760" cy="30600"/>
              </a:xfrm>
              <a:custGeom>
                <a:avLst/>
                <a:gdLst/>
                <a:ahLst/>
                <a:rect l="l" t="t" r="r" b="b"/>
                <a:pathLst>
                  <a:path w="3993" h="3421">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chemeClr val="accent1"/>
              </a:solidFill>
              <a:ln w="0">
                <a:noFill/>
              </a:ln>
            </p:spPr>
            <p:style>
              <a:lnRef idx="0"/>
              <a:fillRef idx="0"/>
              <a:effectRef idx="0"/>
              <a:fontRef idx="minor"/>
            </p:style>
          </p:sp>
          <p:sp>
            <p:nvSpPr>
              <p:cNvPr id="2355" name="CustomShape 463"/>
              <p:cNvSpPr/>
              <p:nvPr/>
            </p:nvSpPr>
            <p:spPr>
              <a:xfrm>
                <a:off x="4869000" y="1444680"/>
                <a:ext cx="10440" cy="7200"/>
              </a:xfrm>
              <a:custGeom>
                <a:avLst/>
                <a:gdLst/>
                <a:ahLst/>
                <a:rect l="l" t="t" r="r" b="b"/>
                <a:pathLst>
                  <a:path w="1138" h="967">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chemeClr val="accent1"/>
              </a:solidFill>
              <a:ln w="0">
                <a:noFill/>
              </a:ln>
            </p:spPr>
            <p:style>
              <a:lnRef idx="0"/>
              <a:fillRef idx="0"/>
              <a:effectRef idx="0"/>
              <a:fontRef idx="minor"/>
            </p:style>
          </p:sp>
        </p:grpSp>
        <p:grpSp>
          <p:nvGrpSpPr>
            <p:cNvPr id="2356" name="Group 464"/>
            <p:cNvGrpSpPr/>
            <p:nvPr/>
          </p:nvGrpSpPr>
          <p:grpSpPr>
            <a:xfrm>
              <a:off x="4944960" y="1379160"/>
              <a:ext cx="51120" cy="37800"/>
              <a:chOff x="4944960" y="1379160"/>
              <a:chExt cx="51120" cy="37800"/>
            </a:xfrm>
          </p:grpSpPr>
          <p:sp>
            <p:nvSpPr>
              <p:cNvPr id="2357" name="CustomShape 465"/>
              <p:cNvSpPr/>
              <p:nvPr/>
            </p:nvSpPr>
            <p:spPr>
              <a:xfrm>
                <a:off x="4944960" y="1379160"/>
                <a:ext cx="51120" cy="37800"/>
              </a:xfrm>
              <a:custGeom>
                <a:avLst/>
                <a:gdLst/>
                <a:ahLst/>
                <a:rect l="l" t="t" r="r" b="b"/>
                <a:pathLst>
                  <a:path w="4864" h="4167">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chemeClr val="accent1"/>
              </a:solidFill>
              <a:ln w="0">
                <a:noFill/>
              </a:ln>
            </p:spPr>
            <p:style>
              <a:lnRef idx="0"/>
              <a:fillRef idx="0"/>
              <a:effectRef idx="0"/>
              <a:fontRef idx="minor"/>
            </p:style>
          </p:sp>
          <p:sp>
            <p:nvSpPr>
              <p:cNvPr id="2358" name="CustomShape 466"/>
              <p:cNvSpPr/>
              <p:nvPr/>
            </p:nvSpPr>
            <p:spPr>
              <a:xfrm>
                <a:off x="4962600" y="1391040"/>
                <a:ext cx="19800" cy="14400"/>
              </a:xfrm>
              <a:custGeom>
                <a:avLst/>
                <a:gdLst/>
                <a:ahLst/>
                <a:rect l="l" t="t" r="r" b="b"/>
                <a:pathLst>
                  <a:path w="1985" h="1702">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chemeClr val="accent1"/>
              </a:solidFill>
              <a:ln w="0">
                <a:noFill/>
              </a:ln>
            </p:spPr>
            <p:style>
              <a:lnRef idx="0"/>
              <a:fillRef idx="0"/>
              <a:effectRef idx="0"/>
              <a:fontRef idx="minor"/>
            </p:style>
          </p:sp>
        </p:grpSp>
        <p:grpSp>
          <p:nvGrpSpPr>
            <p:cNvPr id="2359" name="Group 467"/>
            <p:cNvGrpSpPr/>
            <p:nvPr/>
          </p:nvGrpSpPr>
          <p:grpSpPr>
            <a:xfrm>
              <a:off x="4969440" y="1436040"/>
              <a:ext cx="41760" cy="30600"/>
              <a:chOff x="4969440" y="1436040"/>
              <a:chExt cx="41760" cy="30600"/>
            </a:xfrm>
          </p:grpSpPr>
          <p:sp>
            <p:nvSpPr>
              <p:cNvPr id="2360" name="CustomShape 468"/>
              <p:cNvSpPr/>
              <p:nvPr/>
            </p:nvSpPr>
            <p:spPr>
              <a:xfrm>
                <a:off x="4969440" y="1436040"/>
                <a:ext cx="41760" cy="30600"/>
              </a:xfrm>
              <a:custGeom>
                <a:avLst/>
                <a:gdLst/>
                <a:ahLst/>
                <a:rect l="l" t="t" r="r" b="b"/>
                <a:pathLst>
                  <a:path w="4005" h="3429">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chemeClr val="accent2"/>
              </a:solidFill>
              <a:ln w="0">
                <a:noFill/>
              </a:ln>
            </p:spPr>
            <p:style>
              <a:lnRef idx="0"/>
              <a:fillRef idx="0"/>
              <a:effectRef idx="0"/>
              <a:fontRef idx="minor"/>
            </p:style>
          </p:sp>
          <p:sp>
            <p:nvSpPr>
              <p:cNvPr id="2361" name="CustomShape 469"/>
              <p:cNvSpPr/>
              <p:nvPr/>
            </p:nvSpPr>
            <p:spPr>
              <a:xfrm>
                <a:off x="4987440" y="1447560"/>
                <a:ext cx="10440" cy="7200"/>
              </a:xfrm>
              <a:custGeom>
                <a:avLst/>
                <a:gdLst/>
                <a:ahLst/>
                <a:rect l="l" t="t" r="r" b="b"/>
                <a:pathLst>
                  <a:path w="1126" h="967">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chemeClr val="accent2"/>
              </a:solidFill>
              <a:ln w="0">
                <a:noFill/>
              </a:ln>
            </p:spPr>
            <p:style>
              <a:lnRef idx="0"/>
              <a:fillRef idx="0"/>
              <a:effectRef idx="0"/>
              <a:fontRef idx="minor"/>
            </p:style>
          </p:sp>
        </p:grpSp>
        <p:grpSp>
          <p:nvGrpSpPr>
            <p:cNvPr id="2362" name="Group 470"/>
            <p:cNvGrpSpPr/>
            <p:nvPr/>
          </p:nvGrpSpPr>
          <p:grpSpPr>
            <a:xfrm>
              <a:off x="5015880" y="1424880"/>
              <a:ext cx="41760" cy="30600"/>
              <a:chOff x="5015880" y="1424880"/>
              <a:chExt cx="41760" cy="30600"/>
            </a:xfrm>
          </p:grpSpPr>
          <p:sp>
            <p:nvSpPr>
              <p:cNvPr id="2363" name="CustomShape 471"/>
              <p:cNvSpPr/>
              <p:nvPr/>
            </p:nvSpPr>
            <p:spPr>
              <a:xfrm>
                <a:off x="5015880" y="1424880"/>
                <a:ext cx="41760" cy="30600"/>
              </a:xfrm>
              <a:custGeom>
                <a:avLst/>
                <a:gdLst/>
                <a:ahLst/>
                <a:rect l="l" t="t" r="r" b="b"/>
                <a:pathLst>
                  <a:path w="4005" h="3429">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chemeClr val="accent2"/>
              </a:solidFill>
              <a:ln w="0">
                <a:noFill/>
              </a:ln>
            </p:spPr>
            <p:style>
              <a:lnRef idx="0"/>
              <a:fillRef idx="0"/>
              <a:effectRef idx="0"/>
              <a:fontRef idx="minor"/>
            </p:style>
          </p:sp>
          <p:sp>
            <p:nvSpPr>
              <p:cNvPr id="2364" name="CustomShape 472"/>
              <p:cNvSpPr/>
              <p:nvPr/>
            </p:nvSpPr>
            <p:spPr>
              <a:xfrm>
                <a:off x="5035680" y="1436760"/>
                <a:ext cx="8640" cy="720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w="0">
                <a:noFill/>
              </a:ln>
            </p:spPr>
            <p:style>
              <a:lnRef idx="0"/>
              <a:fillRef idx="0"/>
              <a:effectRef idx="0"/>
              <a:fontRef idx="minor"/>
            </p:style>
          </p:sp>
        </p:grpSp>
        <p:grpSp>
          <p:nvGrpSpPr>
            <p:cNvPr id="2365" name="Group 473"/>
            <p:cNvGrpSpPr/>
            <p:nvPr/>
          </p:nvGrpSpPr>
          <p:grpSpPr>
            <a:xfrm>
              <a:off x="5047560" y="1461240"/>
              <a:ext cx="41760" cy="30600"/>
              <a:chOff x="5047560" y="1461240"/>
              <a:chExt cx="41760" cy="30600"/>
            </a:xfrm>
          </p:grpSpPr>
          <p:sp>
            <p:nvSpPr>
              <p:cNvPr id="2366" name="CustomShape 474"/>
              <p:cNvSpPr/>
              <p:nvPr/>
            </p:nvSpPr>
            <p:spPr>
              <a:xfrm>
                <a:off x="5047560" y="1461240"/>
                <a:ext cx="41760" cy="30600"/>
              </a:xfrm>
              <a:custGeom>
                <a:avLst/>
                <a:gdLst/>
                <a:ahLst/>
                <a:rect l="l" t="t" r="r" b="b"/>
                <a:pathLst>
                  <a:path w="4005" h="342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chemeClr val="accent1"/>
              </a:solidFill>
              <a:ln w="0">
                <a:noFill/>
              </a:ln>
            </p:spPr>
            <p:style>
              <a:lnRef idx="0"/>
              <a:fillRef idx="0"/>
              <a:effectRef idx="0"/>
              <a:fontRef idx="minor"/>
            </p:style>
          </p:sp>
          <p:sp>
            <p:nvSpPr>
              <p:cNvPr id="2367" name="CustomShape 475"/>
              <p:cNvSpPr/>
              <p:nvPr/>
            </p:nvSpPr>
            <p:spPr>
              <a:xfrm>
                <a:off x="5065560" y="1473120"/>
                <a:ext cx="10440" cy="7200"/>
              </a:xfrm>
              <a:custGeom>
                <a:avLst/>
                <a:gdLst/>
                <a:ahLst/>
                <a:rect l="l" t="t" r="r" b="b"/>
                <a:pathLst>
                  <a:path w="1126" h="967">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chemeClr val="accent1"/>
              </a:solidFill>
              <a:ln w="0">
                <a:noFill/>
              </a:ln>
            </p:spPr>
            <p:style>
              <a:lnRef idx="0"/>
              <a:fillRef idx="0"/>
              <a:effectRef idx="0"/>
              <a:fontRef idx="minor"/>
            </p:style>
          </p:sp>
        </p:grpSp>
        <p:grpSp>
          <p:nvGrpSpPr>
            <p:cNvPr id="2368" name="Group 476"/>
            <p:cNvGrpSpPr/>
            <p:nvPr/>
          </p:nvGrpSpPr>
          <p:grpSpPr>
            <a:xfrm>
              <a:off x="4932720" y="1465920"/>
              <a:ext cx="41760" cy="30600"/>
              <a:chOff x="4932720" y="1465920"/>
              <a:chExt cx="41760" cy="30600"/>
            </a:xfrm>
          </p:grpSpPr>
          <p:sp>
            <p:nvSpPr>
              <p:cNvPr id="2369" name="CustomShape 477"/>
              <p:cNvSpPr/>
              <p:nvPr/>
            </p:nvSpPr>
            <p:spPr>
              <a:xfrm>
                <a:off x="4932720" y="1465920"/>
                <a:ext cx="41760" cy="30600"/>
              </a:xfrm>
              <a:custGeom>
                <a:avLst/>
                <a:gdLst/>
                <a:ahLst/>
                <a:rect l="l" t="t" r="r" b="b"/>
                <a:pathLst>
                  <a:path w="3993" h="342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chemeClr val="accent2"/>
              </a:solidFill>
              <a:ln w="0">
                <a:noFill/>
              </a:ln>
            </p:spPr>
            <p:style>
              <a:lnRef idx="0"/>
              <a:fillRef idx="0"/>
              <a:effectRef idx="0"/>
              <a:fontRef idx="minor"/>
            </p:style>
          </p:sp>
          <p:sp>
            <p:nvSpPr>
              <p:cNvPr id="2370" name="CustomShape 478"/>
              <p:cNvSpPr/>
              <p:nvPr/>
            </p:nvSpPr>
            <p:spPr>
              <a:xfrm>
                <a:off x="4950360" y="1477440"/>
                <a:ext cx="10440" cy="7560"/>
              </a:xfrm>
              <a:custGeom>
                <a:avLst/>
                <a:gdLst/>
                <a:ahLst/>
                <a:rect l="l" t="t" r="r" b="b"/>
                <a:pathLst>
                  <a:path w="1138" h="977">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chemeClr val="accent2"/>
              </a:solidFill>
              <a:ln w="0">
                <a:noFill/>
              </a:ln>
            </p:spPr>
            <p:style>
              <a:lnRef idx="0"/>
              <a:fillRef idx="0"/>
              <a:effectRef idx="0"/>
              <a:fontRef idx="minor"/>
            </p:style>
          </p:sp>
        </p:grpSp>
        <p:grpSp>
          <p:nvGrpSpPr>
            <p:cNvPr id="2371" name="Group 479"/>
            <p:cNvGrpSpPr/>
            <p:nvPr/>
          </p:nvGrpSpPr>
          <p:grpSpPr>
            <a:xfrm>
              <a:off x="4948200" y="1521000"/>
              <a:ext cx="41760" cy="30600"/>
              <a:chOff x="4948200" y="1521000"/>
              <a:chExt cx="41760" cy="30600"/>
            </a:xfrm>
          </p:grpSpPr>
          <p:sp>
            <p:nvSpPr>
              <p:cNvPr id="2372" name="CustomShape 480"/>
              <p:cNvSpPr/>
              <p:nvPr/>
            </p:nvSpPr>
            <p:spPr>
              <a:xfrm>
                <a:off x="4948200" y="1521000"/>
                <a:ext cx="41760" cy="30600"/>
              </a:xfrm>
              <a:custGeom>
                <a:avLst/>
                <a:gdLst/>
                <a:ahLst/>
                <a:rect l="l" t="t" r="r" b="b"/>
                <a:pathLst>
                  <a:path w="4005" h="3432">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chemeClr val="accent1"/>
              </a:solidFill>
              <a:ln w="0">
                <a:noFill/>
              </a:ln>
            </p:spPr>
            <p:style>
              <a:lnRef idx="0"/>
              <a:fillRef idx="0"/>
              <a:effectRef idx="0"/>
              <a:fontRef idx="minor"/>
            </p:style>
          </p:sp>
          <p:sp>
            <p:nvSpPr>
              <p:cNvPr id="2373" name="CustomShape 481"/>
              <p:cNvSpPr/>
              <p:nvPr/>
            </p:nvSpPr>
            <p:spPr>
              <a:xfrm>
                <a:off x="4966200" y="1532520"/>
                <a:ext cx="10440" cy="7560"/>
              </a:xfrm>
              <a:custGeom>
                <a:avLst/>
                <a:gdLst/>
                <a:ahLst/>
                <a:rect l="l" t="t" r="r" b="b"/>
                <a:pathLst>
                  <a:path w="1126" h="976">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chemeClr val="accent1"/>
              </a:solidFill>
              <a:ln w="0">
                <a:noFill/>
              </a:ln>
            </p:spPr>
            <p:style>
              <a:lnRef idx="0"/>
              <a:fillRef idx="0"/>
              <a:effectRef idx="0"/>
              <a:fontRef idx="minor"/>
            </p:style>
          </p:sp>
        </p:grpSp>
        <p:grpSp>
          <p:nvGrpSpPr>
            <p:cNvPr id="2374" name="Group 482"/>
            <p:cNvGrpSpPr/>
            <p:nvPr/>
          </p:nvGrpSpPr>
          <p:grpSpPr>
            <a:xfrm>
              <a:off x="4890960" y="1504800"/>
              <a:ext cx="41760" cy="30600"/>
              <a:chOff x="4890960" y="1504800"/>
              <a:chExt cx="41760" cy="30600"/>
            </a:xfrm>
          </p:grpSpPr>
          <p:sp>
            <p:nvSpPr>
              <p:cNvPr id="2375" name="CustomShape 483"/>
              <p:cNvSpPr/>
              <p:nvPr/>
            </p:nvSpPr>
            <p:spPr>
              <a:xfrm>
                <a:off x="4890960" y="1504800"/>
                <a:ext cx="41760" cy="30600"/>
              </a:xfrm>
              <a:custGeom>
                <a:avLst/>
                <a:gdLst/>
                <a:ahLst/>
                <a:rect l="l" t="t" r="r" b="b"/>
                <a:pathLst>
                  <a:path w="4001" h="342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chemeClr val="accent1"/>
              </a:solidFill>
              <a:ln w="0">
                <a:noFill/>
              </a:ln>
            </p:spPr>
            <p:style>
              <a:lnRef idx="0"/>
              <a:fillRef idx="0"/>
              <a:effectRef idx="0"/>
              <a:fontRef idx="minor"/>
            </p:style>
          </p:sp>
          <p:sp>
            <p:nvSpPr>
              <p:cNvPr id="2376" name="CustomShape 484"/>
              <p:cNvSpPr/>
              <p:nvPr/>
            </p:nvSpPr>
            <p:spPr>
              <a:xfrm>
                <a:off x="4910400" y="1516320"/>
                <a:ext cx="8640" cy="720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1"/>
              </a:solidFill>
              <a:ln w="0">
                <a:noFill/>
              </a:ln>
            </p:spPr>
            <p:style>
              <a:lnRef idx="0"/>
              <a:fillRef idx="0"/>
              <a:effectRef idx="0"/>
              <a:fontRef idx="minor"/>
            </p:style>
          </p:sp>
        </p:grpSp>
        <p:grpSp>
          <p:nvGrpSpPr>
            <p:cNvPr id="2377" name="Group 485"/>
            <p:cNvGrpSpPr/>
            <p:nvPr/>
          </p:nvGrpSpPr>
          <p:grpSpPr>
            <a:xfrm>
              <a:off x="5146920" y="1324800"/>
              <a:ext cx="41760" cy="30600"/>
              <a:chOff x="5146920" y="1324800"/>
              <a:chExt cx="41760" cy="30600"/>
            </a:xfrm>
          </p:grpSpPr>
          <p:sp>
            <p:nvSpPr>
              <p:cNvPr id="2378" name="CustomShape 486"/>
              <p:cNvSpPr/>
              <p:nvPr/>
            </p:nvSpPr>
            <p:spPr>
              <a:xfrm>
                <a:off x="5146920" y="1324800"/>
                <a:ext cx="41760" cy="30600"/>
              </a:xfrm>
              <a:custGeom>
                <a:avLst/>
                <a:gdLst/>
                <a:ahLst/>
                <a:rect l="l" t="t" r="r" b="b"/>
                <a:pathLst>
                  <a:path w="3993" h="3432">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chemeClr val="accent2"/>
              </a:solidFill>
              <a:ln w="0">
                <a:noFill/>
              </a:ln>
            </p:spPr>
            <p:style>
              <a:lnRef idx="0"/>
              <a:fillRef idx="0"/>
              <a:effectRef idx="0"/>
              <a:fontRef idx="minor"/>
            </p:style>
          </p:sp>
          <p:sp>
            <p:nvSpPr>
              <p:cNvPr id="2379" name="CustomShape 487"/>
              <p:cNvSpPr/>
              <p:nvPr/>
            </p:nvSpPr>
            <p:spPr>
              <a:xfrm>
                <a:off x="5166360" y="1336320"/>
                <a:ext cx="8640" cy="720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chemeClr val="accent2"/>
              </a:solidFill>
              <a:ln w="0">
                <a:noFill/>
              </a:ln>
            </p:spPr>
            <p:style>
              <a:lnRef idx="0"/>
              <a:fillRef idx="0"/>
              <a:effectRef idx="0"/>
              <a:fontRef idx="minor"/>
            </p:style>
          </p:sp>
        </p:grpSp>
        <p:grpSp>
          <p:nvGrpSpPr>
            <p:cNvPr id="2380" name="Group 488"/>
            <p:cNvGrpSpPr/>
            <p:nvPr/>
          </p:nvGrpSpPr>
          <p:grpSpPr>
            <a:xfrm>
              <a:off x="5162040" y="1456920"/>
              <a:ext cx="41760" cy="30600"/>
              <a:chOff x="5162040" y="1456920"/>
              <a:chExt cx="41760" cy="30600"/>
            </a:xfrm>
          </p:grpSpPr>
          <p:sp>
            <p:nvSpPr>
              <p:cNvPr id="2381" name="CustomShape 489"/>
              <p:cNvSpPr/>
              <p:nvPr/>
            </p:nvSpPr>
            <p:spPr>
              <a:xfrm>
                <a:off x="5162040" y="1456920"/>
                <a:ext cx="41760" cy="30600"/>
              </a:xfrm>
              <a:custGeom>
                <a:avLst/>
                <a:gdLst/>
                <a:ahLst/>
                <a:rect l="l" t="t" r="r" b="b"/>
                <a:pathLst>
                  <a:path w="4005" h="3432">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chemeClr val="accent2"/>
              </a:solidFill>
              <a:ln w="0">
                <a:noFill/>
              </a:ln>
            </p:spPr>
            <p:style>
              <a:lnRef idx="0"/>
              <a:fillRef idx="0"/>
              <a:effectRef idx="0"/>
              <a:fontRef idx="minor"/>
            </p:style>
          </p:sp>
          <p:sp>
            <p:nvSpPr>
              <p:cNvPr id="2382" name="CustomShape 490"/>
              <p:cNvSpPr/>
              <p:nvPr/>
            </p:nvSpPr>
            <p:spPr>
              <a:xfrm>
                <a:off x="5179680" y="1468440"/>
                <a:ext cx="10440" cy="7560"/>
              </a:xfrm>
              <a:custGeom>
                <a:avLst/>
                <a:gdLst/>
                <a:ahLst/>
                <a:rect l="l" t="t" r="r" b="b"/>
                <a:pathLst>
                  <a:path w="1126" h="973">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chemeClr val="accent2"/>
              </a:solidFill>
              <a:ln w="0">
                <a:noFill/>
              </a:ln>
            </p:spPr>
            <p:style>
              <a:lnRef idx="0"/>
              <a:fillRef idx="0"/>
              <a:effectRef idx="0"/>
              <a:fontRef idx="minor"/>
            </p:style>
          </p:sp>
        </p:grpSp>
        <p:grpSp>
          <p:nvGrpSpPr>
            <p:cNvPr id="2383" name="Group 491"/>
            <p:cNvGrpSpPr/>
            <p:nvPr/>
          </p:nvGrpSpPr>
          <p:grpSpPr>
            <a:xfrm>
              <a:off x="5162040" y="1490040"/>
              <a:ext cx="41760" cy="30600"/>
              <a:chOff x="5162040" y="1490040"/>
              <a:chExt cx="41760" cy="30600"/>
            </a:xfrm>
          </p:grpSpPr>
          <p:sp>
            <p:nvSpPr>
              <p:cNvPr id="2384" name="CustomShape 492"/>
              <p:cNvSpPr/>
              <p:nvPr/>
            </p:nvSpPr>
            <p:spPr>
              <a:xfrm>
                <a:off x="5162040" y="1490040"/>
                <a:ext cx="41760" cy="30600"/>
              </a:xfrm>
              <a:custGeom>
                <a:avLst/>
                <a:gdLst/>
                <a:ahLst/>
                <a:rect l="l" t="t" r="r" b="b"/>
                <a:pathLst>
                  <a:path w="4005" h="3432">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chemeClr val="accent1"/>
              </a:solidFill>
              <a:ln w="0">
                <a:noFill/>
              </a:ln>
            </p:spPr>
            <p:style>
              <a:lnRef idx="0"/>
              <a:fillRef idx="0"/>
              <a:effectRef idx="0"/>
              <a:fontRef idx="minor"/>
            </p:style>
          </p:sp>
          <p:sp>
            <p:nvSpPr>
              <p:cNvPr id="2385" name="CustomShape 493"/>
              <p:cNvSpPr/>
              <p:nvPr/>
            </p:nvSpPr>
            <p:spPr>
              <a:xfrm>
                <a:off x="5179680" y="1501560"/>
                <a:ext cx="10440" cy="7200"/>
              </a:xfrm>
              <a:custGeom>
                <a:avLst/>
                <a:gdLst/>
                <a:ahLst/>
                <a:rect l="l" t="t" r="r" b="b"/>
                <a:pathLst>
                  <a:path w="1126" h="967">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chemeClr val="accent1"/>
              </a:solidFill>
              <a:ln w="0">
                <a:noFill/>
              </a:ln>
            </p:spPr>
            <p:style>
              <a:lnRef idx="0"/>
              <a:fillRef idx="0"/>
              <a:effectRef idx="0"/>
              <a:fontRef idx="minor"/>
            </p:style>
          </p:sp>
        </p:grpSp>
        <p:grpSp>
          <p:nvGrpSpPr>
            <p:cNvPr id="2386" name="Group 494"/>
            <p:cNvGrpSpPr/>
            <p:nvPr/>
          </p:nvGrpSpPr>
          <p:grpSpPr>
            <a:xfrm>
              <a:off x="5215320" y="1594800"/>
              <a:ext cx="41760" cy="30600"/>
              <a:chOff x="5215320" y="1594800"/>
              <a:chExt cx="41760" cy="30600"/>
            </a:xfrm>
          </p:grpSpPr>
          <p:sp>
            <p:nvSpPr>
              <p:cNvPr id="2387" name="CustomShape 495"/>
              <p:cNvSpPr/>
              <p:nvPr/>
            </p:nvSpPr>
            <p:spPr>
              <a:xfrm>
                <a:off x="5215320" y="1594800"/>
                <a:ext cx="41760" cy="30600"/>
              </a:xfrm>
              <a:custGeom>
                <a:avLst/>
                <a:gdLst/>
                <a:ahLst/>
                <a:rect l="l" t="t" r="r" b="b"/>
                <a:pathLst>
                  <a:path w="3993" h="3433">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chemeClr val="accent2"/>
              </a:solidFill>
              <a:ln w="0">
                <a:noFill/>
              </a:ln>
            </p:spPr>
            <p:style>
              <a:lnRef idx="0"/>
              <a:fillRef idx="0"/>
              <a:effectRef idx="0"/>
              <a:fontRef idx="minor"/>
            </p:style>
          </p:sp>
          <p:sp>
            <p:nvSpPr>
              <p:cNvPr id="2388" name="CustomShape 496"/>
              <p:cNvSpPr/>
              <p:nvPr/>
            </p:nvSpPr>
            <p:spPr>
              <a:xfrm>
                <a:off x="5232960" y="1606320"/>
                <a:ext cx="10440" cy="7560"/>
              </a:xfrm>
              <a:custGeom>
                <a:avLst/>
                <a:gdLst/>
                <a:ahLst/>
                <a:rect l="l" t="t" r="r" b="b"/>
                <a:pathLst>
                  <a:path w="1138" h="972">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chemeClr val="accent2"/>
              </a:solidFill>
              <a:ln w="0">
                <a:noFill/>
              </a:ln>
            </p:spPr>
            <p:style>
              <a:lnRef idx="0"/>
              <a:fillRef idx="0"/>
              <a:effectRef idx="0"/>
              <a:fontRef idx="minor"/>
            </p:style>
          </p:sp>
        </p:grpSp>
        <p:grpSp>
          <p:nvGrpSpPr>
            <p:cNvPr id="2389" name="Group 497"/>
            <p:cNvGrpSpPr/>
            <p:nvPr/>
          </p:nvGrpSpPr>
          <p:grpSpPr>
            <a:xfrm>
              <a:off x="5319000" y="1461240"/>
              <a:ext cx="41760" cy="30600"/>
              <a:chOff x="5319000" y="1461240"/>
              <a:chExt cx="41760" cy="30600"/>
            </a:xfrm>
          </p:grpSpPr>
          <p:sp>
            <p:nvSpPr>
              <p:cNvPr id="2390" name="CustomShape 498"/>
              <p:cNvSpPr/>
              <p:nvPr/>
            </p:nvSpPr>
            <p:spPr>
              <a:xfrm>
                <a:off x="5319000" y="1461240"/>
                <a:ext cx="41760" cy="30600"/>
              </a:xfrm>
              <a:custGeom>
                <a:avLst/>
                <a:gdLst/>
                <a:ahLst/>
                <a:rect l="l" t="t" r="r" b="b"/>
                <a:pathLst>
                  <a:path w="4005" h="342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chemeClr val="accent2"/>
              </a:solidFill>
              <a:ln w="0">
                <a:noFill/>
              </a:ln>
            </p:spPr>
            <p:style>
              <a:lnRef idx="0"/>
              <a:fillRef idx="0"/>
              <a:effectRef idx="0"/>
              <a:fontRef idx="minor"/>
            </p:style>
          </p:sp>
          <p:sp>
            <p:nvSpPr>
              <p:cNvPr id="2391" name="CustomShape 499"/>
              <p:cNvSpPr/>
              <p:nvPr/>
            </p:nvSpPr>
            <p:spPr>
              <a:xfrm>
                <a:off x="5337000" y="1473120"/>
                <a:ext cx="10440" cy="720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chemeClr val="accent2"/>
              </a:solidFill>
              <a:ln w="0">
                <a:noFill/>
              </a:ln>
            </p:spPr>
            <p:style>
              <a:lnRef idx="0"/>
              <a:fillRef idx="0"/>
              <a:effectRef idx="0"/>
              <a:fontRef idx="minor"/>
            </p:style>
          </p:sp>
        </p:grpSp>
        <p:grpSp>
          <p:nvGrpSpPr>
            <p:cNvPr id="2392" name="Group 500"/>
            <p:cNvGrpSpPr/>
            <p:nvPr/>
          </p:nvGrpSpPr>
          <p:grpSpPr>
            <a:xfrm>
              <a:off x="5378400" y="1510560"/>
              <a:ext cx="41760" cy="30600"/>
              <a:chOff x="5378400" y="1510560"/>
              <a:chExt cx="41760" cy="30600"/>
            </a:xfrm>
          </p:grpSpPr>
          <p:sp>
            <p:nvSpPr>
              <p:cNvPr id="2393" name="CustomShape 501"/>
              <p:cNvSpPr/>
              <p:nvPr/>
            </p:nvSpPr>
            <p:spPr>
              <a:xfrm>
                <a:off x="5378400" y="1510560"/>
                <a:ext cx="41760" cy="30600"/>
              </a:xfrm>
              <a:custGeom>
                <a:avLst/>
                <a:gdLst/>
                <a:ahLst/>
                <a:rect l="l" t="t" r="r" b="b"/>
                <a:pathLst>
                  <a:path w="4005" h="3421">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chemeClr val="accent2"/>
              </a:solidFill>
              <a:ln w="0">
                <a:noFill/>
              </a:ln>
            </p:spPr>
            <p:style>
              <a:lnRef idx="0"/>
              <a:fillRef idx="0"/>
              <a:effectRef idx="0"/>
              <a:fontRef idx="minor"/>
            </p:style>
          </p:sp>
          <p:sp>
            <p:nvSpPr>
              <p:cNvPr id="2394" name="CustomShape 502"/>
              <p:cNvSpPr/>
              <p:nvPr/>
            </p:nvSpPr>
            <p:spPr>
              <a:xfrm>
                <a:off x="5396400" y="1522440"/>
                <a:ext cx="10440" cy="7200"/>
              </a:xfrm>
              <a:custGeom>
                <a:avLst/>
                <a:gdLst/>
                <a:ahLst/>
                <a:rect l="l" t="t" r="r" b="b"/>
                <a:pathLst>
                  <a:path w="1126" h="967">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chemeClr val="accent2"/>
              </a:solidFill>
              <a:ln w="0">
                <a:noFill/>
              </a:ln>
            </p:spPr>
            <p:style>
              <a:lnRef idx="0"/>
              <a:fillRef idx="0"/>
              <a:effectRef idx="0"/>
              <a:fontRef idx="minor"/>
            </p:style>
          </p:sp>
        </p:grpSp>
        <p:grpSp>
          <p:nvGrpSpPr>
            <p:cNvPr id="2395" name="Group 503"/>
            <p:cNvGrpSpPr/>
            <p:nvPr/>
          </p:nvGrpSpPr>
          <p:grpSpPr>
            <a:xfrm>
              <a:off x="5403240" y="1566720"/>
              <a:ext cx="41760" cy="30600"/>
              <a:chOff x="5403240" y="1566720"/>
              <a:chExt cx="41760" cy="30600"/>
            </a:xfrm>
          </p:grpSpPr>
          <p:sp>
            <p:nvSpPr>
              <p:cNvPr id="2396" name="CustomShape 504"/>
              <p:cNvSpPr/>
              <p:nvPr/>
            </p:nvSpPr>
            <p:spPr>
              <a:xfrm>
                <a:off x="5403240" y="1566720"/>
                <a:ext cx="41760" cy="30600"/>
              </a:xfrm>
              <a:custGeom>
                <a:avLst/>
                <a:gdLst/>
                <a:ahLst/>
                <a:rect l="l" t="t" r="r" b="b"/>
                <a:pathLst>
                  <a:path w="3993" h="3426">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chemeClr val="accent2"/>
              </a:solidFill>
              <a:ln w="0">
                <a:noFill/>
              </a:ln>
            </p:spPr>
            <p:style>
              <a:lnRef idx="0"/>
              <a:fillRef idx="0"/>
              <a:effectRef idx="0"/>
              <a:fontRef idx="minor"/>
            </p:style>
          </p:sp>
          <p:sp>
            <p:nvSpPr>
              <p:cNvPr id="2397" name="CustomShape 505"/>
              <p:cNvSpPr/>
              <p:nvPr/>
            </p:nvSpPr>
            <p:spPr>
              <a:xfrm>
                <a:off x="5422680" y="1578240"/>
                <a:ext cx="8640" cy="7200"/>
              </a:xfrm>
              <a:custGeom>
                <a:avLst/>
                <a:gdLst/>
                <a:ahLst/>
                <a:rect l="l" t="t" r="r" b="b"/>
                <a:pathLst>
                  <a:path w="969" h="969">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chemeClr val="accent2"/>
              </a:solidFill>
              <a:ln w="0">
                <a:noFill/>
              </a:ln>
            </p:spPr>
            <p:style>
              <a:lnRef idx="0"/>
              <a:fillRef idx="0"/>
              <a:effectRef idx="0"/>
              <a:fontRef idx="minor"/>
            </p:style>
          </p:sp>
        </p:grpSp>
        <p:grpSp>
          <p:nvGrpSpPr>
            <p:cNvPr id="2398" name="Group 506"/>
            <p:cNvGrpSpPr/>
            <p:nvPr/>
          </p:nvGrpSpPr>
          <p:grpSpPr>
            <a:xfrm>
              <a:off x="5469120" y="1566360"/>
              <a:ext cx="41760" cy="30600"/>
              <a:chOff x="5469120" y="1566360"/>
              <a:chExt cx="41760" cy="30600"/>
            </a:xfrm>
          </p:grpSpPr>
          <p:sp>
            <p:nvSpPr>
              <p:cNvPr id="2399" name="CustomShape 507"/>
              <p:cNvSpPr/>
              <p:nvPr/>
            </p:nvSpPr>
            <p:spPr>
              <a:xfrm>
                <a:off x="5469120" y="1566360"/>
                <a:ext cx="41760" cy="30600"/>
              </a:xfrm>
              <a:custGeom>
                <a:avLst/>
                <a:gdLst/>
                <a:ahLst/>
                <a:rect l="l" t="t" r="r" b="b"/>
                <a:pathLst>
                  <a:path w="3993" h="343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chemeClr val="accent2"/>
              </a:solidFill>
              <a:ln w="0">
                <a:noFill/>
              </a:ln>
            </p:spPr>
            <p:style>
              <a:lnRef idx="0"/>
              <a:fillRef idx="0"/>
              <a:effectRef idx="0"/>
              <a:fontRef idx="minor"/>
            </p:style>
          </p:sp>
          <p:sp>
            <p:nvSpPr>
              <p:cNvPr id="2400" name="CustomShape 508"/>
              <p:cNvSpPr/>
              <p:nvPr/>
            </p:nvSpPr>
            <p:spPr>
              <a:xfrm>
                <a:off x="5486760" y="1578240"/>
                <a:ext cx="10440" cy="7200"/>
              </a:xfrm>
              <a:custGeom>
                <a:avLst/>
                <a:gdLst/>
                <a:ahLst/>
                <a:rect l="l" t="t" r="r" b="b"/>
                <a:pathLst>
                  <a:path w="1138" h="965">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chemeClr val="accent2"/>
              </a:solidFill>
              <a:ln w="0">
                <a:noFill/>
              </a:ln>
            </p:spPr>
            <p:style>
              <a:lnRef idx="0"/>
              <a:fillRef idx="0"/>
              <a:effectRef idx="0"/>
              <a:fontRef idx="minor"/>
            </p:style>
          </p:sp>
        </p:grpSp>
        <p:grpSp>
          <p:nvGrpSpPr>
            <p:cNvPr id="2401" name="Group 509"/>
            <p:cNvGrpSpPr/>
            <p:nvPr/>
          </p:nvGrpSpPr>
          <p:grpSpPr>
            <a:xfrm>
              <a:off x="5072760" y="1152360"/>
              <a:ext cx="41760" cy="30600"/>
              <a:chOff x="5072760" y="1152360"/>
              <a:chExt cx="41760" cy="30600"/>
            </a:xfrm>
          </p:grpSpPr>
          <p:sp>
            <p:nvSpPr>
              <p:cNvPr id="2402" name="CustomShape 510"/>
              <p:cNvSpPr/>
              <p:nvPr/>
            </p:nvSpPr>
            <p:spPr>
              <a:xfrm>
                <a:off x="5072760" y="1152360"/>
                <a:ext cx="41760" cy="30600"/>
              </a:xfrm>
              <a:custGeom>
                <a:avLst/>
                <a:gdLst/>
                <a:ahLst/>
                <a:rect l="l" t="t" r="r" b="b"/>
                <a:pathLst>
                  <a:path w="3993" h="3432">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chemeClr val="accent2"/>
              </a:solidFill>
              <a:ln w="0">
                <a:noFill/>
              </a:ln>
            </p:spPr>
            <p:style>
              <a:lnRef idx="0"/>
              <a:fillRef idx="0"/>
              <a:effectRef idx="0"/>
              <a:fontRef idx="minor"/>
            </p:style>
          </p:sp>
          <p:sp>
            <p:nvSpPr>
              <p:cNvPr id="2403" name="CustomShape 511"/>
              <p:cNvSpPr/>
              <p:nvPr/>
            </p:nvSpPr>
            <p:spPr>
              <a:xfrm>
                <a:off x="5090400" y="1164240"/>
                <a:ext cx="10440" cy="7200"/>
              </a:xfrm>
              <a:custGeom>
                <a:avLst/>
                <a:gdLst/>
                <a:ahLst/>
                <a:rect l="l" t="t" r="r" b="b"/>
                <a:pathLst>
                  <a:path w="1138" h="967">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chemeClr val="accent2"/>
              </a:solidFill>
              <a:ln w="0">
                <a:noFill/>
              </a:ln>
            </p:spPr>
            <p:style>
              <a:lnRef idx="0"/>
              <a:fillRef idx="0"/>
              <a:effectRef idx="0"/>
              <a:fontRef idx="minor"/>
            </p:style>
          </p:sp>
        </p:grpSp>
        <p:grpSp>
          <p:nvGrpSpPr>
            <p:cNvPr id="2404" name="Group 512"/>
            <p:cNvGrpSpPr/>
            <p:nvPr/>
          </p:nvGrpSpPr>
          <p:grpSpPr>
            <a:xfrm>
              <a:off x="4826520" y="1353960"/>
              <a:ext cx="41760" cy="30600"/>
              <a:chOff x="4826520" y="1353960"/>
              <a:chExt cx="41760" cy="30600"/>
            </a:xfrm>
          </p:grpSpPr>
          <p:sp>
            <p:nvSpPr>
              <p:cNvPr id="2405" name="CustomShape 513"/>
              <p:cNvSpPr/>
              <p:nvPr/>
            </p:nvSpPr>
            <p:spPr>
              <a:xfrm>
                <a:off x="4826520" y="1353960"/>
                <a:ext cx="41760" cy="30600"/>
              </a:xfrm>
              <a:custGeom>
                <a:avLst/>
                <a:gdLst/>
                <a:ahLst/>
                <a:rect l="l" t="t" r="r" b="b"/>
                <a:pathLst>
                  <a:path w="3993" h="3429">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chemeClr val="accent1"/>
              </a:solidFill>
              <a:ln w="0">
                <a:noFill/>
              </a:ln>
            </p:spPr>
            <p:style>
              <a:lnRef idx="0"/>
              <a:fillRef idx="0"/>
              <a:effectRef idx="0"/>
              <a:fontRef idx="minor"/>
            </p:style>
          </p:sp>
          <p:sp>
            <p:nvSpPr>
              <p:cNvPr id="2406" name="CustomShape 514"/>
              <p:cNvSpPr/>
              <p:nvPr/>
            </p:nvSpPr>
            <p:spPr>
              <a:xfrm>
                <a:off x="4844160" y="1365480"/>
                <a:ext cx="10440" cy="7560"/>
              </a:xfrm>
              <a:custGeom>
                <a:avLst/>
                <a:gdLst/>
                <a:ahLst/>
                <a:rect l="l" t="t" r="r" b="b"/>
                <a:pathLst>
                  <a:path w="1126" h="976">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chemeClr val="accent1"/>
              </a:solidFill>
              <a:ln w="0">
                <a:noFill/>
              </a:ln>
            </p:spPr>
            <p:style>
              <a:lnRef idx="0"/>
              <a:fillRef idx="0"/>
              <a:effectRef idx="0"/>
              <a:fontRef idx="minor"/>
            </p:style>
          </p:sp>
        </p:grpSp>
        <p:grpSp>
          <p:nvGrpSpPr>
            <p:cNvPr id="2407" name="Group 515"/>
            <p:cNvGrpSpPr/>
            <p:nvPr/>
          </p:nvGrpSpPr>
          <p:grpSpPr>
            <a:xfrm>
              <a:off x="4779000" y="1369800"/>
              <a:ext cx="41760" cy="30600"/>
              <a:chOff x="4779000" y="1369800"/>
              <a:chExt cx="41760" cy="30600"/>
            </a:xfrm>
          </p:grpSpPr>
          <p:sp>
            <p:nvSpPr>
              <p:cNvPr id="2408" name="CustomShape 516"/>
              <p:cNvSpPr/>
              <p:nvPr/>
            </p:nvSpPr>
            <p:spPr>
              <a:xfrm>
                <a:off x="4779000" y="1369800"/>
                <a:ext cx="41760" cy="30600"/>
              </a:xfrm>
              <a:custGeom>
                <a:avLst/>
                <a:gdLst/>
                <a:ahLst/>
                <a:rect l="l" t="t" r="r" b="b"/>
                <a:pathLst>
                  <a:path w="3993" h="3432">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chemeClr val="accent1"/>
              </a:solidFill>
              <a:ln w="0">
                <a:noFill/>
              </a:ln>
            </p:spPr>
            <p:style>
              <a:lnRef idx="0"/>
              <a:fillRef idx="0"/>
              <a:effectRef idx="0"/>
              <a:fontRef idx="minor"/>
            </p:style>
          </p:sp>
          <p:sp>
            <p:nvSpPr>
              <p:cNvPr id="2409" name="CustomShape 517"/>
              <p:cNvSpPr/>
              <p:nvPr/>
            </p:nvSpPr>
            <p:spPr>
              <a:xfrm>
                <a:off x="4796640" y="1381320"/>
                <a:ext cx="10440" cy="7200"/>
              </a:xfrm>
              <a:custGeom>
                <a:avLst/>
                <a:gdLst/>
                <a:ahLst/>
                <a:rect l="l" t="t" r="r" b="b"/>
                <a:pathLst>
                  <a:path w="1126" h="965">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chemeClr val="accent1"/>
              </a:solidFill>
              <a:ln w="0">
                <a:noFill/>
              </a:ln>
            </p:spPr>
            <p:style>
              <a:lnRef idx="0"/>
              <a:fillRef idx="0"/>
              <a:effectRef idx="0"/>
              <a:fontRef idx="minor"/>
            </p:style>
          </p:sp>
        </p:grpSp>
        <p:grpSp>
          <p:nvGrpSpPr>
            <p:cNvPr id="2410" name="Group 518"/>
            <p:cNvGrpSpPr/>
            <p:nvPr/>
          </p:nvGrpSpPr>
          <p:grpSpPr>
            <a:xfrm>
              <a:off x="5256360" y="1272960"/>
              <a:ext cx="41760" cy="30600"/>
              <a:chOff x="5256360" y="1272960"/>
              <a:chExt cx="41760" cy="30600"/>
            </a:xfrm>
          </p:grpSpPr>
          <p:sp>
            <p:nvSpPr>
              <p:cNvPr id="2411" name="CustomShape 519"/>
              <p:cNvSpPr/>
              <p:nvPr/>
            </p:nvSpPr>
            <p:spPr>
              <a:xfrm>
                <a:off x="5256360" y="1272960"/>
                <a:ext cx="41760" cy="30600"/>
              </a:xfrm>
              <a:custGeom>
                <a:avLst/>
                <a:gdLst/>
                <a:ahLst/>
                <a:rect l="l" t="t" r="r" b="b"/>
                <a:pathLst>
                  <a:path w="3993" h="3433">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chemeClr val="accent2"/>
              </a:solidFill>
              <a:ln w="0">
                <a:noFill/>
              </a:ln>
            </p:spPr>
            <p:style>
              <a:lnRef idx="0"/>
              <a:fillRef idx="0"/>
              <a:effectRef idx="0"/>
              <a:fontRef idx="minor"/>
            </p:style>
          </p:sp>
          <p:sp>
            <p:nvSpPr>
              <p:cNvPr id="2412" name="CustomShape 520"/>
              <p:cNvSpPr/>
              <p:nvPr/>
            </p:nvSpPr>
            <p:spPr>
              <a:xfrm>
                <a:off x="5276160" y="1284840"/>
                <a:ext cx="8640" cy="7200"/>
              </a:xfrm>
              <a:custGeom>
                <a:avLst/>
                <a:gdLst/>
                <a:ahLst/>
                <a:rect l="l" t="t" r="r" b="b"/>
                <a:pathLst>
                  <a:path w="969"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chemeClr val="accent2"/>
              </a:solidFill>
              <a:ln w="0">
                <a:noFill/>
              </a:ln>
            </p:spPr>
            <p:style>
              <a:lnRef idx="0"/>
              <a:fillRef idx="0"/>
              <a:effectRef idx="0"/>
              <a:fontRef idx="minor"/>
            </p:style>
          </p:sp>
        </p:grpSp>
        <p:sp>
          <p:nvSpPr>
            <p:cNvPr id="2413" name="CustomShape 521"/>
            <p:cNvSpPr/>
            <p:nvPr/>
          </p:nvSpPr>
          <p:spPr>
            <a:xfrm>
              <a:off x="5194080" y="1034640"/>
              <a:ext cx="56880" cy="42120"/>
            </a:xfrm>
            <a:custGeom>
              <a:avLst/>
              <a:gdLst/>
              <a:ahLst/>
              <a:rect l="l" t="t" r="r" b="b"/>
              <a:pathLst>
                <a:path w="5409" h="4644">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chemeClr val="accent2"/>
            </a:solidFill>
            <a:ln w="0">
              <a:noFill/>
            </a:ln>
          </p:spPr>
          <p:style>
            <a:lnRef idx="0"/>
            <a:fillRef idx="0"/>
            <a:effectRef idx="0"/>
            <a:fontRef idx="minor"/>
          </p:style>
        </p:sp>
        <p:grpSp>
          <p:nvGrpSpPr>
            <p:cNvPr id="2414" name="Group 522"/>
            <p:cNvGrpSpPr/>
            <p:nvPr/>
          </p:nvGrpSpPr>
          <p:grpSpPr>
            <a:xfrm>
              <a:off x="5369040" y="907560"/>
              <a:ext cx="53640" cy="39600"/>
              <a:chOff x="5369040" y="907560"/>
              <a:chExt cx="53640" cy="39600"/>
            </a:xfrm>
          </p:grpSpPr>
          <p:sp>
            <p:nvSpPr>
              <p:cNvPr id="2415" name="CustomShape 523"/>
              <p:cNvSpPr/>
              <p:nvPr/>
            </p:nvSpPr>
            <p:spPr>
              <a:xfrm>
                <a:off x="5369040" y="907560"/>
                <a:ext cx="53640" cy="39600"/>
              </a:xfrm>
              <a:custGeom>
                <a:avLst/>
                <a:gdLst/>
                <a:ahLst/>
                <a:rect l="l" t="t" r="r" b="b"/>
                <a:pathLst>
                  <a:path w="5118" h="4374">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chemeClr val="accent1"/>
              </a:solidFill>
              <a:ln w="0">
                <a:noFill/>
              </a:ln>
            </p:spPr>
            <p:style>
              <a:lnRef idx="0"/>
              <a:fillRef idx="0"/>
              <a:effectRef idx="0"/>
              <a:fontRef idx="minor"/>
            </p:style>
          </p:sp>
          <p:sp>
            <p:nvSpPr>
              <p:cNvPr id="2416" name="CustomShape 524"/>
              <p:cNvSpPr/>
              <p:nvPr/>
            </p:nvSpPr>
            <p:spPr>
              <a:xfrm>
                <a:off x="5390280" y="919080"/>
                <a:ext cx="19080" cy="16560"/>
              </a:xfrm>
              <a:custGeom>
                <a:avLst/>
                <a:gdLst/>
                <a:ahLst/>
                <a:rect l="l" t="t" r="r" b="b"/>
                <a:pathLst>
                  <a:path w="1924" h="1925">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chemeClr val="accent1"/>
              </a:solidFill>
              <a:ln w="0">
                <a:noFill/>
              </a:ln>
            </p:spPr>
            <p:style>
              <a:lnRef idx="0"/>
              <a:fillRef idx="0"/>
              <a:effectRef idx="0"/>
              <a:fontRef idx="minor"/>
            </p:style>
          </p:sp>
        </p:grpSp>
        <p:grpSp>
          <p:nvGrpSpPr>
            <p:cNvPr id="2417" name="Group 525"/>
            <p:cNvGrpSpPr/>
            <p:nvPr/>
          </p:nvGrpSpPr>
          <p:grpSpPr>
            <a:xfrm>
              <a:off x="5449320" y="1114920"/>
              <a:ext cx="66960" cy="49680"/>
              <a:chOff x="5449320" y="1114920"/>
              <a:chExt cx="66960" cy="49680"/>
            </a:xfrm>
          </p:grpSpPr>
          <p:sp>
            <p:nvSpPr>
              <p:cNvPr id="2418" name="CustomShape 526"/>
              <p:cNvSpPr/>
              <p:nvPr/>
            </p:nvSpPr>
            <p:spPr>
              <a:xfrm>
                <a:off x="5449320" y="1114920"/>
                <a:ext cx="66960" cy="49680"/>
              </a:xfrm>
              <a:custGeom>
                <a:avLst/>
                <a:gdLst/>
                <a:ahLst/>
                <a:rect l="l" t="t" r="r" b="b"/>
                <a:pathLst>
                  <a:path w="6340" h="5432">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chemeClr val="accent2"/>
              </a:solidFill>
              <a:ln w="0">
                <a:noFill/>
              </a:ln>
            </p:spPr>
            <p:style>
              <a:lnRef idx="0"/>
              <a:fillRef idx="0"/>
              <a:effectRef idx="0"/>
              <a:fontRef idx="minor"/>
            </p:style>
          </p:sp>
          <p:sp>
            <p:nvSpPr>
              <p:cNvPr id="2419" name="CustomShape 527"/>
              <p:cNvSpPr/>
              <p:nvPr/>
            </p:nvSpPr>
            <p:spPr>
              <a:xfrm>
                <a:off x="5466960" y="1126440"/>
                <a:ext cx="36000" cy="26280"/>
              </a:xfrm>
              <a:custGeom>
                <a:avLst/>
                <a:gdLst/>
                <a:ahLst/>
                <a:rect l="l" t="t" r="r" b="b"/>
                <a:pathLst>
                  <a:path w="3473" h="2976">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chemeClr val="accent2"/>
              </a:solidFill>
              <a:ln w="0">
                <a:noFill/>
              </a:ln>
            </p:spPr>
            <p:style>
              <a:lnRef idx="0"/>
              <a:fillRef idx="0"/>
              <a:effectRef idx="0"/>
              <a:fontRef idx="minor"/>
            </p:style>
          </p:sp>
        </p:grpSp>
        <p:sp>
          <p:nvSpPr>
            <p:cNvPr id="2420" name="CustomShape 528"/>
            <p:cNvSpPr/>
            <p:nvPr/>
          </p:nvSpPr>
          <p:spPr>
            <a:xfrm>
              <a:off x="5397840" y="1387440"/>
              <a:ext cx="41400" cy="30600"/>
            </a:xfrm>
            <a:custGeom>
              <a:avLst/>
              <a:gdLst/>
              <a:ahLst/>
              <a:rect l="l" t="t" r="r" b="b"/>
              <a:pathLst>
                <a:path w="3992" h="342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chemeClr val="accent2"/>
            </a:solidFill>
            <a:ln w="0">
              <a:noFill/>
            </a:ln>
          </p:spPr>
          <p:style>
            <a:lnRef idx="0"/>
            <a:fillRef idx="0"/>
            <a:effectRef idx="0"/>
            <a:fontRef idx="minor"/>
          </p:style>
        </p:sp>
        <p:sp>
          <p:nvSpPr>
            <p:cNvPr id="2421" name="CustomShape 529"/>
            <p:cNvSpPr/>
            <p:nvPr/>
          </p:nvSpPr>
          <p:spPr>
            <a:xfrm>
              <a:off x="5417640" y="1398960"/>
              <a:ext cx="8640" cy="7200"/>
            </a:xfrm>
            <a:custGeom>
              <a:avLst/>
              <a:gdLst/>
              <a:ahLst/>
              <a:rect l="l" t="t" r="r" b="b"/>
              <a:pathLst>
                <a:path w="969"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w="0">
              <a:noFill/>
            </a:ln>
          </p:spPr>
          <p:style>
            <a:lnRef idx="0"/>
            <a:fillRef idx="0"/>
            <a:effectRef idx="0"/>
            <a:fontRef idx="minor"/>
          </p:style>
        </p:sp>
        <p:grpSp>
          <p:nvGrpSpPr>
            <p:cNvPr id="2422" name="Group 530"/>
            <p:cNvGrpSpPr/>
            <p:nvPr/>
          </p:nvGrpSpPr>
          <p:grpSpPr>
            <a:xfrm>
              <a:off x="5469120" y="1475280"/>
              <a:ext cx="41760" cy="30600"/>
              <a:chOff x="5469120" y="1475280"/>
              <a:chExt cx="41760" cy="30600"/>
            </a:xfrm>
          </p:grpSpPr>
          <p:sp>
            <p:nvSpPr>
              <p:cNvPr id="2423" name="CustomShape 531"/>
              <p:cNvSpPr/>
              <p:nvPr/>
            </p:nvSpPr>
            <p:spPr>
              <a:xfrm>
                <a:off x="5469120" y="1475280"/>
                <a:ext cx="41760" cy="3060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chemeClr val="accent1"/>
              </a:solidFill>
              <a:ln w="0">
                <a:noFill/>
              </a:ln>
            </p:spPr>
            <p:style>
              <a:lnRef idx="0"/>
              <a:fillRef idx="0"/>
              <a:effectRef idx="0"/>
              <a:fontRef idx="minor"/>
            </p:style>
          </p:sp>
          <p:sp>
            <p:nvSpPr>
              <p:cNvPr id="2424" name="CustomShape 532"/>
              <p:cNvSpPr/>
              <p:nvPr/>
            </p:nvSpPr>
            <p:spPr>
              <a:xfrm>
                <a:off x="5486760" y="1486800"/>
                <a:ext cx="10440" cy="7200"/>
              </a:xfrm>
              <a:custGeom>
                <a:avLst/>
                <a:gdLst/>
                <a:ahLst/>
                <a:rect l="l" t="t" r="r" b="b"/>
                <a:pathLst>
                  <a:path w="1138" h="967">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chemeClr val="accent1"/>
              </a:solidFill>
              <a:ln w="0">
                <a:noFill/>
              </a:ln>
            </p:spPr>
            <p:style>
              <a:lnRef idx="0"/>
              <a:fillRef idx="0"/>
              <a:effectRef idx="0"/>
              <a:fontRef idx="minor"/>
            </p:style>
          </p:sp>
        </p:grpSp>
        <p:grpSp>
          <p:nvGrpSpPr>
            <p:cNvPr id="2425" name="Group 533"/>
            <p:cNvGrpSpPr/>
            <p:nvPr/>
          </p:nvGrpSpPr>
          <p:grpSpPr>
            <a:xfrm>
              <a:off x="5603400" y="1382760"/>
              <a:ext cx="41760" cy="30600"/>
              <a:chOff x="5603400" y="1382760"/>
              <a:chExt cx="41760" cy="30600"/>
            </a:xfrm>
          </p:grpSpPr>
          <p:sp>
            <p:nvSpPr>
              <p:cNvPr id="2426" name="CustomShape 534"/>
              <p:cNvSpPr/>
              <p:nvPr/>
            </p:nvSpPr>
            <p:spPr>
              <a:xfrm>
                <a:off x="5603400" y="1382760"/>
                <a:ext cx="41760" cy="3060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chemeClr val="accent2"/>
              </a:solidFill>
              <a:ln w="0">
                <a:noFill/>
              </a:ln>
            </p:spPr>
            <p:style>
              <a:lnRef idx="0"/>
              <a:fillRef idx="0"/>
              <a:effectRef idx="0"/>
              <a:fontRef idx="minor"/>
            </p:style>
          </p:sp>
          <p:sp>
            <p:nvSpPr>
              <p:cNvPr id="2427" name="CustomShape 535"/>
              <p:cNvSpPr/>
              <p:nvPr/>
            </p:nvSpPr>
            <p:spPr>
              <a:xfrm>
                <a:off x="5623200" y="1394640"/>
                <a:ext cx="8640" cy="720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chemeClr val="accent2"/>
              </a:solidFill>
              <a:ln w="0">
                <a:noFill/>
              </a:ln>
            </p:spPr>
            <p:style>
              <a:lnRef idx="0"/>
              <a:fillRef idx="0"/>
              <a:effectRef idx="0"/>
              <a:fontRef idx="minor"/>
            </p:style>
          </p:sp>
        </p:grpSp>
        <p:grpSp>
          <p:nvGrpSpPr>
            <p:cNvPr id="2428" name="Group 536"/>
            <p:cNvGrpSpPr/>
            <p:nvPr/>
          </p:nvGrpSpPr>
          <p:grpSpPr>
            <a:xfrm>
              <a:off x="5566680" y="1290240"/>
              <a:ext cx="41760" cy="30600"/>
              <a:chOff x="5566680" y="1290240"/>
              <a:chExt cx="41760" cy="30600"/>
            </a:xfrm>
          </p:grpSpPr>
          <p:sp>
            <p:nvSpPr>
              <p:cNvPr id="2429" name="CustomShape 537"/>
              <p:cNvSpPr/>
              <p:nvPr/>
            </p:nvSpPr>
            <p:spPr>
              <a:xfrm>
                <a:off x="5566680" y="1290240"/>
                <a:ext cx="41760" cy="30600"/>
              </a:xfrm>
              <a:custGeom>
                <a:avLst/>
                <a:gdLst/>
                <a:ahLst/>
                <a:rect l="l" t="t" r="r" b="b"/>
                <a:pathLst>
                  <a:path w="4005" h="3432">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chemeClr val="accent2"/>
              </a:solidFill>
              <a:ln w="0">
                <a:noFill/>
              </a:ln>
            </p:spPr>
            <p:style>
              <a:lnRef idx="0"/>
              <a:fillRef idx="0"/>
              <a:effectRef idx="0"/>
              <a:fontRef idx="minor"/>
            </p:style>
          </p:sp>
          <p:sp>
            <p:nvSpPr>
              <p:cNvPr id="2430" name="CustomShape 538"/>
              <p:cNvSpPr/>
              <p:nvPr/>
            </p:nvSpPr>
            <p:spPr>
              <a:xfrm>
                <a:off x="5586480" y="1302120"/>
                <a:ext cx="8640" cy="7200"/>
              </a:xfrm>
              <a:custGeom>
                <a:avLst/>
                <a:gdLst/>
                <a:ahLst/>
                <a:rect l="l" t="t" r="r" b="b"/>
                <a:pathLst>
                  <a:path w="957" h="956">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chemeClr val="accent2"/>
              </a:solidFill>
              <a:ln w="0">
                <a:noFill/>
              </a:ln>
            </p:spPr>
            <p:style>
              <a:lnRef idx="0"/>
              <a:fillRef idx="0"/>
              <a:effectRef idx="0"/>
              <a:fontRef idx="minor"/>
            </p:style>
          </p:sp>
        </p:grpSp>
        <p:grpSp>
          <p:nvGrpSpPr>
            <p:cNvPr id="2431" name="Group 539"/>
            <p:cNvGrpSpPr/>
            <p:nvPr/>
          </p:nvGrpSpPr>
          <p:grpSpPr>
            <a:xfrm>
              <a:off x="5654880" y="1111680"/>
              <a:ext cx="35280" cy="30600"/>
              <a:chOff x="5654880" y="1111680"/>
              <a:chExt cx="35280" cy="30600"/>
            </a:xfrm>
          </p:grpSpPr>
          <p:sp>
            <p:nvSpPr>
              <p:cNvPr id="2432" name="CustomShape 540"/>
              <p:cNvSpPr/>
              <p:nvPr/>
            </p:nvSpPr>
            <p:spPr>
              <a:xfrm>
                <a:off x="5654880" y="1111680"/>
                <a:ext cx="35280" cy="30600"/>
              </a:xfrm>
              <a:custGeom>
                <a:avLst/>
                <a:gdLst/>
                <a:ahLst/>
                <a:rect l="l" t="t" r="r" b="b"/>
                <a:pathLst>
                  <a:path w="3412" h="3424">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chemeClr val="accent2"/>
              </a:solidFill>
              <a:ln w="0">
                <a:noFill/>
              </a:ln>
            </p:spPr>
            <p:style>
              <a:lnRef idx="0"/>
              <a:fillRef idx="0"/>
              <a:effectRef idx="0"/>
              <a:fontRef idx="minor"/>
            </p:style>
          </p:sp>
          <p:sp>
            <p:nvSpPr>
              <p:cNvPr id="2433" name="CustomShape 541"/>
              <p:cNvSpPr/>
              <p:nvPr/>
            </p:nvSpPr>
            <p:spPr>
              <a:xfrm>
                <a:off x="5668200" y="1123560"/>
                <a:ext cx="8640" cy="720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chemeClr val="accent2"/>
              </a:solidFill>
              <a:ln w="0">
                <a:noFill/>
              </a:ln>
            </p:spPr>
            <p:style>
              <a:lnRef idx="0"/>
              <a:fillRef idx="0"/>
              <a:effectRef idx="0"/>
              <a:fontRef idx="minor"/>
            </p:style>
          </p:sp>
        </p:grpSp>
        <p:grpSp>
          <p:nvGrpSpPr>
            <p:cNvPr id="2434" name="Group 542"/>
            <p:cNvGrpSpPr/>
            <p:nvPr/>
          </p:nvGrpSpPr>
          <p:grpSpPr>
            <a:xfrm>
              <a:off x="5776920" y="1121040"/>
              <a:ext cx="41400" cy="30600"/>
              <a:chOff x="5776920" y="1121040"/>
              <a:chExt cx="41400" cy="30600"/>
            </a:xfrm>
          </p:grpSpPr>
          <p:sp>
            <p:nvSpPr>
              <p:cNvPr id="2435" name="CustomShape 543"/>
              <p:cNvSpPr/>
              <p:nvPr/>
            </p:nvSpPr>
            <p:spPr>
              <a:xfrm>
                <a:off x="5776920" y="1121040"/>
                <a:ext cx="41400" cy="3060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chemeClr val="accent1"/>
              </a:solidFill>
              <a:ln w="0">
                <a:noFill/>
              </a:ln>
            </p:spPr>
            <p:style>
              <a:lnRef idx="0"/>
              <a:fillRef idx="0"/>
              <a:effectRef idx="0"/>
              <a:fontRef idx="minor"/>
            </p:style>
          </p:sp>
          <p:sp>
            <p:nvSpPr>
              <p:cNvPr id="2436" name="CustomShape 544"/>
              <p:cNvSpPr/>
              <p:nvPr/>
            </p:nvSpPr>
            <p:spPr>
              <a:xfrm>
                <a:off x="5796360" y="1132560"/>
                <a:ext cx="8640" cy="720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1"/>
              </a:solidFill>
              <a:ln w="0">
                <a:noFill/>
              </a:ln>
            </p:spPr>
            <p:style>
              <a:lnRef idx="0"/>
              <a:fillRef idx="0"/>
              <a:effectRef idx="0"/>
              <a:fontRef idx="minor"/>
            </p:style>
          </p:sp>
        </p:grpSp>
        <p:grpSp>
          <p:nvGrpSpPr>
            <p:cNvPr id="2437" name="Group 545"/>
            <p:cNvGrpSpPr/>
            <p:nvPr/>
          </p:nvGrpSpPr>
          <p:grpSpPr>
            <a:xfrm>
              <a:off x="5734800" y="1107000"/>
              <a:ext cx="41400" cy="30600"/>
              <a:chOff x="5734800" y="1107000"/>
              <a:chExt cx="41400" cy="30600"/>
            </a:xfrm>
          </p:grpSpPr>
          <p:sp>
            <p:nvSpPr>
              <p:cNvPr id="2438" name="CustomShape 546"/>
              <p:cNvSpPr/>
              <p:nvPr/>
            </p:nvSpPr>
            <p:spPr>
              <a:xfrm>
                <a:off x="5734800" y="1107000"/>
                <a:ext cx="41400" cy="3060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chemeClr val="accent2"/>
              </a:solidFill>
              <a:ln w="0">
                <a:noFill/>
              </a:ln>
            </p:spPr>
            <p:style>
              <a:lnRef idx="0"/>
              <a:fillRef idx="0"/>
              <a:effectRef idx="0"/>
              <a:fontRef idx="minor"/>
            </p:style>
          </p:sp>
          <p:sp>
            <p:nvSpPr>
              <p:cNvPr id="2439" name="CustomShape 547"/>
              <p:cNvSpPr/>
              <p:nvPr/>
            </p:nvSpPr>
            <p:spPr>
              <a:xfrm>
                <a:off x="5752440" y="1118880"/>
                <a:ext cx="10440" cy="7200"/>
              </a:xfrm>
              <a:custGeom>
                <a:avLst/>
                <a:gdLst/>
                <a:ahLst/>
                <a:rect l="l" t="t" r="r" b="b"/>
                <a:pathLst>
                  <a:path w="1138" h="964">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chemeClr val="accent2"/>
              </a:solidFill>
              <a:ln w="0">
                <a:noFill/>
              </a:ln>
            </p:spPr>
            <p:style>
              <a:lnRef idx="0"/>
              <a:fillRef idx="0"/>
              <a:effectRef idx="0"/>
              <a:fontRef idx="minor"/>
            </p:style>
          </p:sp>
        </p:grpSp>
        <p:grpSp>
          <p:nvGrpSpPr>
            <p:cNvPr id="2440" name="Group 548"/>
            <p:cNvGrpSpPr/>
            <p:nvPr/>
          </p:nvGrpSpPr>
          <p:grpSpPr>
            <a:xfrm>
              <a:off x="5841000" y="919800"/>
              <a:ext cx="41760" cy="30600"/>
              <a:chOff x="5841000" y="919800"/>
              <a:chExt cx="41760" cy="30600"/>
            </a:xfrm>
          </p:grpSpPr>
          <p:sp>
            <p:nvSpPr>
              <p:cNvPr id="2441" name="CustomShape 549"/>
              <p:cNvSpPr/>
              <p:nvPr/>
            </p:nvSpPr>
            <p:spPr>
              <a:xfrm>
                <a:off x="5841000" y="919800"/>
                <a:ext cx="41760" cy="30600"/>
              </a:xfrm>
              <a:custGeom>
                <a:avLst/>
                <a:gdLst/>
                <a:ahLst/>
                <a:rect l="l" t="t" r="r" b="b"/>
                <a:pathLst>
                  <a:path w="4005" h="3425">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chemeClr val="accent2"/>
              </a:solidFill>
              <a:ln w="0">
                <a:noFill/>
              </a:ln>
            </p:spPr>
            <p:style>
              <a:lnRef idx="0"/>
              <a:fillRef idx="0"/>
              <a:effectRef idx="0"/>
              <a:fontRef idx="minor"/>
            </p:style>
          </p:sp>
          <p:sp>
            <p:nvSpPr>
              <p:cNvPr id="2442" name="CustomShape 550"/>
              <p:cNvSpPr/>
              <p:nvPr/>
            </p:nvSpPr>
            <p:spPr>
              <a:xfrm>
                <a:off x="5858640" y="931680"/>
                <a:ext cx="10440" cy="7200"/>
              </a:xfrm>
              <a:custGeom>
                <a:avLst/>
                <a:gdLst/>
                <a:ahLst/>
                <a:rect l="l" t="t" r="r" b="b"/>
                <a:pathLst>
                  <a:path w="1138" h="965">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chemeClr val="accent2"/>
              </a:solidFill>
              <a:ln w="0">
                <a:noFill/>
              </a:ln>
            </p:spPr>
            <p:style>
              <a:lnRef idx="0"/>
              <a:fillRef idx="0"/>
              <a:effectRef idx="0"/>
              <a:fontRef idx="minor"/>
            </p:style>
          </p:sp>
        </p:grpSp>
        <p:grpSp>
          <p:nvGrpSpPr>
            <p:cNvPr id="2443" name="Group 551"/>
            <p:cNvGrpSpPr/>
            <p:nvPr/>
          </p:nvGrpSpPr>
          <p:grpSpPr>
            <a:xfrm>
              <a:off x="4768200" y="1144800"/>
              <a:ext cx="41760" cy="30600"/>
              <a:chOff x="4768200" y="1144800"/>
              <a:chExt cx="41760" cy="30600"/>
            </a:xfrm>
          </p:grpSpPr>
          <p:sp>
            <p:nvSpPr>
              <p:cNvPr id="2444" name="CustomShape 552"/>
              <p:cNvSpPr/>
              <p:nvPr/>
            </p:nvSpPr>
            <p:spPr>
              <a:xfrm>
                <a:off x="4768200" y="1144800"/>
                <a:ext cx="41760" cy="30600"/>
              </a:xfrm>
              <a:custGeom>
                <a:avLst/>
                <a:gdLst/>
                <a:ahLst/>
                <a:rect l="l" t="t" r="r" b="b"/>
                <a:pathLst>
                  <a:path w="4005" h="342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chemeClr val="accent2"/>
              </a:solidFill>
              <a:ln w="0">
                <a:noFill/>
              </a:ln>
            </p:spPr>
            <p:style>
              <a:lnRef idx="0"/>
              <a:fillRef idx="0"/>
              <a:effectRef idx="0"/>
              <a:fontRef idx="minor"/>
            </p:style>
          </p:sp>
          <p:sp>
            <p:nvSpPr>
              <p:cNvPr id="2445" name="CustomShape 553"/>
              <p:cNvSpPr/>
              <p:nvPr/>
            </p:nvSpPr>
            <p:spPr>
              <a:xfrm>
                <a:off x="4786200" y="1156320"/>
                <a:ext cx="10440" cy="7200"/>
              </a:xfrm>
              <a:custGeom>
                <a:avLst/>
                <a:gdLst/>
                <a:ahLst/>
                <a:rect l="l" t="t" r="r" b="b"/>
                <a:pathLst>
                  <a:path w="1138" h="967">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chemeClr val="accent2"/>
              </a:solidFill>
              <a:ln w="0">
                <a:noFill/>
              </a:ln>
            </p:spPr>
            <p:style>
              <a:lnRef idx="0"/>
              <a:fillRef idx="0"/>
              <a:effectRef idx="0"/>
              <a:fontRef idx="minor"/>
            </p:style>
          </p:sp>
        </p:grpSp>
        <p:grpSp>
          <p:nvGrpSpPr>
            <p:cNvPr id="2446" name="Group 554"/>
            <p:cNvGrpSpPr/>
            <p:nvPr/>
          </p:nvGrpSpPr>
          <p:grpSpPr>
            <a:xfrm>
              <a:off x="4856760" y="1239480"/>
              <a:ext cx="41760" cy="30600"/>
              <a:chOff x="4856760" y="1239480"/>
              <a:chExt cx="41760" cy="30600"/>
            </a:xfrm>
          </p:grpSpPr>
          <p:sp>
            <p:nvSpPr>
              <p:cNvPr id="2447" name="CustomShape 555"/>
              <p:cNvSpPr/>
              <p:nvPr/>
            </p:nvSpPr>
            <p:spPr>
              <a:xfrm>
                <a:off x="4856760" y="1239480"/>
                <a:ext cx="41760" cy="30600"/>
              </a:xfrm>
              <a:custGeom>
                <a:avLst/>
                <a:gdLst/>
                <a:ahLst/>
                <a:rect l="l" t="t" r="r" b="b"/>
                <a:pathLst>
                  <a:path w="3993" h="342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chemeClr val="accent2"/>
              </a:solidFill>
              <a:ln w="0">
                <a:noFill/>
              </a:ln>
            </p:spPr>
            <p:style>
              <a:lnRef idx="0"/>
              <a:fillRef idx="0"/>
              <a:effectRef idx="0"/>
              <a:fontRef idx="minor"/>
            </p:style>
          </p:sp>
          <p:sp>
            <p:nvSpPr>
              <p:cNvPr id="2448" name="CustomShape 556"/>
              <p:cNvSpPr/>
              <p:nvPr/>
            </p:nvSpPr>
            <p:spPr>
              <a:xfrm>
                <a:off x="4874400" y="1251000"/>
                <a:ext cx="10440" cy="7200"/>
              </a:xfrm>
              <a:custGeom>
                <a:avLst/>
                <a:gdLst/>
                <a:ahLst/>
                <a:rect l="l" t="t" r="r" b="b"/>
                <a:pathLst>
                  <a:path w="1138" h="967">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chemeClr val="accent2"/>
              </a:solidFill>
              <a:ln w="0">
                <a:noFill/>
              </a:ln>
            </p:spPr>
            <p:style>
              <a:lnRef idx="0"/>
              <a:fillRef idx="0"/>
              <a:effectRef idx="0"/>
              <a:fontRef idx="minor"/>
            </p:style>
          </p:sp>
        </p:grpSp>
        <p:grpSp>
          <p:nvGrpSpPr>
            <p:cNvPr id="2449" name="Group 557"/>
            <p:cNvGrpSpPr/>
            <p:nvPr/>
          </p:nvGrpSpPr>
          <p:grpSpPr>
            <a:xfrm>
              <a:off x="4834800" y="1272960"/>
              <a:ext cx="41760" cy="30600"/>
              <a:chOff x="4834800" y="1272960"/>
              <a:chExt cx="41760" cy="30600"/>
            </a:xfrm>
          </p:grpSpPr>
          <p:sp>
            <p:nvSpPr>
              <p:cNvPr id="2450" name="CustomShape 558"/>
              <p:cNvSpPr/>
              <p:nvPr/>
            </p:nvSpPr>
            <p:spPr>
              <a:xfrm>
                <a:off x="4834800" y="1272960"/>
                <a:ext cx="41760" cy="30600"/>
              </a:xfrm>
              <a:custGeom>
                <a:avLst/>
                <a:gdLst/>
                <a:ahLst/>
                <a:rect l="l" t="t" r="r" b="b"/>
                <a:pathLst>
                  <a:path w="4005" h="3433">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chemeClr val="accent2"/>
              </a:solidFill>
              <a:ln w="0">
                <a:noFill/>
              </a:ln>
            </p:spPr>
            <p:style>
              <a:lnRef idx="0"/>
              <a:fillRef idx="0"/>
              <a:effectRef idx="0"/>
              <a:fontRef idx="minor"/>
            </p:style>
          </p:sp>
          <p:sp>
            <p:nvSpPr>
              <p:cNvPr id="2451" name="CustomShape 559"/>
              <p:cNvSpPr/>
              <p:nvPr/>
            </p:nvSpPr>
            <p:spPr>
              <a:xfrm>
                <a:off x="4852800" y="1284840"/>
                <a:ext cx="10440" cy="7560"/>
              </a:xfrm>
              <a:custGeom>
                <a:avLst/>
                <a:gdLst/>
                <a:ahLst/>
                <a:rect l="l" t="t" r="r" b="b"/>
                <a:pathLst>
                  <a:path w="1138" h="973">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chemeClr val="accent2"/>
              </a:solidFill>
              <a:ln w="0">
                <a:noFill/>
              </a:ln>
            </p:spPr>
            <p:style>
              <a:lnRef idx="0"/>
              <a:fillRef idx="0"/>
              <a:effectRef idx="0"/>
              <a:fontRef idx="minor"/>
            </p:style>
          </p:sp>
        </p:grpSp>
        <p:grpSp>
          <p:nvGrpSpPr>
            <p:cNvPr id="2452" name="Group 560"/>
            <p:cNvGrpSpPr/>
            <p:nvPr/>
          </p:nvGrpSpPr>
          <p:grpSpPr>
            <a:xfrm>
              <a:off x="4780440" y="1301040"/>
              <a:ext cx="20520" cy="17640"/>
              <a:chOff x="4780440" y="1301040"/>
              <a:chExt cx="20520" cy="17640"/>
            </a:xfrm>
          </p:grpSpPr>
          <p:sp>
            <p:nvSpPr>
              <p:cNvPr id="2453" name="CustomShape 561"/>
              <p:cNvSpPr/>
              <p:nvPr/>
            </p:nvSpPr>
            <p:spPr>
              <a:xfrm>
                <a:off x="4780440" y="1301040"/>
                <a:ext cx="20520" cy="17640"/>
              </a:xfrm>
              <a:custGeom>
                <a:avLst/>
                <a:gdLst/>
                <a:ahLst/>
                <a:rect l="l" t="t" r="r" b="b"/>
                <a:pathLst>
                  <a:path w="2069" h="2058">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chemeClr val="accent2"/>
              </a:solidFill>
              <a:ln w="0">
                <a:noFill/>
              </a:ln>
            </p:spPr>
            <p:style>
              <a:lnRef idx="0"/>
              <a:fillRef idx="0"/>
              <a:effectRef idx="0"/>
              <a:fontRef idx="minor"/>
            </p:style>
          </p:sp>
          <p:sp>
            <p:nvSpPr>
              <p:cNvPr id="2454" name="CustomShape 562"/>
              <p:cNvSpPr/>
              <p:nvPr/>
            </p:nvSpPr>
            <p:spPr>
              <a:xfrm>
                <a:off x="4788720" y="1308240"/>
                <a:ext cx="4680" cy="3600"/>
              </a:xfrm>
              <a:custGeom>
                <a:avLst/>
                <a:gdLst/>
                <a:ahLst/>
                <a:rect l="l" t="t" r="r" b="b"/>
                <a:pathLst>
                  <a:path w="594" h="582">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chemeClr val="accent2"/>
              </a:solidFill>
              <a:ln w="0">
                <a:noFill/>
              </a:ln>
            </p:spPr>
            <p:style>
              <a:lnRef idx="0"/>
              <a:fillRef idx="0"/>
              <a:effectRef idx="0"/>
              <a:fontRef idx="minor"/>
            </p:style>
          </p:sp>
        </p:grpSp>
        <p:grpSp>
          <p:nvGrpSpPr>
            <p:cNvPr id="2455" name="Group 563"/>
            <p:cNvGrpSpPr/>
            <p:nvPr/>
          </p:nvGrpSpPr>
          <p:grpSpPr>
            <a:xfrm>
              <a:off x="4620960" y="1253160"/>
              <a:ext cx="41760" cy="30600"/>
              <a:chOff x="4620960" y="1253160"/>
              <a:chExt cx="41760" cy="30600"/>
            </a:xfrm>
          </p:grpSpPr>
          <p:sp>
            <p:nvSpPr>
              <p:cNvPr id="2456" name="CustomShape 564"/>
              <p:cNvSpPr/>
              <p:nvPr/>
            </p:nvSpPr>
            <p:spPr>
              <a:xfrm>
                <a:off x="4620960" y="1253160"/>
                <a:ext cx="41760" cy="30600"/>
              </a:xfrm>
              <a:custGeom>
                <a:avLst/>
                <a:gdLst/>
                <a:ahLst/>
                <a:rect l="l" t="t" r="r" b="b"/>
                <a:pathLst>
                  <a:path w="4005" h="342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chemeClr val="accent1"/>
              </a:solidFill>
              <a:ln w="0">
                <a:noFill/>
              </a:ln>
            </p:spPr>
            <p:style>
              <a:lnRef idx="0"/>
              <a:fillRef idx="0"/>
              <a:effectRef idx="0"/>
              <a:fontRef idx="minor"/>
            </p:style>
          </p:sp>
          <p:sp>
            <p:nvSpPr>
              <p:cNvPr id="2457" name="CustomShape 565"/>
              <p:cNvSpPr/>
              <p:nvPr/>
            </p:nvSpPr>
            <p:spPr>
              <a:xfrm>
                <a:off x="4638600" y="1265040"/>
                <a:ext cx="10440" cy="7200"/>
              </a:xfrm>
              <a:custGeom>
                <a:avLst/>
                <a:gdLst/>
                <a:ahLst/>
                <a:rect l="l" t="t" r="r" b="b"/>
                <a:pathLst>
                  <a:path w="1126" h="965">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chemeClr val="accent1"/>
              </a:solidFill>
              <a:ln w="0">
                <a:noFill/>
              </a:ln>
            </p:spPr>
            <p:style>
              <a:lnRef idx="0"/>
              <a:fillRef idx="0"/>
              <a:effectRef idx="0"/>
              <a:fontRef idx="minor"/>
            </p:style>
          </p:sp>
        </p:grpSp>
        <p:sp>
          <p:nvSpPr>
            <p:cNvPr id="2458" name="CustomShape 566"/>
            <p:cNvSpPr/>
            <p:nvPr/>
          </p:nvSpPr>
          <p:spPr>
            <a:xfrm>
              <a:off x="4516200" y="1290600"/>
              <a:ext cx="41760" cy="30600"/>
            </a:xfrm>
            <a:custGeom>
              <a:avLst/>
              <a:gdLst/>
              <a:ahLst/>
              <a:rect l="l" t="t" r="r" b="b"/>
              <a:pathLst>
                <a:path w="3993" h="3421">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chemeClr val="accent2"/>
            </a:solidFill>
            <a:ln w="0">
              <a:noFill/>
            </a:ln>
          </p:spPr>
          <p:style>
            <a:lnRef idx="0"/>
            <a:fillRef idx="0"/>
            <a:effectRef idx="0"/>
            <a:fontRef idx="minor"/>
          </p:style>
        </p:sp>
        <p:sp>
          <p:nvSpPr>
            <p:cNvPr id="2459" name="CustomShape 567"/>
            <p:cNvSpPr/>
            <p:nvPr/>
          </p:nvSpPr>
          <p:spPr>
            <a:xfrm>
              <a:off x="4536000" y="1302120"/>
              <a:ext cx="8640" cy="7200"/>
            </a:xfrm>
            <a:custGeom>
              <a:avLst/>
              <a:gdLst/>
              <a:ahLst/>
              <a:rect l="l" t="t" r="r" b="b"/>
              <a:pathLst>
                <a:path w="968"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chemeClr val="accent2"/>
            </a:solidFill>
            <a:ln w="0">
              <a:noFill/>
            </a:ln>
          </p:spPr>
          <p:style>
            <a:lnRef idx="0"/>
            <a:fillRef idx="0"/>
            <a:effectRef idx="0"/>
            <a:fontRef idx="minor"/>
          </p:style>
        </p:sp>
        <p:grpSp>
          <p:nvGrpSpPr>
            <p:cNvPr id="2460" name="Group 568"/>
            <p:cNvGrpSpPr/>
            <p:nvPr/>
          </p:nvGrpSpPr>
          <p:grpSpPr>
            <a:xfrm>
              <a:off x="4457520" y="1236240"/>
              <a:ext cx="41760" cy="30600"/>
              <a:chOff x="4457520" y="1236240"/>
              <a:chExt cx="41760" cy="30600"/>
            </a:xfrm>
          </p:grpSpPr>
          <p:sp>
            <p:nvSpPr>
              <p:cNvPr id="2461" name="CustomShape 569"/>
              <p:cNvSpPr/>
              <p:nvPr/>
            </p:nvSpPr>
            <p:spPr>
              <a:xfrm>
                <a:off x="4457520" y="1236240"/>
                <a:ext cx="41760" cy="30600"/>
              </a:xfrm>
              <a:custGeom>
                <a:avLst/>
                <a:gdLst/>
                <a:ahLst/>
                <a:rect l="l" t="t" r="r" b="b"/>
                <a:pathLst>
                  <a:path w="4005" h="3433">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chemeClr val="accent2"/>
              </a:solidFill>
              <a:ln w="0">
                <a:noFill/>
              </a:ln>
            </p:spPr>
            <p:style>
              <a:lnRef idx="0"/>
              <a:fillRef idx="0"/>
              <a:effectRef idx="0"/>
              <a:fontRef idx="minor"/>
            </p:style>
          </p:sp>
          <p:sp>
            <p:nvSpPr>
              <p:cNvPr id="2462" name="CustomShape 570"/>
              <p:cNvSpPr/>
              <p:nvPr/>
            </p:nvSpPr>
            <p:spPr>
              <a:xfrm>
                <a:off x="4476960" y="1247760"/>
                <a:ext cx="8640" cy="720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chemeClr val="accent2"/>
              </a:solidFill>
              <a:ln w="0">
                <a:noFill/>
              </a:ln>
            </p:spPr>
            <p:style>
              <a:lnRef idx="0"/>
              <a:fillRef idx="0"/>
              <a:effectRef idx="0"/>
              <a:fontRef idx="minor"/>
            </p:style>
          </p:sp>
        </p:grpSp>
        <p:grpSp>
          <p:nvGrpSpPr>
            <p:cNvPr id="2463" name="Group 571"/>
            <p:cNvGrpSpPr/>
            <p:nvPr/>
          </p:nvGrpSpPr>
          <p:grpSpPr>
            <a:xfrm>
              <a:off x="4512600" y="1236240"/>
              <a:ext cx="41760" cy="30600"/>
              <a:chOff x="4512600" y="1236240"/>
              <a:chExt cx="41760" cy="30600"/>
            </a:xfrm>
          </p:grpSpPr>
          <p:sp>
            <p:nvSpPr>
              <p:cNvPr id="2464" name="CustomShape 572"/>
              <p:cNvSpPr/>
              <p:nvPr/>
            </p:nvSpPr>
            <p:spPr>
              <a:xfrm>
                <a:off x="4512600" y="1236240"/>
                <a:ext cx="41760" cy="30600"/>
              </a:xfrm>
              <a:custGeom>
                <a:avLst/>
                <a:gdLst/>
                <a:ahLst/>
                <a:rect l="l" t="t" r="r" b="b"/>
                <a:pathLst>
                  <a:path w="4005" h="3433">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chemeClr val="accent1"/>
              </a:solidFill>
              <a:ln w="0">
                <a:noFill/>
              </a:ln>
            </p:spPr>
            <p:style>
              <a:lnRef idx="0"/>
              <a:fillRef idx="0"/>
              <a:effectRef idx="0"/>
              <a:fontRef idx="minor"/>
            </p:style>
          </p:sp>
          <p:sp>
            <p:nvSpPr>
              <p:cNvPr id="2465" name="CustomShape 573"/>
              <p:cNvSpPr/>
              <p:nvPr/>
            </p:nvSpPr>
            <p:spPr>
              <a:xfrm>
                <a:off x="4530240" y="1247760"/>
                <a:ext cx="10440" cy="7560"/>
              </a:xfrm>
              <a:custGeom>
                <a:avLst/>
                <a:gdLst/>
                <a:ahLst/>
                <a:rect l="l" t="t" r="r" b="b"/>
                <a:pathLst>
                  <a:path w="1126" h="976">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chemeClr val="accent1"/>
              </a:solidFill>
              <a:ln w="0">
                <a:noFill/>
              </a:ln>
            </p:spPr>
            <p:style>
              <a:lnRef idx="0"/>
              <a:fillRef idx="0"/>
              <a:effectRef idx="0"/>
              <a:fontRef idx="minor"/>
            </p:style>
          </p:sp>
        </p:grpSp>
        <p:grpSp>
          <p:nvGrpSpPr>
            <p:cNvPr id="2466" name="Group 574"/>
            <p:cNvGrpSpPr/>
            <p:nvPr/>
          </p:nvGrpSpPr>
          <p:grpSpPr>
            <a:xfrm>
              <a:off x="4452120" y="1311120"/>
              <a:ext cx="41760" cy="30600"/>
              <a:chOff x="4452120" y="1311120"/>
              <a:chExt cx="41760" cy="30600"/>
            </a:xfrm>
          </p:grpSpPr>
          <p:sp>
            <p:nvSpPr>
              <p:cNvPr id="2467" name="CustomShape 575"/>
              <p:cNvSpPr/>
              <p:nvPr/>
            </p:nvSpPr>
            <p:spPr>
              <a:xfrm>
                <a:off x="4452120" y="1311120"/>
                <a:ext cx="41760" cy="30600"/>
              </a:xfrm>
              <a:custGeom>
                <a:avLst/>
                <a:gdLst/>
                <a:ahLst/>
                <a:rect l="l" t="t" r="r" b="b"/>
                <a:pathLst>
                  <a:path w="4005" h="3421">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chemeClr val="accent1"/>
              </a:solidFill>
              <a:ln w="0">
                <a:noFill/>
              </a:ln>
            </p:spPr>
            <p:style>
              <a:lnRef idx="0"/>
              <a:fillRef idx="0"/>
              <a:effectRef idx="0"/>
              <a:fontRef idx="minor"/>
            </p:style>
          </p:sp>
          <p:sp>
            <p:nvSpPr>
              <p:cNvPr id="2468" name="CustomShape 576"/>
              <p:cNvSpPr/>
              <p:nvPr/>
            </p:nvSpPr>
            <p:spPr>
              <a:xfrm>
                <a:off x="4471560" y="1322640"/>
                <a:ext cx="8640" cy="720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chemeClr val="accent1"/>
              </a:solidFill>
              <a:ln w="0">
                <a:noFill/>
              </a:ln>
            </p:spPr>
            <p:style>
              <a:lnRef idx="0"/>
              <a:fillRef idx="0"/>
              <a:effectRef idx="0"/>
              <a:fontRef idx="minor"/>
            </p:style>
          </p:sp>
        </p:grpSp>
        <p:grpSp>
          <p:nvGrpSpPr>
            <p:cNvPr id="2469" name="Group 577"/>
            <p:cNvGrpSpPr/>
            <p:nvPr/>
          </p:nvGrpSpPr>
          <p:grpSpPr>
            <a:xfrm>
              <a:off x="4700160" y="1285920"/>
              <a:ext cx="35280" cy="30600"/>
              <a:chOff x="4700160" y="1285920"/>
              <a:chExt cx="35280" cy="30600"/>
            </a:xfrm>
          </p:grpSpPr>
          <p:sp>
            <p:nvSpPr>
              <p:cNvPr id="2470" name="CustomShape 578"/>
              <p:cNvSpPr/>
              <p:nvPr/>
            </p:nvSpPr>
            <p:spPr>
              <a:xfrm>
                <a:off x="4700160" y="1285920"/>
                <a:ext cx="35280" cy="30600"/>
              </a:xfrm>
              <a:custGeom>
                <a:avLst/>
                <a:gdLst/>
                <a:ahLst/>
                <a:rect l="l" t="t" r="r" b="b"/>
                <a:pathLst>
                  <a:path w="3424" h="3413">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chemeClr val="accent1"/>
              </a:solidFill>
              <a:ln w="0">
                <a:noFill/>
              </a:ln>
            </p:spPr>
            <p:style>
              <a:lnRef idx="0"/>
              <a:fillRef idx="0"/>
              <a:effectRef idx="0"/>
              <a:fontRef idx="minor"/>
            </p:style>
          </p:sp>
          <p:sp>
            <p:nvSpPr>
              <p:cNvPr id="2471" name="CustomShape 579"/>
              <p:cNvSpPr/>
              <p:nvPr/>
            </p:nvSpPr>
            <p:spPr>
              <a:xfrm>
                <a:off x="4711680" y="1297800"/>
                <a:ext cx="10440" cy="7200"/>
              </a:xfrm>
              <a:custGeom>
                <a:avLst/>
                <a:gdLst/>
                <a:ahLst/>
                <a:rect l="l" t="t" r="r" b="b"/>
                <a:pathLst>
                  <a:path w="1126" h="965">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chemeClr val="accent1"/>
              </a:solidFill>
              <a:ln w="0">
                <a:noFill/>
              </a:ln>
            </p:spPr>
            <p:style>
              <a:lnRef idx="0"/>
              <a:fillRef idx="0"/>
              <a:effectRef idx="0"/>
              <a:fontRef idx="minor"/>
            </p:style>
          </p:sp>
        </p:grpSp>
        <p:grpSp>
          <p:nvGrpSpPr>
            <p:cNvPr id="2472" name="Group 580"/>
            <p:cNvGrpSpPr/>
            <p:nvPr/>
          </p:nvGrpSpPr>
          <p:grpSpPr>
            <a:xfrm>
              <a:off x="4734720" y="1265400"/>
              <a:ext cx="41760" cy="30600"/>
              <a:chOff x="4734720" y="1265400"/>
              <a:chExt cx="41760" cy="30600"/>
            </a:xfrm>
          </p:grpSpPr>
          <p:sp>
            <p:nvSpPr>
              <p:cNvPr id="2473" name="CustomShape 581"/>
              <p:cNvSpPr/>
              <p:nvPr/>
            </p:nvSpPr>
            <p:spPr>
              <a:xfrm>
                <a:off x="4734720" y="1265400"/>
                <a:ext cx="41760" cy="30600"/>
              </a:xfrm>
              <a:custGeom>
                <a:avLst/>
                <a:gdLst/>
                <a:ahLst/>
                <a:rect l="l" t="t" r="r" b="b"/>
                <a:pathLst>
                  <a:path w="3993" h="342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chemeClr val="accent1"/>
              </a:solidFill>
              <a:ln w="0">
                <a:noFill/>
              </a:ln>
            </p:spPr>
            <p:style>
              <a:lnRef idx="0"/>
              <a:fillRef idx="0"/>
              <a:effectRef idx="0"/>
              <a:fontRef idx="minor"/>
            </p:style>
          </p:sp>
          <p:sp>
            <p:nvSpPr>
              <p:cNvPr id="2474" name="CustomShape 582"/>
              <p:cNvSpPr/>
              <p:nvPr/>
            </p:nvSpPr>
            <p:spPr>
              <a:xfrm>
                <a:off x="4754160" y="1276920"/>
                <a:ext cx="8640" cy="720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1"/>
              </a:solidFill>
              <a:ln w="0">
                <a:noFill/>
              </a:ln>
            </p:spPr>
            <p:style>
              <a:lnRef idx="0"/>
              <a:fillRef idx="0"/>
              <a:effectRef idx="0"/>
              <a:fontRef idx="minor"/>
            </p:style>
          </p:sp>
        </p:grpSp>
        <p:grpSp>
          <p:nvGrpSpPr>
            <p:cNvPr id="2475" name="Group 583"/>
            <p:cNvGrpSpPr/>
            <p:nvPr/>
          </p:nvGrpSpPr>
          <p:grpSpPr>
            <a:xfrm>
              <a:off x="4763520" y="990360"/>
              <a:ext cx="41760" cy="30600"/>
              <a:chOff x="4763520" y="990360"/>
              <a:chExt cx="41760" cy="30600"/>
            </a:xfrm>
          </p:grpSpPr>
          <p:sp>
            <p:nvSpPr>
              <p:cNvPr id="2476" name="CustomShape 584"/>
              <p:cNvSpPr/>
              <p:nvPr/>
            </p:nvSpPr>
            <p:spPr>
              <a:xfrm>
                <a:off x="4763520" y="990360"/>
                <a:ext cx="41760" cy="30600"/>
              </a:xfrm>
              <a:custGeom>
                <a:avLst/>
                <a:gdLst/>
                <a:ahLst/>
                <a:rect l="l" t="t" r="r" b="b"/>
                <a:pathLst>
                  <a:path w="3993" h="342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chemeClr val="accent1"/>
              </a:solidFill>
              <a:ln w="0">
                <a:noFill/>
              </a:ln>
            </p:spPr>
            <p:style>
              <a:lnRef idx="0"/>
              <a:fillRef idx="0"/>
              <a:effectRef idx="0"/>
              <a:fontRef idx="minor"/>
            </p:style>
          </p:sp>
          <p:sp>
            <p:nvSpPr>
              <p:cNvPr id="2477" name="CustomShape 585"/>
              <p:cNvSpPr/>
              <p:nvPr/>
            </p:nvSpPr>
            <p:spPr>
              <a:xfrm>
                <a:off x="4782960" y="1002240"/>
                <a:ext cx="8640" cy="7200"/>
              </a:xfrm>
              <a:custGeom>
                <a:avLst/>
                <a:gdLst/>
                <a:ahLst/>
                <a:rect l="l" t="t" r="r" b="b"/>
                <a:pathLst>
                  <a:path w="956" h="969">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chemeClr val="accent1"/>
              </a:solidFill>
              <a:ln w="0">
                <a:noFill/>
              </a:ln>
            </p:spPr>
            <p:style>
              <a:lnRef idx="0"/>
              <a:fillRef idx="0"/>
              <a:effectRef idx="0"/>
              <a:fontRef idx="minor"/>
            </p:style>
          </p:sp>
        </p:grpSp>
        <p:grpSp>
          <p:nvGrpSpPr>
            <p:cNvPr id="2478" name="Group 586"/>
            <p:cNvGrpSpPr/>
            <p:nvPr/>
          </p:nvGrpSpPr>
          <p:grpSpPr>
            <a:xfrm>
              <a:off x="4609080" y="968760"/>
              <a:ext cx="41760" cy="30600"/>
              <a:chOff x="4609080" y="968760"/>
              <a:chExt cx="41760" cy="30600"/>
            </a:xfrm>
          </p:grpSpPr>
          <p:sp>
            <p:nvSpPr>
              <p:cNvPr id="2479" name="CustomShape 587"/>
              <p:cNvSpPr/>
              <p:nvPr/>
            </p:nvSpPr>
            <p:spPr>
              <a:xfrm>
                <a:off x="4609080" y="968760"/>
                <a:ext cx="41760" cy="30600"/>
              </a:xfrm>
              <a:custGeom>
                <a:avLst/>
                <a:gdLst/>
                <a:ahLst/>
                <a:rect l="l" t="t" r="r" b="b"/>
                <a:pathLst>
                  <a:path w="4005" h="3433">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chemeClr val="accent2"/>
              </a:solidFill>
              <a:ln w="0">
                <a:noFill/>
              </a:ln>
            </p:spPr>
            <p:style>
              <a:lnRef idx="0"/>
              <a:fillRef idx="0"/>
              <a:effectRef idx="0"/>
              <a:fontRef idx="minor"/>
            </p:style>
          </p:sp>
          <p:sp>
            <p:nvSpPr>
              <p:cNvPr id="2480" name="CustomShape 588"/>
              <p:cNvSpPr/>
              <p:nvPr/>
            </p:nvSpPr>
            <p:spPr>
              <a:xfrm>
                <a:off x="4628880" y="980280"/>
                <a:ext cx="8640" cy="7200"/>
              </a:xfrm>
              <a:custGeom>
                <a:avLst/>
                <a:gdLst/>
                <a:ahLst/>
                <a:rect l="l" t="t" r="r" b="b"/>
                <a:pathLst>
                  <a:path w="957" h="957">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chemeClr val="accent2"/>
              </a:solidFill>
              <a:ln w="0">
                <a:noFill/>
              </a:ln>
            </p:spPr>
            <p:style>
              <a:lnRef idx="0"/>
              <a:fillRef idx="0"/>
              <a:effectRef idx="0"/>
              <a:fontRef idx="minor"/>
            </p:style>
          </p:sp>
        </p:grpSp>
        <p:grpSp>
          <p:nvGrpSpPr>
            <p:cNvPr id="2481" name="Group 589"/>
            <p:cNvGrpSpPr/>
            <p:nvPr/>
          </p:nvGrpSpPr>
          <p:grpSpPr>
            <a:xfrm>
              <a:off x="4718880" y="1083240"/>
              <a:ext cx="35280" cy="30600"/>
              <a:chOff x="4718880" y="1083240"/>
              <a:chExt cx="35280" cy="30600"/>
            </a:xfrm>
          </p:grpSpPr>
          <p:sp>
            <p:nvSpPr>
              <p:cNvPr id="2482" name="CustomShape 590"/>
              <p:cNvSpPr/>
              <p:nvPr/>
            </p:nvSpPr>
            <p:spPr>
              <a:xfrm>
                <a:off x="4718880" y="1083240"/>
                <a:ext cx="35280" cy="30600"/>
              </a:xfrm>
              <a:custGeom>
                <a:avLst/>
                <a:gdLst/>
                <a:ahLst/>
                <a:rect l="l" t="t" r="r" b="b"/>
                <a:pathLst>
                  <a:path w="3424" h="3424">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chemeClr val="accent2"/>
              </a:solidFill>
              <a:ln w="0">
                <a:noFill/>
              </a:ln>
            </p:spPr>
            <p:style>
              <a:lnRef idx="0"/>
              <a:fillRef idx="0"/>
              <a:effectRef idx="0"/>
              <a:fontRef idx="minor"/>
            </p:style>
          </p:sp>
          <p:sp>
            <p:nvSpPr>
              <p:cNvPr id="2483" name="CustomShape 591"/>
              <p:cNvSpPr/>
              <p:nvPr/>
            </p:nvSpPr>
            <p:spPr>
              <a:xfrm>
                <a:off x="4730760" y="1094760"/>
                <a:ext cx="10440" cy="7200"/>
              </a:xfrm>
              <a:custGeom>
                <a:avLst/>
                <a:gdLst/>
                <a:ahLst/>
                <a:rect l="l" t="t" r="r" b="b"/>
                <a:pathLst>
                  <a:path w="1126" h="967">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chemeClr val="accent2"/>
              </a:solidFill>
              <a:ln w="0">
                <a:noFill/>
              </a:ln>
            </p:spPr>
            <p:style>
              <a:lnRef idx="0"/>
              <a:fillRef idx="0"/>
              <a:effectRef idx="0"/>
              <a:fontRef idx="minor"/>
            </p:style>
          </p:sp>
        </p:grpSp>
        <p:grpSp>
          <p:nvGrpSpPr>
            <p:cNvPr id="2484" name="Group 592"/>
            <p:cNvGrpSpPr/>
            <p:nvPr/>
          </p:nvGrpSpPr>
          <p:grpSpPr>
            <a:xfrm>
              <a:off x="4507200" y="1104120"/>
              <a:ext cx="41760" cy="30600"/>
              <a:chOff x="4507200" y="1104120"/>
              <a:chExt cx="41760" cy="30600"/>
            </a:xfrm>
          </p:grpSpPr>
          <p:sp>
            <p:nvSpPr>
              <p:cNvPr id="2485" name="CustomShape 593"/>
              <p:cNvSpPr/>
              <p:nvPr/>
            </p:nvSpPr>
            <p:spPr>
              <a:xfrm>
                <a:off x="4507200" y="1104120"/>
                <a:ext cx="41760" cy="30600"/>
              </a:xfrm>
              <a:custGeom>
                <a:avLst/>
                <a:gdLst/>
                <a:ahLst/>
                <a:rect l="l" t="t" r="r" b="b"/>
                <a:pathLst>
                  <a:path w="3993" h="3427">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chemeClr val="accent2"/>
              </a:solidFill>
              <a:ln w="0">
                <a:noFill/>
              </a:ln>
            </p:spPr>
            <p:style>
              <a:lnRef idx="0"/>
              <a:fillRef idx="0"/>
              <a:effectRef idx="0"/>
              <a:fontRef idx="minor"/>
            </p:style>
          </p:sp>
          <p:sp>
            <p:nvSpPr>
              <p:cNvPr id="2486" name="CustomShape 594"/>
              <p:cNvSpPr/>
              <p:nvPr/>
            </p:nvSpPr>
            <p:spPr>
              <a:xfrm>
                <a:off x="4527000" y="1115640"/>
                <a:ext cx="8640" cy="7200"/>
              </a:xfrm>
              <a:custGeom>
                <a:avLst/>
                <a:gdLst/>
                <a:ahLst/>
                <a:rect l="l" t="t" r="r" b="b"/>
                <a:pathLst>
                  <a:path w="957" h="969">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chemeClr val="accent2"/>
              </a:solidFill>
              <a:ln w="0">
                <a:noFill/>
              </a:ln>
            </p:spPr>
            <p:style>
              <a:lnRef idx="0"/>
              <a:fillRef idx="0"/>
              <a:effectRef idx="0"/>
              <a:fontRef idx="minor"/>
            </p:style>
          </p:sp>
        </p:grpSp>
        <p:grpSp>
          <p:nvGrpSpPr>
            <p:cNvPr id="2487" name="Group 595"/>
            <p:cNvGrpSpPr/>
            <p:nvPr/>
          </p:nvGrpSpPr>
          <p:grpSpPr>
            <a:xfrm>
              <a:off x="4565520" y="1244160"/>
              <a:ext cx="41760" cy="30600"/>
              <a:chOff x="4565520" y="1244160"/>
              <a:chExt cx="41760" cy="30600"/>
            </a:xfrm>
          </p:grpSpPr>
          <p:sp>
            <p:nvSpPr>
              <p:cNvPr id="2488" name="CustomShape 596"/>
              <p:cNvSpPr/>
              <p:nvPr/>
            </p:nvSpPr>
            <p:spPr>
              <a:xfrm>
                <a:off x="4565520" y="1244160"/>
                <a:ext cx="41760" cy="30600"/>
              </a:xfrm>
              <a:custGeom>
                <a:avLst/>
                <a:gdLst/>
                <a:ahLst/>
                <a:rect l="l" t="t" r="r" b="b"/>
                <a:pathLst>
                  <a:path w="4005" h="342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chemeClr val="accent2"/>
              </a:solidFill>
              <a:ln w="0">
                <a:noFill/>
              </a:ln>
            </p:spPr>
            <p:style>
              <a:lnRef idx="0"/>
              <a:fillRef idx="0"/>
              <a:effectRef idx="0"/>
              <a:fontRef idx="minor"/>
            </p:style>
          </p:sp>
          <p:sp>
            <p:nvSpPr>
              <p:cNvPr id="2489" name="CustomShape 597"/>
              <p:cNvSpPr/>
              <p:nvPr/>
            </p:nvSpPr>
            <p:spPr>
              <a:xfrm>
                <a:off x="4583160" y="1255680"/>
                <a:ext cx="10440" cy="7200"/>
              </a:xfrm>
              <a:custGeom>
                <a:avLst/>
                <a:gdLst/>
                <a:ahLst/>
                <a:rect l="l" t="t" r="r" b="b"/>
                <a:pathLst>
                  <a:path w="1138" h="964">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chemeClr val="accent2"/>
              </a:solidFill>
              <a:ln w="0">
                <a:noFill/>
              </a:ln>
            </p:spPr>
            <p:style>
              <a:lnRef idx="0"/>
              <a:fillRef idx="0"/>
              <a:effectRef idx="0"/>
              <a:fontRef idx="minor"/>
            </p:style>
          </p:sp>
        </p:grpSp>
        <p:grpSp>
          <p:nvGrpSpPr>
            <p:cNvPr id="2490" name="Group 598"/>
            <p:cNvGrpSpPr/>
            <p:nvPr/>
          </p:nvGrpSpPr>
          <p:grpSpPr>
            <a:xfrm>
              <a:off x="4609080" y="1108440"/>
              <a:ext cx="41760" cy="30600"/>
              <a:chOff x="4609080" y="1108440"/>
              <a:chExt cx="41760" cy="30600"/>
            </a:xfrm>
          </p:grpSpPr>
          <p:sp>
            <p:nvSpPr>
              <p:cNvPr id="2491" name="CustomShape 599"/>
              <p:cNvSpPr/>
              <p:nvPr/>
            </p:nvSpPr>
            <p:spPr>
              <a:xfrm>
                <a:off x="4609080" y="1108440"/>
                <a:ext cx="41760" cy="30600"/>
              </a:xfrm>
              <a:custGeom>
                <a:avLst/>
                <a:gdLst/>
                <a:ahLst/>
                <a:rect l="l" t="t" r="r" b="b"/>
                <a:pathLst>
                  <a:path w="4005" h="3433">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chemeClr val="accent2"/>
              </a:solidFill>
              <a:ln w="0">
                <a:noFill/>
              </a:ln>
            </p:spPr>
            <p:style>
              <a:lnRef idx="0"/>
              <a:fillRef idx="0"/>
              <a:effectRef idx="0"/>
              <a:fontRef idx="minor"/>
            </p:style>
          </p:sp>
          <p:sp>
            <p:nvSpPr>
              <p:cNvPr id="2492" name="CustomShape 600"/>
              <p:cNvSpPr/>
              <p:nvPr/>
            </p:nvSpPr>
            <p:spPr>
              <a:xfrm>
                <a:off x="4627080" y="1120320"/>
                <a:ext cx="10440" cy="720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chemeClr val="accent2"/>
              </a:solidFill>
              <a:ln w="0">
                <a:noFill/>
              </a:ln>
            </p:spPr>
            <p:style>
              <a:lnRef idx="0"/>
              <a:fillRef idx="0"/>
              <a:effectRef idx="0"/>
              <a:fontRef idx="minor"/>
            </p:style>
          </p:sp>
        </p:grpSp>
        <p:grpSp>
          <p:nvGrpSpPr>
            <p:cNvPr id="2493" name="Group 601"/>
            <p:cNvGrpSpPr/>
            <p:nvPr/>
          </p:nvGrpSpPr>
          <p:grpSpPr>
            <a:xfrm>
              <a:off x="4609080" y="1064160"/>
              <a:ext cx="41760" cy="30600"/>
              <a:chOff x="4609080" y="1064160"/>
              <a:chExt cx="41760" cy="30600"/>
            </a:xfrm>
          </p:grpSpPr>
          <p:sp>
            <p:nvSpPr>
              <p:cNvPr id="2494" name="CustomShape 602"/>
              <p:cNvSpPr/>
              <p:nvPr/>
            </p:nvSpPr>
            <p:spPr>
              <a:xfrm>
                <a:off x="4609080" y="1064160"/>
                <a:ext cx="41760" cy="3060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chemeClr val="accent2"/>
              </a:solidFill>
              <a:ln w="0">
                <a:noFill/>
              </a:ln>
            </p:spPr>
            <p:style>
              <a:lnRef idx="0"/>
              <a:fillRef idx="0"/>
              <a:effectRef idx="0"/>
              <a:fontRef idx="minor"/>
            </p:style>
          </p:sp>
          <p:sp>
            <p:nvSpPr>
              <p:cNvPr id="2495" name="CustomShape 603"/>
              <p:cNvSpPr/>
              <p:nvPr/>
            </p:nvSpPr>
            <p:spPr>
              <a:xfrm>
                <a:off x="4627080" y="1075680"/>
                <a:ext cx="10440" cy="7200"/>
              </a:xfrm>
              <a:custGeom>
                <a:avLst/>
                <a:gdLst/>
                <a:ahLst/>
                <a:rect l="l" t="t" r="r" b="b"/>
                <a:pathLst>
                  <a:path w="1126" h="964">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chemeClr val="accent2"/>
              </a:solidFill>
              <a:ln w="0">
                <a:noFill/>
              </a:ln>
            </p:spPr>
            <p:style>
              <a:lnRef idx="0"/>
              <a:fillRef idx="0"/>
              <a:effectRef idx="0"/>
              <a:fontRef idx="minor"/>
            </p:style>
          </p:sp>
        </p:grpSp>
        <p:grpSp>
          <p:nvGrpSpPr>
            <p:cNvPr id="2496" name="Group 604"/>
            <p:cNvGrpSpPr/>
            <p:nvPr/>
          </p:nvGrpSpPr>
          <p:grpSpPr>
            <a:xfrm>
              <a:off x="4677480" y="1024920"/>
              <a:ext cx="41760" cy="30600"/>
              <a:chOff x="4677480" y="1024920"/>
              <a:chExt cx="41760" cy="30600"/>
            </a:xfrm>
          </p:grpSpPr>
          <p:sp>
            <p:nvSpPr>
              <p:cNvPr id="2497" name="CustomShape 605"/>
              <p:cNvSpPr/>
              <p:nvPr/>
            </p:nvSpPr>
            <p:spPr>
              <a:xfrm>
                <a:off x="4677480" y="1024920"/>
                <a:ext cx="41760" cy="30600"/>
              </a:xfrm>
              <a:custGeom>
                <a:avLst/>
                <a:gdLst/>
                <a:ahLst/>
                <a:rect l="l" t="t" r="r" b="b"/>
                <a:pathLst>
                  <a:path w="4005" h="342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chemeClr val="accent1"/>
              </a:solidFill>
              <a:ln w="0">
                <a:noFill/>
              </a:ln>
            </p:spPr>
            <p:style>
              <a:lnRef idx="0"/>
              <a:fillRef idx="0"/>
              <a:effectRef idx="0"/>
              <a:fontRef idx="minor"/>
            </p:style>
          </p:sp>
          <p:sp>
            <p:nvSpPr>
              <p:cNvPr id="2498" name="CustomShape 606"/>
              <p:cNvSpPr/>
              <p:nvPr/>
            </p:nvSpPr>
            <p:spPr>
              <a:xfrm>
                <a:off x="4697280" y="1036440"/>
                <a:ext cx="8640" cy="720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chemeClr val="accent1"/>
              </a:solidFill>
              <a:ln w="0">
                <a:noFill/>
              </a:ln>
            </p:spPr>
            <p:style>
              <a:lnRef idx="0"/>
              <a:fillRef idx="0"/>
              <a:effectRef idx="0"/>
              <a:fontRef idx="minor"/>
            </p:style>
          </p:sp>
        </p:grpSp>
        <p:grpSp>
          <p:nvGrpSpPr>
            <p:cNvPr id="2499" name="Group 607"/>
            <p:cNvGrpSpPr/>
            <p:nvPr/>
          </p:nvGrpSpPr>
          <p:grpSpPr>
            <a:xfrm>
              <a:off x="4668480" y="1108800"/>
              <a:ext cx="35280" cy="30600"/>
              <a:chOff x="4668480" y="1108800"/>
              <a:chExt cx="35280" cy="30600"/>
            </a:xfrm>
          </p:grpSpPr>
          <p:sp>
            <p:nvSpPr>
              <p:cNvPr id="2500" name="CustomShape 608"/>
              <p:cNvSpPr/>
              <p:nvPr/>
            </p:nvSpPr>
            <p:spPr>
              <a:xfrm>
                <a:off x="4668480" y="1108800"/>
                <a:ext cx="35280" cy="30600"/>
              </a:xfrm>
              <a:custGeom>
                <a:avLst/>
                <a:gdLst/>
                <a:ahLst/>
                <a:rect l="l" t="t" r="r" b="b"/>
                <a:pathLst>
                  <a:path w="3425" h="3425">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chemeClr val="accent1"/>
              </a:solidFill>
              <a:ln w="0">
                <a:noFill/>
              </a:ln>
            </p:spPr>
            <p:style>
              <a:lnRef idx="0"/>
              <a:fillRef idx="0"/>
              <a:effectRef idx="0"/>
              <a:fontRef idx="minor"/>
            </p:style>
          </p:sp>
          <p:sp>
            <p:nvSpPr>
              <p:cNvPr id="2501" name="CustomShape 609"/>
              <p:cNvSpPr/>
              <p:nvPr/>
            </p:nvSpPr>
            <p:spPr>
              <a:xfrm>
                <a:off x="4680000" y="1120320"/>
                <a:ext cx="10440" cy="720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chemeClr val="accent1"/>
              </a:solidFill>
              <a:ln w="0">
                <a:noFill/>
              </a:ln>
            </p:spPr>
            <p:style>
              <a:lnRef idx="0"/>
              <a:fillRef idx="0"/>
              <a:effectRef idx="0"/>
              <a:fontRef idx="minor"/>
            </p:style>
          </p:sp>
        </p:grpSp>
        <p:grpSp>
          <p:nvGrpSpPr>
            <p:cNvPr id="2502" name="Group 610"/>
            <p:cNvGrpSpPr/>
            <p:nvPr/>
          </p:nvGrpSpPr>
          <p:grpSpPr>
            <a:xfrm>
              <a:off x="4707360" y="956160"/>
              <a:ext cx="41760" cy="30600"/>
              <a:chOff x="4707360" y="956160"/>
              <a:chExt cx="41760" cy="30600"/>
            </a:xfrm>
          </p:grpSpPr>
          <p:sp>
            <p:nvSpPr>
              <p:cNvPr id="2503" name="CustomShape 611"/>
              <p:cNvSpPr/>
              <p:nvPr/>
            </p:nvSpPr>
            <p:spPr>
              <a:xfrm>
                <a:off x="4707360" y="956160"/>
                <a:ext cx="41760" cy="30600"/>
              </a:xfrm>
              <a:custGeom>
                <a:avLst/>
                <a:gdLst/>
                <a:ahLst/>
                <a:rect l="l" t="t" r="r" b="b"/>
                <a:pathLst>
                  <a:path w="3993" h="342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chemeClr val="accent2"/>
              </a:solidFill>
              <a:ln w="0">
                <a:noFill/>
              </a:ln>
            </p:spPr>
            <p:style>
              <a:lnRef idx="0"/>
              <a:fillRef idx="0"/>
              <a:effectRef idx="0"/>
              <a:fontRef idx="minor"/>
            </p:style>
          </p:sp>
          <p:sp>
            <p:nvSpPr>
              <p:cNvPr id="2504" name="CustomShape 612"/>
              <p:cNvSpPr/>
              <p:nvPr/>
            </p:nvSpPr>
            <p:spPr>
              <a:xfrm>
                <a:off x="4727160" y="968040"/>
                <a:ext cx="8640" cy="720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w="0">
                <a:noFill/>
              </a:ln>
            </p:spPr>
            <p:style>
              <a:lnRef idx="0"/>
              <a:fillRef idx="0"/>
              <a:effectRef idx="0"/>
              <a:fontRef idx="minor"/>
            </p:style>
          </p:sp>
        </p:grpSp>
        <p:grpSp>
          <p:nvGrpSpPr>
            <p:cNvPr id="2505" name="Group 613"/>
            <p:cNvGrpSpPr/>
            <p:nvPr/>
          </p:nvGrpSpPr>
          <p:grpSpPr>
            <a:xfrm>
              <a:off x="4753440" y="1685520"/>
              <a:ext cx="50040" cy="36720"/>
              <a:chOff x="4753440" y="1685520"/>
              <a:chExt cx="50040" cy="36720"/>
            </a:xfrm>
          </p:grpSpPr>
          <p:sp>
            <p:nvSpPr>
              <p:cNvPr id="2506" name="CustomShape 614"/>
              <p:cNvSpPr/>
              <p:nvPr/>
            </p:nvSpPr>
            <p:spPr>
              <a:xfrm>
                <a:off x="4753440" y="1685520"/>
                <a:ext cx="50040" cy="36720"/>
              </a:xfrm>
              <a:custGeom>
                <a:avLst/>
                <a:gdLst/>
                <a:ahLst/>
                <a:rect l="l" t="t" r="r" b="b"/>
                <a:pathLst>
                  <a:path w="4755" h="4073">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chemeClr val="accent1"/>
              </a:solidFill>
              <a:ln w="0">
                <a:noFill/>
              </a:ln>
            </p:spPr>
            <p:style>
              <a:lnRef idx="0"/>
              <a:fillRef idx="0"/>
              <a:effectRef idx="0"/>
              <a:fontRef idx="minor"/>
            </p:style>
          </p:sp>
          <p:sp>
            <p:nvSpPr>
              <p:cNvPr id="2507" name="CustomShape 615"/>
              <p:cNvSpPr/>
              <p:nvPr/>
            </p:nvSpPr>
            <p:spPr>
              <a:xfrm>
                <a:off x="4771080" y="1697040"/>
                <a:ext cx="18720" cy="13680"/>
              </a:xfrm>
              <a:custGeom>
                <a:avLst/>
                <a:gdLst/>
                <a:ahLst/>
                <a:rect l="l" t="t" r="r" b="b"/>
                <a:pathLst>
                  <a:path w="1888" h="1617">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chemeClr val="accent1"/>
              </a:solidFill>
              <a:ln w="0">
                <a:noFill/>
              </a:ln>
            </p:spPr>
            <p:style>
              <a:lnRef idx="0"/>
              <a:fillRef idx="0"/>
              <a:effectRef idx="0"/>
              <a:fontRef idx="minor"/>
            </p:style>
          </p:sp>
        </p:grpSp>
        <p:grpSp>
          <p:nvGrpSpPr>
            <p:cNvPr id="2508" name="Group 616"/>
            <p:cNvGrpSpPr/>
            <p:nvPr/>
          </p:nvGrpSpPr>
          <p:grpSpPr>
            <a:xfrm>
              <a:off x="4753080" y="1877760"/>
              <a:ext cx="41760" cy="30600"/>
              <a:chOff x="4753080" y="1877760"/>
              <a:chExt cx="41760" cy="30600"/>
            </a:xfrm>
          </p:grpSpPr>
          <p:sp>
            <p:nvSpPr>
              <p:cNvPr id="2509" name="CustomShape 617"/>
              <p:cNvSpPr/>
              <p:nvPr/>
            </p:nvSpPr>
            <p:spPr>
              <a:xfrm>
                <a:off x="4753080" y="1877760"/>
                <a:ext cx="41760" cy="30600"/>
              </a:xfrm>
              <a:custGeom>
                <a:avLst/>
                <a:gdLst/>
                <a:ahLst/>
                <a:rect l="l" t="t" r="r" b="b"/>
                <a:pathLst>
                  <a:path w="3993" h="3421">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chemeClr val="accent2"/>
              </a:solidFill>
              <a:ln w="0">
                <a:noFill/>
              </a:ln>
            </p:spPr>
            <p:style>
              <a:lnRef idx="0"/>
              <a:fillRef idx="0"/>
              <a:effectRef idx="0"/>
              <a:fontRef idx="minor"/>
            </p:style>
          </p:sp>
          <p:sp>
            <p:nvSpPr>
              <p:cNvPr id="2510" name="CustomShape 618"/>
              <p:cNvSpPr/>
              <p:nvPr/>
            </p:nvSpPr>
            <p:spPr>
              <a:xfrm>
                <a:off x="4770720" y="1889280"/>
                <a:ext cx="10440" cy="7560"/>
              </a:xfrm>
              <a:custGeom>
                <a:avLst/>
                <a:gdLst/>
                <a:ahLst/>
                <a:rect l="l" t="t" r="r" b="b"/>
                <a:pathLst>
                  <a:path w="1138" h="977">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chemeClr val="accent2"/>
              </a:solidFill>
              <a:ln w="0">
                <a:noFill/>
              </a:ln>
            </p:spPr>
            <p:style>
              <a:lnRef idx="0"/>
              <a:fillRef idx="0"/>
              <a:effectRef idx="0"/>
              <a:fontRef idx="minor"/>
            </p:style>
          </p:sp>
        </p:grpSp>
        <p:grpSp>
          <p:nvGrpSpPr>
            <p:cNvPr id="2511" name="Group 619"/>
            <p:cNvGrpSpPr/>
            <p:nvPr/>
          </p:nvGrpSpPr>
          <p:grpSpPr>
            <a:xfrm>
              <a:off x="4773600" y="1529640"/>
              <a:ext cx="41760" cy="30600"/>
              <a:chOff x="4773600" y="1529640"/>
              <a:chExt cx="41760" cy="30600"/>
            </a:xfrm>
          </p:grpSpPr>
          <p:sp>
            <p:nvSpPr>
              <p:cNvPr id="2512" name="CustomShape 620"/>
              <p:cNvSpPr/>
              <p:nvPr/>
            </p:nvSpPr>
            <p:spPr>
              <a:xfrm>
                <a:off x="4773600" y="1529640"/>
                <a:ext cx="41760" cy="30600"/>
              </a:xfrm>
              <a:custGeom>
                <a:avLst/>
                <a:gdLst/>
                <a:ahLst/>
                <a:rect l="l" t="t" r="r" b="b"/>
                <a:pathLst>
                  <a:path w="4005" h="342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chemeClr val="accent2"/>
              </a:solidFill>
              <a:ln w="0">
                <a:noFill/>
              </a:ln>
            </p:spPr>
            <p:style>
              <a:lnRef idx="0"/>
              <a:fillRef idx="0"/>
              <a:effectRef idx="0"/>
              <a:fontRef idx="minor"/>
            </p:style>
          </p:sp>
          <p:sp>
            <p:nvSpPr>
              <p:cNvPr id="2513" name="CustomShape 621"/>
              <p:cNvSpPr/>
              <p:nvPr/>
            </p:nvSpPr>
            <p:spPr>
              <a:xfrm>
                <a:off x="4791600" y="1541160"/>
                <a:ext cx="10440" cy="7200"/>
              </a:xfrm>
              <a:custGeom>
                <a:avLst/>
                <a:gdLst/>
                <a:ahLst/>
                <a:rect l="l" t="t" r="r" b="b"/>
                <a:pathLst>
                  <a:path w="1138" h="964">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chemeClr val="accent2"/>
              </a:solidFill>
              <a:ln w="0">
                <a:noFill/>
              </a:ln>
            </p:spPr>
            <p:style>
              <a:lnRef idx="0"/>
              <a:fillRef idx="0"/>
              <a:effectRef idx="0"/>
              <a:fontRef idx="minor"/>
            </p:style>
          </p:sp>
        </p:grpSp>
        <p:grpSp>
          <p:nvGrpSpPr>
            <p:cNvPr id="2514" name="Group 622"/>
            <p:cNvGrpSpPr/>
            <p:nvPr/>
          </p:nvGrpSpPr>
          <p:grpSpPr>
            <a:xfrm>
              <a:off x="4529160" y="1522080"/>
              <a:ext cx="48960" cy="36000"/>
              <a:chOff x="4529160" y="1522080"/>
              <a:chExt cx="48960" cy="36000"/>
            </a:xfrm>
          </p:grpSpPr>
          <p:sp>
            <p:nvSpPr>
              <p:cNvPr id="2515" name="CustomShape 623"/>
              <p:cNvSpPr/>
              <p:nvPr/>
            </p:nvSpPr>
            <p:spPr>
              <a:xfrm>
                <a:off x="4529160" y="1522080"/>
                <a:ext cx="48960" cy="36000"/>
              </a:xfrm>
              <a:custGeom>
                <a:avLst/>
                <a:gdLst/>
                <a:ahLst/>
                <a:rect l="l" t="t" r="r" b="b"/>
                <a:pathLst>
                  <a:path w="4682" h="4008">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chemeClr val="accent2"/>
              </a:solidFill>
              <a:ln w="0">
                <a:noFill/>
              </a:ln>
            </p:spPr>
            <p:style>
              <a:lnRef idx="0"/>
              <a:fillRef idx="0"/>
              <a:effectRef idx="0"/>
              <a:fontRef idx="minor"/>
            </p:style>
          </p:sp>
          <p:sp>
            <p:nvSpPr>
              <p:cNvPr id="2516" name="CustomShape 624"/>
              <p:cNvSpPr/>
              <p:nvPr/>
            </p:nvSpPr>
            <p:spPr>
              <a:xfrm>
                <a:off x="4549680" y="1533960"/>
                <a:ext cx="15120" cy="12960"/>
              </a:xfrm>
              <a:custGeom>
                <a:avLst/>
                <a:gdLst/>
                <a:ahLst/>
                <a:rect l="l" t="t" r="r" b="b"/>
                <a:pathLst>
                  <a:path w="1549" h="1549">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chemeClr val="accent2"/>
              </a:solidFill>
              <a:ln w="0">
                <a:noFill/>
              </a:ln>
            </p:spPr>
            <p:style>
              <a:lnRef idx="0"/>
              <a:fillRef idx="0"/>
              <a:effectRef idx="0"/>
              <a:fontRef idx="minor"/>
            </p:style>
          </p:sp>
        </p:grpSp>
        <p:grpSp>
          <p:nvGrpSpPr>
            <p:cNvPr id="2517" name="Group 625"/>
            <p:cNvGrpSpPr/>
            <p:nvPr/>
          </p:nvGrpSpPr>
          <p:grpSpPr>
            <a:xfrm>
              <a:off x="4387680" y="1565640"/>
              <a:ext cx="44640" cy="32760"/>
              <a:chOff x="4387680" y="1565640"/>
              <a:chExt cx="44640" cy="32760"/>
            </a:xfrm>
          </p:grpSpPr>
          <p:sp>
            <p:nvSpPr>
              <p:cNvPr id="2518" name="CustomShape 626"/>
              <p:cNvSpPr/>
              <p:nvPr/>
            </p:nvSpPr>
            <p:spPr>
              <a:xfrm>
                <a:off x="4387680" y="1565640"/>
                <a:ext cx="44640" cy="32760"/>
              </a:xfrm>
              <a:custGeom>
                <a:avLst/>
                <a:gdLst/>
                <a:ahLst/>
                <a:rect l="l" t="t" r="r" b="b"/>
                <a:pathLst>
                  <a:path w="4271" h="3649">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chemeClr val="accent2"/>
              </a:solidFill>
              <a:ln w="0">
                <a:noFill/>
              </a:ln>
            </p:spPr>
            <p:style>
              <a:lnRef idx="0"/>
              <a:fillRef idx="0"/>
              <a:effectRef idx="0"/>
              <a:fontRef idx="minor"/>
            </p:style>
          </p:sp>
          <p:sp>
            <p:nvSpPr>
              <p:cNvPr id="2519" name="CustomShape 627"/>
              <p:cNvSpPr/>
              <p:nvPr/>
            </p:nvSpPr>
            <p:spPr>
              <a:xfrm>
                <a:off x="4407840" y="1577160"/>
                <a:ext cx="11160" cy="9720"/>
              </a:xfrm>
              <a:custGeom>
                <a:avLst/>
                <a:gdLst/>
                <a:ahLst/>
                <a:rect l="l" t="t" r="r" b="b"/>
                <a:pathLst>
                  <a:path w="1186" h="1199">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chemeClr val="accent2"/>
              </a:solidFill>
              <a:ln w="0">
                <a:noFill/>
              </a:ln>
            </p:spPr>
            <p:style>
              <a:lnRef idx="0"/>
              <a:fillRef idx="0"/>
              <a:effectRef idx="0"/>
              <a:fontRef idx="minor"/>
            </p:style>
          </p:sp>
        </p:grpSp>
        <p:grpSp>
          <p:nvGrpSpPr>
            <p:cNvPr id="2520" name="Group 628"/>
            <p:cNvGrpSpPr/>
            <p:nvPr/>
          </p:nvGrpSpPr>
          <p:grpSpPr>
            <a:xfrm>
              <a:off x="4578120" y="1309680"/>
              <a:ext cx="44640" cy="32760"/>
              <a:chOff x="4578120" y="1309680"/>
              <a:chExt cx="44640" cy="32760"/>
            </a:xfrm>
          </p:grpSpPr>
          <p:sp>
            <p:nvSpPr>
              <p:cNvPr id="2521" name="CustomShape 629"/>
              <p:cNvSpPr/>
              <p:nvPr/>
            </p:nvSpPr>
            <p:spPr>
              <a:xfrm>
                <a:off x="4578120" y="1309680"/>
                <a:ext cx="44640" cy="32760"/>
              </a:xfrm>
              <a:custGeom>
                <a:avLst/>
                <a:gdLst/>
                <a:ahLst/>
                <a:rect l="l" t="t" r="r" b="b"/>
                <a:pathLst>
                  <a:path w="4271" h="3661">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chemeClr val="accent2"/>
              </a:solidFill>
              <a:ln w="0">
                <a:noFill/>
              </a:ln>
            </p:spPr>
            <p:style>
              <a:lnRef idx="0"/>
              <a:fillRef idx="0"/>
              <a:effectRef idx="0"/>
              <a:fontRef idx="minor"/>
            </p:style>
          </p:sp>
          <p:sp>
            <p:nvSpPr>
              <p:cNvPr id="2522" name="CustomShape 630"/>
              <p:cNvSpPr/>
              <p:nvPr/>
            </p:nvSpPr>
            <p:spPr>
              <a:xfrm>
                <a:off x="4598280" y="1321560"/>
                <a:ext cx="11160" cy="9720"/>
              </a:xfrm>
              <a:custGeom>
                <a:avLst/>
                <a:gdLst/>
                <a:ahLst/>
                <a:rect l="l" t="t" r="r" b="b"/>
                <a:pathLst>
                  <a:path w="1186" h="1199">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chemeClr val="accent2"/>
              </a:solidFill>
              <a:ln w="0">
                <a:noFill/>
              </a:ln>
            </p:spPr>
            <p:style>
              <a:lnRef idx="0"/>
              <a:fillRef idx="0"/>
              <a:effectRef idx="0"/>
              <a:fontRef idx="minor"/>
            </p:style>
          </p:sp>
        </p:grpSp>
        <p:grpSp>
          <p:nvGrpSpPr>
            <p:cNvPr id="2523" name="Group 631"/>
            <p:cNvGrpSpPr/>
            <p:nvPr/>
          </p:nvGrpSpPr>
          <p:grpSpPr>
            <a:xfrm>
              <a:off x="4899600" y="1671480"/>
              <a:ext cx="44640" cy="32760"/>
              <a:chOff x="4899600" y="1671480"/>
              <a:chExt cx="44640" cy="32760"/>
            </a:xfrm>
          </p:grpSpPr>
          <p:sp>
            <p:nvSpPr>
              <p:cNvPr id="2524" name="CustomShape 632"/>
              <p:cNvSpPr/>
              <p:nvPr/>
            </p:nvSpPr>
            <p:spPr>
              <a:xfrm>
                <a:off x="4899600" y="1671480"/>
                <a:ext cx="44640" cy="32760"/>
              </a:xfrm>
              <a:custGeom>
                <a:avLst/>
                <a:gdLst/>
                <a:ahLst/>
                <a:rect l="l" t="t" r="r" b="b"/>
                <a:pathLst>
                  <a:path w="4259" h="3648">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chemeClr val="accent2"/>
              </a:solidFill>
              <a:ln w="0">
                <a:noFill/>
              </a:ln>
            </p:spPr>
            <p:style>
              <a:lnRef idx="0"/>
              <a:fillRef idx="0"/>
              <a:effectRef idx="0"/>
              <a:fontRef idx="minor"/>
            </p:style>
          </p:sp>
          <p:sp>
            <p:nvSpPr>
              <p:cNvPr id="2525" name="CustomShape 633"/>
              <p:cNvSpPr/>
              <p:nvPr/>
            </p:nvSpPr>
            <p:spPr>
              <a:xfrm>
                <a:off x="4919400" y="1683360"/>
                <a:ext cx="11160" cy="9360"/>
              </a:xfrm>
              <a:custGeom>
                <a:avLst/>
                <a:gdLst/>
                <a:ahLst/>
                <a:rect l="l" t="t" r="r" b="b"/>
                <a:pathLst>
                  <a:path w="1199" h="1186">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chemeClr val="accent2"/>
              </a:solidFill>
              <a:ln w="0">
                <a:noFill/>
              </a:ln>
            </p:spPr>
            <p:style>
              <a:lnRef idx="0"/>
              <a:fillRef idx="0"/>
              <a:effectRef idx="0"/>
              <a:fontRef idx="minor"/>
            </p:style>
          </p:sp>
        </p:grpSp>
        <p:grpSp>
          <p:nvGrpSpPr>
            <p:cNvPr id="2526" name="Group 634"/>
            <p:cNvGrpSpPr/>
            <p:nvPr/>
          </p:nvGrpSpPr>
          <p:grpSpPr>
            <a:xfrm>
              <a:off x="4868640" y="1728000"/>
              <a:ext cx="44640" cy="32760"/>
              <a:chOff x="4868640" y="1728000"/>
              <a:chExt cx="44640" cy="32760"/>
            </a:xfrm>
          </p:grpSpPr>
          <p:sp>
            <p:nvSpPr>
              <p:cNvPr id="2527" name="CustomShape 635"/>
              <p:cNvSpPr/>
              <p:nvPr/>
            </p:nvSpPr>
            <p:spPr>
              <a:xfrm>
                <a:off x="4868640" y="1728000"/>
                <a:ext cx="44640" cy="32760"/>
              </a:xfrm>
              <a:custGeom>
                <a:avLst/>
                <a:gdLst/>
                <a:ahLst/>
                <a:rect l="l" t="t" r="r" b="b"/>
                <a:pathLst>
                  <a:path w="4259" h="3649">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chemeClr val="accent2"/>
              </a:solidFill>
              <a:ln w="0">
                <a:noFill/>
              </a:ln>
            </p:spPr>
            <p:style>
              <a:lnRef idx="0"/>
              <a:fillRef idx="0"/>
              <a:effectRef idx="0"/>
              <a:fontRef idx="minor"/>
            </p:style>
          </p:sp>
          <p:sp>
            <p:nvSpPr>
              <p:cNvPr id="2528" name="CustomShape 636"/>
              <p:cNvSpPr/>
              <p:nvPr/>
            </p:nvSpPr>
            <p:spPr>
              <a:xfrm>
                <a:off x="4888440" y="1739520"/>
                <a:ext cx="11160" cy="9360"/>
              </a:xfrm>
              <a:custGeom>
                <a:avLst/>
                <a:gdLst/>
                <a:ahLst/>
                <a:rect l="l" t="t" r="r" b="b"/>
                <a:pathLst>
                  <a:path w="1198" h="1186">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chemeClr val="accent2"/>
              </a:solidFill>
              <a:ln w="0">
                <a:noFill/>
              </a:ln>
            </p:spPr>
            <p:style>
              <a:lnRef idx="0"/>
              <a:fillRef idx="0"/>
              <a:effectRef idx="0"/>
              <a:fontRef idx="minor"/>
            </p:style>
          </p:sp>
        </p:grpSp>
        <p:grpSp>
          <p:nvGrpSpPr>
            <p:cNvPr id="2529" name="Group 637"/>
            <p:cNvGrpSpPr/>
            <p:nvPr/>
          </p:nvGrpSpPr>
          <p:grpSpPr>
            <a:xfrm>
              <a:off x="4875120" y="1802520"/>
              <a:ext cx="44640" cy="32760"/>
              <a:chOff x="4875120" y="1802520"/>
              <a:chExt cx="44640" cy="32760"/>
            </a:xfrm>
          </p:grpSpPr>
          <p:sp>
            <p:nvSpPr>
              <p:cNvPr id="2530" name="CustomShape 638"/>
              <p:cNvSpPr/>
              <p:nvPr/>
            </p:nvSpPr>
            <p:spPr>
              <a:xfrm>
                <a:off x="4875120" y="1802520"/>
                <a:ext cx="44640" cy="32760"/>
              </a:xfrm>
              <a:custGeom>
                <a:avLst/>
                <a:gdLst/>
                <a:ahLst/>
                <a:rect l="l" t="t" r="r" b="b"/>
                <a:pathLst>
                  <a:path w="4271" h="3657">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chemeClr val="accent2"/>
              </a:solidFill>
              <a:ln w="0">
                <a:noFill/>
              </a:ln>
            </p:spPr>
            <p:style>
              <a:lnRef idx="0"/>
              <a:fillRef idx="0"/>
              <a:effectRef idx="0"/>
              <a:fontRef idx="minor"/>
            </p:style>
          </p:sp>
          <p:sp>
            <p:nvSpPr>
              <p:cNvPr id="2531" name="CustomShape 639"/>
              <p:cNvSpPr/>
              <p:nvPr/>
            </p:nvSpPr>
            <p:spPr>
              <a:xfrm>
                <a:off x="4895280" y="1814400"/>
                <a:ext cx="11160" cy="9360"/>
              </a:xfrm>
              <a:custGeom>
                <a:avLst/>
                <a:gdLst/>
                <a:ahLst/>
                <a:rect l="l" t="t" r="r" b="b"/>
                <a:pathLst>
                  <a:path w="1187" h="1186">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chemeClr val="accent2"/>
              </a:solidFill>
              <a:ln w="0">
                <a:noFill/>
              </a:ln>
            </p:spPr>
            <p:style>
              <a:lnRef idx="0"/>
              <a:fillRef idx="0"/>
              <a:effectRef idx="0"/>
              <a:fontRef idx="minor"/>
            </p:style>
          </p:sp>
        </p:grpSp>
        <p:sp>
          <p:nvSpPr>
            <p:cNvPr id="2532" name="CustomShape 640"/>
            <p:cNvSpPr/>
            <p:nvPr/>
          </p:nvSpPr>
          <p:spPr>
            <a:xfrm>
              <a:off x="4601160" y="1665720"/>
              <a:ext cx="44640" cy="32760"/>
            </a:xfrm>
            <a:custGeom>
              <a:avLst/>
              <a:gdLst/>
              <a:ahLst/>
              <a:rect l="l" t="t" r="r" b="b"/>
              <a:pathLst>
                <a:path w="4259" h="3648">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chemeClr val="accent2"/>
            </a:solidFill>
            <a:ln w="0">
              <a:noFill/>
            </a:ln>
          </p:spPr>
          <p:style>
            <a:lnRef idx="0"/>
            <a:fillRef idx="0"/>
            <a:effectRef idx="0"/>
            <a:fontRef idx="minor"/>
          </p:style>
        </p:sp>
        <p:sp>
          <p:nvSpPr>
            <p:cNvPr id="2533" name="CustomShape 641"/>
            <p:cNvSpPr/>
            <p:nvPr/>
          </p:nvSpPr>
          <p:spPr>
            <a:xfrm>
              <a:off x="4621320" y="1677600"/>
              <a:ext cx="11160" cy="9720"/>
            </a:xfrm>
            <a:custGeom>
              <a:avLst/>
              <a:gdLst/>
              <a:ahLst/>
              <a:rect l="l" t="t" r="r" b="b"/>
              <a:pathLst>
                <a:path w="1186" h="1199">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chemeClr val="accent2"/>
            </a:solidFill>
            <a:ln w="0">
              <a:noFill/>
            </a:ln>
          </p:spPr>
          <p:style>
            <a:lnRef idx="0"/>
            <a:fillRef idx="0"/>
            <a:effectRef idx="0"/>
            <a:fontRef idx="minor"/>
          </p:style>
        </p:sp>
        <p:grpSp>
          <p:nvGrpSpPr>
            <p:cNvPr id="2534" name="Group 642"/>
            <p:cNvGrpSpPr/>
            <p:nvPr/>
          </p:nvGrpSpPr>
          <p:grpSpPr>
            <a:xfrm>
              <a:off x="4668840" y="1549440"/>
              <a:ext cx="56880" cy="41760"/>
              <a:chOff x="4668840" y="1549440"/>
              <a:chExt cx="56880" cy="41760"/>
            </a:xfrm>
          </p:grpSpPr>
          <p:sp>
            <p:nvSpPr>
              <p:cNvPr id="2535" name="CustomShape 643"/>
              <p:cNvSpPr/>
              <p:nvPr/>
            </p:nvSpPr>
            <p:spPr>
              <a:xfrm>
                <a:off x="4668840" y="1549440"/>
                <a:ext cx="56880" cy="41760"/>
              </a:xfrm>
              <a:custGeom>
                <a:avLst/>
                <a:gdLst/>
                <a:ahLst/>
                <a:rect l="l" t="t" r="r" b="b"/>
                <a:pathLst>
                  <a:path w="5393" h="4612">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chemeClr val="accent1"/>
              </a:solidFill>
              <a:ln w="0">
                <a:noFill/>
              </a:ln>
            </p:spPr>
            <p:style>
              <a:lnRef idx="0"/>
              <a:fillRef idx="0"/>
              <a:effectRef idx="0"/>
              <a:fontRef idx="minor"/>
            </p:style>
          </p:sp>
          <p:sp>
            <p:nvSpPr>
              <p:cNvPr id="2536" name="CustomShape 644"/>
              <p:cNvSpPr/>
              <p:nvPr/>
            </p:nvSpPr>
            <p:spPr>
              <a:xfrm>
                <a:off x="4686840" y="1561320"/>
                <a:ext cx="25560" cy="18720"/>
              </a:xfrm>
              <a:custGeom>
                <a:avLst/>
                <a:gdLst/>
                <a:ahLst/>
                <a:rect l="l" t="t" r="r" b="b"/>
                <a:pathLst>
                  <a:path w="2517" h="2156">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chemeClr val="accent1"/>
              </a:solidFill>
              <a:ln w="0">
                <a:noFill/>
              </a:ln>
            </p:spPr>
            <p:style>
              <a:lnRef idx="0"/>
              <a:fillRef idx="0"/>
              <a:effectRef idx="0"/>
              <a:fontRef idx="minor"/>
            </p:style>
          </p:sp>
        </p:grpSp>
        <p:grpSp>
          <p:nvGrpSpPr>
            <p:cNvPr id="2537" name="Group 645"/>
            <p:cNvGrpSpPr/>
            <p:nvPr/>
          </p:nvGrpSpPr>
          <p:grpSpPr>
            <a:xfrm>
              <a:off x="4646160" y="1870920"/>
              <a:ext cx="44640" cy="32760"/>
              <a:chOff x="4646160" y="1870920"/>
              <a:chExt cx="44640" cy="32760"/>
            </a:xfrm>
          </p:grpSpPr>
          <p:sp>
            <p:nvSpPr>
              <p:cNvPr id="2538" name="CustomShape 646"/>
              <p:cNvSpPr/>
              <p:nvPr/>
            </p:nvSpPr>
            <p:spPr>
              <a:xfrm>
                <a:off x="4646160" y="1870920"/>
                <a:ext cx="44640" cy="32760"/>
              </a:xfrm>
              <a:custGeom>
                <a:avLst/>
                <a:gdLst/>
                <a:ahLst/>
                <a:rect l="l" t="t" r="r" b="b"/>
                <a:pathLst>
                  <a:path w="4259" h="3649">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chemeClr val="accent2"/>
              </a:solidFill>
              <a:ln w="0">
                <a:noFill/>
              </a:ln>
            </p:spPr>
            <p:style>
              <a:lnRef idx="0"/>
              <a:fillRef idx="0"/>
              <a:effectRef idx="0"/>
              <a:fontRef idx="minor"/>
            </p:style>
          </p:sp>
          <p:sp>
            <p:nvSpPr>
              <p:cNvPr id="2539" name="CustomShape 647"/>
              <p:cNvSpPr/>
              <p:nvPr/>
            </p:nvSpPr>
            <p:spPr>
              <a:xfrm>
                <a:off x="4663800" y="1882800"/>
                <a:ext cx="13320" cy="9360"/>
              </a:xfrm>
              <a:custGeom>
                <a:avLst/>
                <a:gdLst/>
                <a:ahLst/>
                <a:rect l="l" t="t" r="r" b="b"/>
                <a:pathLst>
                  <a:path w="1404" h="1192">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chemeClr val="accent2"/>
              </a:solidFill>
              <a:ln w="0">
                <a:noFill/>
              </a:ln>
            </p:spPr>
            <p:style>
              <a:lnRef idx="0"/>
              <a:fillRef idx="0"/>
              <a:effectRef idx="0"/>
              <a:fontRef idx="minor"/>
            </p:style>
          </p:sp>
        </p:grpSp>
        <p:grpSp>
          <p:nvGrpSpPr>
            <p:cNvPr id="2540" name="Group 648"/>
            <p:cNvGrpSpPr/>
            <p:nvPr/>
          </p:nvGrpSpPr>
          <p:grpSpPr>
            <a:xfrm>
              <a:off x="4803120" y="1940400"/>
              <a:ext cx="44640" cy="32760"/>
              <a:chOff x="4803120" y="1940400"/>
              <a:chExt cx="44640" cy="32760"/>
            </a:xfrm>
          </p:grpSpPr>
          <p:sp>
            <p:nvSpPr>
              <p:cNvPr id="2541" name="CustomShape 649"/>
              <p:cNvSpPr/>
              <p:nvPr/>
            </p:nvSpPr>
            <p:spPr>
              <a:xfrm>
                <a:off x="4803120" y="1940400"/>
                <a:ext cx="44640" cy="32760"/>
              </a:xfrm>
              <a:custGeom>
                <a:avLst/>
                <a:gdLst/>
                <a:ahLst/>
                <a:rect l="l" t="t" r="r" b="b"/>
                <a:pathLst>
                  <a:path w="4271" h="3657">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chemeClr val="accent2"/>
              </a:solidFill>
              <a:ln w="0">
                <a:noFill/>
              </a:ln>
            </p:spPr>
            <p:style>
              <a:lnRef idx="0"/>
              <a:fillRef idx="0"/>
              <a:effectRef idx="0"/>
              <a:fontRef idx="minor"/>
            </p:style>
          </p:sp>
          <p:sp>
            <p:nvSpPr>
              <p:cNvPr id="2542" name="CustomShape 650"/>
              <p:cNvSpPr/>
              <p:nvPr/>
            </p:nvSpPr>
            <p:spPr>
              <a:xfrm>
                <a:off x="4823280" y="1951920"/>
                <a:ext cx="11160" cy="9360"/>
              </a:xfrm>
              <a:custGeom>
                <a:avLst/>
                <a:gdLst/>
                <a:ahLst/>
                <a:rect l="l" t="t" r="r" b="b"/>
                <a:pathLst>
                  <a:path w="1187" h="1187">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chemeClr val="accent2"/>
              </a:solidFill>
              <a:ln w="0">
                <a:noFill/>
              </a:ln>
            </p:spPr>
            <p:style>
              <a:lnRef idx="0"/>
              <a:fillRef idx="0"/>
              <a:effectRef idx="0"/>
              <a:fontRef idx="minor"/>
            </p:style>
          </p:sp>
        </p:grpSp>
        <p:grpSp>
          <p:nvGrpSpPr>
            <p:cNvPr id="2543" name="Group 651"/>
            <p:cNvGrpSpPr/>
            <p:nvPr/>
          </p:nvGrpSpPr>
          <p:grpSpPr>
            <a:xfrm>
              <a:off x="3865320" y="2047680"/>
              <a:ext cx="50400" cy="37080"/>
              <a:chOff x="3865320" y="2047680"/>
              <a:chExt cx="50400" cy="37080"/>
            </a:xfrm>
          </p:grpSpPr>
          <p:sp>
            <p:nvSpPr>
              <p:cNvPr id="2544" name="CustomShape 652"/>
              <p:cNvSpPr/>
              <p:nvPr/>
            </p:nvSpPr>
            <p:spPr>
              <a:xfrm>
                <a:off x="3865320" y="2047680"/>
                <a:ext cx="50400" cy="37080"/>
              </a:xfrm>
              <a:custGeom>
                <a:avLst/>
                <a:gdLst/>
                <a:ahLst/>
                <a:rect l="l" t="t" r="r" b="b"/>
                <a:pathLst>
                  <a:path w="4804" h="4122">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chemeClr val="accent1"/>
              </a:solidFill>
              <a:ln w="0">
                <a:noFill/>
              </a:ln>
            </p:spPr>
            <p:style>
              <a:lnRef idx="0"/>
              <a:fillRef idx="0"/>
              <a:effectRef idx="0"/>
              <a:fontRef idx="minor"/>
            </p:style>
          </p:sp>
          <p:sp>
            <p:nvSpPr>
              <p:cNvPr id="2545" name="CustomShape 653"/>
              <p:cNvSpPr/>
              <p:nvPr/>
            </p:nvSpPr>
            <p:spPr>
              <a:xfrm>
                <a:off x="3886200" y="2059200"/>
                <a:ext cx="16200" cy="1404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chemeClr val="accent1"/>
              </a:solidFill>
              <a:ln w="0">
                <a:noFill/>
              </a:ln>
            </p:spPr>
            <p:style>
              <a:lnRef idx="0"/>
              <a:fillRef idx="0"/>
              <a:effectRef idx="0"/>
              <a:fontRef idx="minor"/>
            </p:style>
          </p:sp>
        </p:grpSp>
        <p:grpSp>
          <p:nvGrpSpPr>
            <p:cNvPr id="2546" name="Group 654"/>
            <p:cNvGrpSpPr/>
            <p:nvPr/>
          </p:nvGrpSpPr>
          <p:grpSpPr>
            <a:xfrm>
              <a:off x="3894120" y="1842480"/>
              <a:ext cx="50400" cy="37080"/>
              <a:chOff x="3894120" y="1842480"/>
              <a:chExt cx="50400" cy="37080"/>
            </a:xfrm>
          </p:grpSpPr>
          <p:sp>
            <p:nvSpPr>
              <p:cNvPr id="2547" name="CustomShape 655"/>
              <p:cNvSpPr/>
              <p:nvPr/>
            </p:nvSpPr>
            <p:spPr>
              <a:xfrm>
                <a:off x="3894120" y="1842480"/>
                <a:ext cx="50400" cy="37080"/>
              </a:xfrm>
              <a:custGeom>
                <a:avLst/>
                <a:gdLst/>
                <a:ahLst/>
                <a:rect l="l" t="t" r="r" b="b"/>
                <a:pathLst>
                  <a:path w="4804" h="4115">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chemeClr val="accent2"/>
              </a:solidFill>
              <a:ln w="0">
                <a:noFill/>
              </a:ln>
            </p:spPr>
            <p:style>
              <a:lnRef idx="0"/>
              <a:fillRef idx="0"/>
              <a:effectRef idx="0"/>
              <a:fontRef idx="minor"/>
            </p:style>
          </p:sp>
          <p:sp>
            <p:nvSpPr>
              <p:cNvPr id="2548" name="CustomShape 656"/>
              <p:cNvSpPr/>
              <p:nvPr/>
            </p:nvSpPr>
            <p:spPr>
              <a:xfrm>
                <a:off x="3911760" y="1854360"/>
                <a:ext cx="19080" cy="14040"/>
              </a:xfrm>
              <a:custGeom>
                <a:avLst/>
                <a:gdLst/>
                <a:ahLst/>
                <a:rect l="l" t="t" r="r" b="b"/>
                <a:pathLst>
                  <a:path w="1937" h="1658">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chemeClr val="accent2"/>
              </a:solidFill>
              <a:ln w="0">
                <a:noFill/>
              </a:ln>
            </p:spPr>
            <p:style>
              <a:lnRef idx="0"/>
              <a:fillRef idx="0"/>
              <a:effectRef idx="0"/>
              <a:fontRef idx="minor"/>
            </p:style>
          </p:sp>
        </p:grpSp>
        <p:grpSp>
          <p:nvGrpSpPr>
            <p:cNvPr id="2549" name="Group 657"/>
            <p:cNvGrpSpPr/>
            <p:nvPr/>
          </p:nvGrpSpPr>
          <p:grpSpPr>
            <a:xfrm>
              <a:off x="4008240" y="1609200"/>
              <a:ext cx="50400" cy="37080"/>
              <a:chOff x="4008240" y="1609200"/>
              <a:chExt cx="50400" cy="37080"/>
            </a:xfrm>
          </p:grpSpPr>
          <p:sp>
            <p:nvSpPr>
              <p:cNvPr id="2550" name="CustomShape 658"/>
              <p:cNvSpPr/>
              <p:nvPr/>
            </p:nvSpPr>
            <p:spPr>
              <a:xfrm>
                <a:off x="4008240" y="1609200"/>
                <a:ext cx="50400" cy="37080"/>
              </a:xfrm>
              <a:custGeom>
                <a:avLst/>
                <a:gdLst/>
                <a:ahLst/>
                <a:rect l="l" t="t" r="r" b="b"/>
                <a:pathLst>
                  <a:path w="4804" h="4126">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chemeClr val="accent1"/>
              </a:solidFill>
              <a:ln w="0">
                <a:noFill/>
              </a:ln>
            </p:spPr>
            <p:style>
              <a:lnRef idx="0"/>
              <a:fillRef idx="0"/>
              <a:effectRef idx="0"/>
              <a:fontRef idx="minor"/>
            </p:style>
          </p:sp>
          <p:sp>
            <p:nvSpPr>
              <p:cNvPr id="2551" name="CustomShape 659"/>
              <p:cNvSpPr/>
              <p:nvPr/>
            </p:nvSpPr>
            <p:spPr>
              <a:xfrm>
                <a:off x="4029120" y="1620720"/>
                <a:ext cx="16200" cy="14040"/>
              </a:xfrm>
              <a:custGeom>
                <a:avLst/>
                <a:gdLst/>
                <a:ahLst/>
                <a:rect l="l" t="t" r="r" b="b"/>
                <a:pathLst>
                  <a:path w="1658" h="1659">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chemeClr val="accent1"/>
              </a:solidFill>
              <a:ln w="0">
                <a:noFill/>
              </a:ln>
            </p:spPr>
            <p:style>
              <a:lnRef idx="0"/>
              <a:fillRef idx="0"/>
              <a:effectRef idx="0"/>
              <a:fontRef idx="minor"/>
            </p:style>
          </p:sp>
        </p:grpSp>
        <p:grpSp>
          <p:nvGrpSpPr>
            <p:cNvPr id="2552" name="Group 660"/>
            <p:cNvGrpSpPr/>
            <p:nvPr/>
          </p:nvGrpSpPr>
          <p:grpSpPr>
            <a:xfrm>
              <a:off x="3924720" y="1576800"/>
              <a:ext cx="50400" cy="37080"/>
              <a:chOff x="3924720" y="1576800"/>
              <a:chExt cx="50400" cy="37080"/>
            </a:xfrm>
          </p:grpSpPr>
          <p:sp>
            <p:nvSpPr>
              <p:cNvPr id="2553" name="CustomShape 661"/>
              <p:cNvSpPr/>
              <p:nvPr/>
            </p:nvSpPr>
            <p:spPr>
              <a:xfrm>
                <a:off x="3924720" y="1576800"/>
                <a:ext cx="50400" cy="37080"/>
              </a:xfrm>
              <a:custGeom>
                <a:avLst/>
                <a:gdLst/>
                <a:ahLst/>
                <a:rect l="l" t="t" r="r" b="b"/>
                <a:pathLst>
                  <a:path w="4815" h="4115">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chemeClr val="accent2"/>
              </a:solidFill>
              <a:ln w="0">
                <a:noFill/>
              </a:ln>
            </p:spPr>
            <p:style>
              <a:lnRef idx="0"/>
              <a:fillRef idx="0"/>
              <a:effectRef idx="0"/>
              <a:fontRef idx="minor"/>
            </p:style>
          </p:sp>
          <p:sp>
            <p:nvSpPr>
              <p:cNvPr id="2554" name="CustomShape 662"/>
              <p:cNvSpPr/>
              <p:nvPr/>
            </p:nvSpPr>
            <p:spPr>
              <a:xfrm>
                <a:off x="3945600" y="1588320"/>
                <a:ext cx="16200" cy="14040"/>
              </a:xfrm>
              <a:custGeom>
                <a:avLst/>
                <a:gdLst/>
                <a:ahLst/>
                <a:rect l="l" t="t" r="r" b="b"/>
                <a:pathLst>
                  <a:path w="1658" h="1658">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chemeClr val="accent2"/>
              </a:solidFill>
              <a:ln w="0">
                <a:noFill/>
              </a:ln>
            </p:spPr>
            <p:style>
              <a:lnRef idx="0"/>
              <a:fillRef idx="0"/>
              <a:effectRef idx="0"/>
              <a:fontRef idx="minor"/>
            </p:style>
          </p:sp>
        </p:grpSp>
        <p:grpSp>
          <p:nvGrpSpPr>
            <p:cNvPr id="2555" name="Group 663"/>
            <p:cNvGrpSpPr/>
            <p:nvPr/>
          </p:nvGrpSpPr>
          <p:grpSpPr>
            <a:xfrm>
              <a:off x="3760200" y="1382760"/>
              <a:ext cx="50400" cy="37080"/>
              <a:chOff x="3760200" y="1382760"/>
              <a:chExt cx="50400" cy="37080"/>
            </a:xfrm>
          </p:grpSpPr>
          <p:sp>
            <p:nvSpPr>
              <p:cNvPr id="2556" name="CustomShape 664"/>
              <p:cNvSpPr/>
              <p:nvPr/>
            </p:nvSpPr>
            <p:spPr>
              <a:xfrm>
                <a:off x="3760200" y="1382760"/>
                <a:ext cx="50400" cy="37080"/>
              </a:xfrm>
              <a:custGeom>
                <a:avLst/>
                <a:gdLst/>
                <a:ahLst/>
                <a:rect l="l" t="t" r="r" b="b"/>
                <a:pathLst>
                  <a:path w="4803" h="4114">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chemeClr val="accent2"/>
              </a:solidFill>
              <a:ln w="0">
                <a:noFill/>
              </a:ln>
            </p:spPr>
            <p:style>
              <a:lnRef idx="0"/>
              <a:fillRef idx="0"/>
              <a:effectRef idx="0"/>
              <a:fontRef idx="minor"/>
            </p:style>
          </p:sp>
          <p:sp>
            <p:nvSpPr>
              <p:cNvPr id="2557" name="CustomShape 665"/>
              <p:cNvSpPr/>
              <p:nvPr/>
            </p:nvSpPr>
            <p:spPr>
              <a:xfrm>
                <a:off x="3781440" y="1394640"/>
                <a:ext cx="16200" cy="14040"/>
              </a:xfrm>
              <a:custGeom>
                <a:avLst/>
                <a:gdLst/>
                <a:ahLst/>
                <a:rect l="l" t="t" r="r" b="b"/>
                <a:pathLst>
                  <a:path w="1658" h="1658">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chemeClr val="accent2"/>
              </a:solidFill>
              <a:ln w="0">
                <a:noFill/>
              </a:ln>
            </p:spPr>
            <p:style>
              <a:lnRef idx="0"/>
              <a:fillRef idx="0"/>
              <a:effectRef idx="0"/>
              <a:fontRef idx="minor"/>
            </p:style>
          </p:sp>
        </p:grpSp>
        <p:grpSp>
          <p:nvGrpSpPr>
            <p:cNvPr id="2558" name="Group 666"/>
            <p:cNvGrpSpPr/>
            <p:nvPr/>
          </p:nvGrpSpPr>
          <p:grpSpPr>
            <a:xfrm>
              <a:off x="3813840" y="1113120"/>
              <a:ext cx="50400" cy="37080"/>
              <a:chOff x="3813840" y="1113120"/>
              <a:chExt cx="50400" cy="37080"/>
            </a:xfrm>
          </p:grpSpPr>
          <p:sp>
            <p:nvSpPr>
              <p:cNvPr id="2559" name="CustomShape 667"/>
              <p:cNvSpPr/>
              <p:nvPr/>
            </p:nvSpPr>
            <p:spPr>
              <a:xfrm>
                <a:off x="3813840" y="1113120"/>
                <a:ext cx="50400" cy="37080"/>
              </a:xfrm>
              <a:custGeom>
                <a:avLst/>
                <a:gdLst/>
                <a:ahLst/>
                <a:rect l="l" t="t" r="r" b="b"/>
                <a:pathLst>
                  <a:path w="4816" h="4122">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chemeClr val="accent1"/>
              </a:solidFill>
              <a:ln w="0">
                <a:noFill/>
              </a:ln>
            </p:spPr>
            <p:style>
              <a:lnRef idx="0"/>
              <a:fillRef idx="0"/>
              <a:effectRef idx="0"/>
              <a:fontRef idx="minor"/>
            </p:style>
          </p:sp>
          <p:sp>
            <p:nvSpPr>
              <p:cNvPr id="2560" name="CustomShape 668"/>
              <p:cNvSpPr/>
              <p:nvPr/>
            </p:nvSpPr>
            <p:spPr>
              <a:xfrm>
                <a:off x="3834720" y="1124640"/>
                <a:ext cx="16200" cy="14040"/>
              </a:xfrm>
              <a:custGeom>
                <a:avLst/>
                <a:gdLst/>
                <a:ahLst/>
                <a:rect l="l" t="t" r="r" b="b"/>
                <a:pathLst>
                  <a:path w="1658" h="1658">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chemeClr val="accent1"/>
              </a:solidFill>
              <a:ln w="0">
                <a:noFill/>
              </a:ln>
            </p:spPr>
            <p:style>
              <a:lnRef idx="0"/>
              <a:fillRef idx="0"/>
              <a:effectRef idx="0"/>
              <a:fontRef idx="minor"/>
            </p:style>
          </p:sp>
        </p:grpSp>
        <p:grpSp>
          <p:nvGrpSpPr>
            <p:cNvPr id="2561" name="Group 669"/>
            <p:cNvGrpSpPr/>
            <p:nvPr/>
          </p:nvGrpSpPr>
          <p:grpSpPr>
            <a:xfrm>
              <a:off x="3915720" y="1228320"/>
              <a:ext cx="50400" cy="37080"/>
              <a:chOff x="3915720" y="1228320"/>
              <a:chExt cx="50400" cy="37080"/>
            </a:xfrm>
          </p:grpSpPr>
          <p:sp>
            <p:nvSpPr>
              <p:cNvPr id="2562" name="CustomShape 670"/>
              <p:cNvSpPr/>
              <p:nvPr/>
            </p:nvSpPr>
            <p:spPr>
              <a:xfrm>
                <a:off x="3915720" y="1228320"/>
                <a:ext cx="50400" cy="37080"/>
              </a:xfrm>
              <a:custGeom>
                <a:avLst/>
                <a:gdLst/>
                <a:ahLst/>
                <a:rect l="l" t="t" r="r" b="b"/>
                <a:pathLst>
                  <a:path w="4803" h="4115">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chemeClr val="accent2"/>
              </a:solidFill>
              <a:ln w="0">
                <a:noFill/>
              </a:ln>
            </p:spPr>
            <p:style>
              <a:lnRef idx="0"/>
              <a:fillRef idx="0"/>
              <a:effectRef idx="0"/>
              <a:fontRef idx="minor"/>
            </p:style>
          </p:sp>
          <p:sp>
            <p:nvSpPr>
              <p:cNvPr id="2563" name="CustomShape 671"/>
              <p:cNvSpPr/>
              <p:nvPr/>
            </p:nvSpPr>
            <p:spPr>
              <a:xfrm>
                <a:off x="3936600" y="1240200"/>
                <a:ext cx="16200" cy="14040"/>
              </a:xfrm>
              <a:custGeom>
                <a:avLst/>
                <a:gdLst/>
                <a:ahLst/>
                <a:rect l="l" t="t" r="r" b="b"/>
                <a:pathLst>
                  <a:path w="1659" h="1659">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chemeClr val="accent2"/>
              </a:solidFill>
              <a:ln w="0">
                <a:noFill/>
              </a:ln>
            </p:spPr>
            <p:style>
              <a:lnRef idx="0"/>
              <a:fillRef idx="0"/>
              <a:effectRef idx="0"/>
              <a:fontRef idx="minor"/>
            </p:style>
          </p:sp>
        </p:grpSp>
        <p:grpSp>
          <p:nvGrpSpPr>
            <p:cNvPr id="2564" name="Group 672"/>
            <p:cNvGrpSpPr/>
            <p:nvPr/>
          </p:nvGrpSpPr>
          <p:grpSpPr>
            <a:xfrm>
              <a:off x="3968280" y="1060920"/>
              <a:ext cx="50400" cy="37080"/>
              <a:chOff x="3968280" y="1060920"/>
              <a:chExt cx="50400" cy="37080"/>
            </a:xfrm>
          </p:grpSpPr>
          <p:sp>
            <p:nvSpPr>
              <p:cNvPr id="2565" name="CustomShape 673"/>
              <p:cNvSpPr/>
              <p:nvPr/>
            </p:nvSpPr>
            <p:spPr>
              <a:xfrm>
                <a:off x="3968280" y="1060920"/>
                <a:ext cx="50400" cy="37080"/>
              </a:xfrm>
              <a:custGeom>
                <a:avLst/>
                <a:gdLst/>
                <a:ahLst/>
                <a:rect l="l" t="t" r="r" b="b"/>
                <a:pathLst>
                  <a:path w="4803" h="4126">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chemeClr val="accent2"/>
              </a:solidFill>
              <a:ln w="0">
                <a:noFill/>
              </a:ln>
            </p:spPr>
            <p:style>
              <a:lnRef idx="0"/>
              <a:fillRef idx="0"/>
              <a:effectRef idx="0"/>
              <a:fontRef idx="minor"/>
            </p:style>
          </p:sp>
          <p:sp>
            <p:nvSpPr>
              <p:cNvPr id="2566" name="CustomShape 674"/>
              <p:cNvSpPr/>
              <p:nvPr/>
            </p:nvSpPr>
            <p:spPr>
              <a:xfrm>
                <a:off x="3989160" y="1072440"/>
                <a:ext cx="16200" cy="14040"/>
              </a:xfrm>
              <a:custGeom>
                <a:avLst/>
                <a:gdLst/>
                <a:ahLst/>
                <a:rect l="l" t="t" r="r" b="b"/>
                <a:pathLst>
                  <a:path w="1658" h="1658">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chemeClr val="accent2"/>
              </a:solidFill>
              <a:ln w="0">
                <a:noFill/>
              </a:ln>
            </p:spPr>
            <p:style>
              <a:lnRef idx="0"/>
              <a:fillRef idx="0"/>
              <a:effectRef idx="0"/>
              <a:fontRef idx="minor"/>
            </p:style>
          </p:sp>
        </p:grpSp>
        <p:grpSp>
          <p:nvGrpSpPr>
            <p:cNvPr id="2567" name="Group 675"/>
            <p:cNvGrpSpPr/>
            <p:nvPr/>
          </p:nvGrpSpPr>
          <p:grpSpPr>
            <a:xfrm>
              <a:off x="3412440" y="1236240"/>
              <a:ext cx="50400" cy="37080"/>
              <a:chOff x="3412440" y="1236240"/>
              <a:chExt cx="50400" cy="37080"/>
            </a:xfrm>
          </p:grpSpPr>
          <p:sp>
            <p:nvSpPr>
              <p:cNvPr id="2568" name="CustomShape 676"/>
              <p:cNvSpPr/>
              <p:nvPr/>
            </p:nvSpPr>
            <p:spPr>
              <a:xfrm>
                <a:off x="3412440" y="1236240"/>
                <a:ext cx="50400" cy="37080"/>
              </a:xfrm>
              <a:custGeom>
                <a:avLst/>
                <a:gdLst/>
                <a:ahLst/>
                <a:rect l="l" t="t" r="r" b="b"/>
                <a:pathLst>
                  <a:path w="4803" h="4122">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chemeClr val="accent2"/>
              </a:solidFill>
              <a:ln w="0">
                <a:noFill/>
              </a:ln>
            </p:spPr>
            <p:style>
              <a:lnRef idx="0"/>
              <a:fillRef idx="0"/>
              <a:effectRef idx="0"/>
              <a:fontRef idx="minor"/>
            </p:style>
          </p:sp>
          <p:sp>
            <p:nvSpPr>
              <p:cNvPr id="2569" name="CustomShape 677"/>
              <p:cNvSpPr/>
              <p:nvPr/>
            </p:nvSpPr>
            <p:spPr>
              <a:xfrm>
                <a:off x="3433320" y="1247760"/>
                <a:ext cx="16200" cy="14040"/>
              </a:xfrm>
              <a:custGeom>
                <a:avLst/>
                <a:gdLst/>
                <a:ahLst/>
                <a:rect l="l" t="t" r="r" b="b"/>
                <a:pathLst>
                  <a:path w="1658" h="1658">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chemeClr val="accent2"/>
              </a:solidFill>
              <a:ln w="0">
                <a:noFill/>
              </a:ln>
            </p:spPr>
            <p:style>
              <a:lnRef idx="0"/>
              <a:fillRef idx="0"/>
              <a:effectRef idx="0"/>
              <a:fontRef idx="minor"/>
            </p:style>
          </p:sp>
        </p:grpSp>
        <p:grpSp>
          <p:nvGrpSpPr>
            <p:cNvPr id="2570" name="Group 678"/>
            <p:cNvGrpSpPr/>
            <p:nvPr/>
          </p:nvGrpSpPr>
          <p:grpSpPr>
            <a:xfrm>
              <a:off x="3670560" y="1037160"/>
              <a:ext cx="50400" cy="37080"/>
              <a:chOff x="3670560" y="1037160"/>
              <a:chExt cx="50400" cy="37080"/>
            </a:xfrm>
          </p:grpSpPr>
          <p:sp>
            <p:nvSpPr>
              <p:cNvPr id="2571" name="CustomShape 679"/>
              <p:cNvSpPr/>
              <p:nvPr/>
            </p:nvSpPr>
            <p:spPr>
              <a:xfrm>
                <a:off x="3670560" y="1037160"/>
                <a:ext cx="50400" cy="3708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572" name="CustomShape 680"/>
              <p:cNvSpPr/>
              <p:nvPr/>
            </p:nvSpPr>
            <p:spPr>
              <a:xfrm>
                <a:off x="3691440" y="1049040"/>
                <a:ext cx="16200" cy="14040"/>
              </a:xfrm>
              <a:custGeom>
                <a:avLst/>
                <a:gdLst/>
                <a:ahLst/>
                <a:rect l="l" t="t" r="r" b="b"/>
                <a:pathLst>
                  <a:path w="1658" h="1658">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chemeClr val="accent2"/>
              </a:solidFill>
              <a:ln w="0">
                <a:noFill/>
              </a:ln>
            </p:spPr>
            <p:style>
              <a:lnRef idx="0"/>
              <a:fillRef idx="0"/>
              <a:effectRef idx="0"/>
              <a:fontRef idx="minor"/>
            </p:style>
          </p:sp>
        </p:grpSp>
        <p:grpSp>
          <p:nvGrpSpPr>
            <p:cNvPr id="2573" name="Group 681"/>
            <p:cNvGrpSpPr/>
            <p:nvPr/>
          </p:nvGrpSpPr>
          <p:grpSpPr>
            <a:xfrm>
              <a:off x="3639600" y="952920"/>
              <a:ext cx="50400" cy="37080"/>
              <a:chOff x="3639600" y="952920"/>
              <a:chExt cx="50400" cy="37080"/>
            </a:xfrm>
          </p:grpSpPr>
          <p:sp>
            <p:nvSpPr>
              <p:cNvPr id="2574" name="CustomShape 682"/>
              <p:cNvSpPr/>
              <p:nvPr/>
            </p:nvSpPr>
            <p:spPr>
              <a:xfrm>
                <a:off x="3639600" y="952920"/>
                <a:ext cx="50400" cy="37080"/>
              </a:xfrm>
              <a:custGeom>
                <a:avLst/>
                <a:gdLst/>
                <a:ahLst/>
                <a:rect l="l" t="t" r="r" b="b"/>
                <a:pathLst>
                  <a:path w="4815" h="4117">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chemeClr val="accent2"/>
              </a:solidFill>
              <a:ln w="0">
                <a:noFill/>
              </a:ln>
            </p:spPr>
            <p:style>
              <a:lnRef idx="0"/>
              <a:fillRef idx="0"/>
              <a:effectRef idx="0"/>
              <a:fontRef idx="minor"/>
            </p:style>
          </p:sp>
          <p:sp>
            <p:nvSpPr>
              <p:cNvPr id="2575" name="CustomShape 683"/>
              <p:cNvSpPr/>
              <p:nvPr/>
            </p:nvSpPr>
            <p:spPr>
              <a:xfrm>
                <a:off x="3660480" y="964800"/>
                <a:ext cx="16200" cy="14040"/>
              </a:xfrm>
              <a:custGeom>
                <a:avLst/>
                <a:gdLst/>
                <a:ahLst/>
                <a:rect l="l" t="t" r="r" b="b"/>
                <a:pathLst>
                  <a:path w="1658"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chemeClr val="accent2"/>
              </a:solidFill>
              <a:ln w="0">
                <a:noFill/>
              </a:ln>
            </p:spPr>
            <p:style>
              <a:lnRef idx="0"/>
              <a:fillRef idx="0"/>
              <a:effectRef idx="0"/>
              <a:fontRef idx="minor"/>
            </p:style>
          </p:sp>
        </p:grpSp>
        <p:sp>
          <p:nvSpPr>
            <p:cNvPr id="2576" name="CustomShape 684"/>
            <p:cNvSpPr/>
            <p:nvPr/>
          </p:nvSpPr>
          <p:spPr>
            <a:xfrm>
              <a:off x="3613680" y="1167480"/>
              <a:ext cx="64080" cy="47520"/>
            </a:xfrm>
            <a:custGeom>
              <a:avLst/>
              <a:gdLst/>
              <a:ahLst/>
              <a:rect l="l" t="t" r="r" b="b"/>
              <a:pathLst>
                <a:path w="6073" h="5204">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chemeClr val="accent1"/>
            </a:solidFill>
            <a:ln w="0">
              <a:noFill/>
            </a:ln>
          </p:spPr>
          <p:style>
            <a:lnRef idx="0"/>
            <a:fillRef idx="0"/>
            <a:effectRef idx="0"/>
            <a:fontRef idx="minor"/>
          </p:style>
        </p:sp>
        <p:grpSp>
          <p:nvGrpSpPr>
            <p:cNvPr id="2577" name="Group 685"/>
            <p:cNvGrpSpPr/>
            <p:nvPr/>
          </p:nvGrpSpPr>
          <p:grpSpPr>
            <a:xfrm>
              <a:off x="3271320" y="1045080"/>
              <a:ext cx="50400" cy="37080"/>
              <a:chOff x="3271320" y="1045080"/>
              <a:chExt cx="50400" cy="37080"/>
            </a:xfrm>
          </p:grpSpPr>
          <p:sp>
            <p:nvSpPr>
              <p:cNvPr id="2578" name="CustomShape 686"/>
              <p:cNvSpPr/>
              <p:nvPr/>
            </p:nvSpPr>
            <p:spPr>
              <a:xfrm>
                <a:off x="3271320" y="1045080"/>
                <a:ext cx="50400" cy="37080"/>
              </a:xfrm>
              <a:custGeom>
                <a:avLst/>
                <a:gdLst/>
                <a:ahLst/>
                <a:rect l="l" t="t" r="r" b="b"/>
                <a:pathLst>
                  <a:path w="4803" h="4117">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chemeClr val="accent1"/>
              </a:solidFill>
              <a:ln w="0">
                <a:noFill/>
              </a:ln>
            </p:spPr>
            <p:style>
              <a:lnRef idx="0"/>
              <a:fillRef idx="0"/>
              <a:effectRef idx="0"/>
              <a:fontRef idx="minor"/>
            </p:style>
          </p:sp>
          <p:sp>
            <p:nvSpPr>
              <p:cNvPr id="2579" name="CustomShape 687"/>
              <p:cNvSpPr/>
              <p:nvPr/>
            </p:nvSpPr>
            <p:spPr>
              <a:xfrm>
                <a:off x="3292200" y="1056600"/>
                <a:ext cx="16200" cy="14040"/>
              </a:xfrm>
              <a:custGeom>
                <a:avLst/>
                <a:gdLst/>
                <a:ahLst/>
                <a:rect l="l" t="t" r="r" b="b"/>
                <a:pathLst>
                  <a:path w="1658" h="1658">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chemeClr val="accent1"/>
              </a:solidFill>
              <a:ln w="0">
                <a:noFill/>
              </a:ln>
            </p:spPr>
            <p:style>
              <a:lnRef idx="0"/>
              <a:fillRef idx="0"/>
              <a:effectRef idx="0"/>
              <a:fontRef idx="minor"/>
            </p:style>
          </p:sp>
        </p:grpSp>
        <p:grpSp>
          <p:nvGrpSpPr>
            <p:cNvPr id="2580" name="Group 688"/>
            <p:cNvGrpSpPr/>
            <p:nvPr/>
          </p:nvGrpSpPr>
          <p:grpSpPr>
            <a:xfrm>
              <a:off x="3107880" y="871560"/>
              <a:ext cx="50400" cy="37080"/>
              <a:chOff x="3107880" y="871560"/>
              <a:chExt cx="50400" cy="37080"/>
            </a:xfrm>
          </p:grpSpPr>
          <p:sp>
            <p:nvSpPr>
              <p:cNvPr id="2581" name="CustomShape 689"/>
              <p:cNvSpPr/>
              <p:nvPr/>
            </p:nvSpPr>
            <p:spPr>
              <a:xfrm>
                <a:off x="3107880" y="871560"/>
                <a:ext cx="50400" cy="37080"/>
              </a:xfrm>
              <a:custGeom>
                <a:avLst/>
                <a:gdLst/>
                <a:ahLst/>
                <a:rect l="l" t="t" r="r" b="b"/>
                <a:pathLst>
                  <a:path w="4804" h="4114">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582" name="CustomShape 690"/>
              <p:cNvSpPr/>
              <p:nvPr/>
            </p:nvSpPr>
            <p:spPr>
              <a:xfrm>
                <a:off x="3128400" y="883080"/>
                <a:ext cx="16200" cy="1404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chemeClr val="accent2"/>
              </a:solidFill>
              <a:ln w="0">
                <a:noFill/>
              </a:ln>
            </p:spPr>
            <p:style>
              <a:lnRef idx="0"/>
              <a:fillRef idx="0"/>
              <a:effectRef idx="0"/>
              <a:fontRef idx="minor"/>
            </p:style>
          </p:sp>
        </p:grpSp>
        <p:grpSp>
          <p:nvGrpSpPr>
            <p:cNvPr id="2583" name="Group 691"/>
            <p:cNvGrpSpPr/>
            <p:nvPr/>
          </p:nvGrpSpPr>
          <p:grpSpPr>
            <a:xfrm>
              <a:off x="3486240" y="899640"/>
              <a:ext cx="50400" cy="37080"/>
              <a:chOff x="3486240" y="899640"/>
              <a:chExt cx="50400" cy="37080"/>
            </a:xfrm>
          </p:grpSpPr>
          <p:sp>
            <p:nvSpPr>
              <p:cNvPr id="2584" name="CustomShape 692"/>
              <p:cNvSpPr/>
              <p:nvPr/>
            </p:nvSpPr>
            <p:spPr>
              <a:xfrm>
                <a:off x="3486240" y="899640"/>
                <a:ext cx="50400" cy="37080"/>
              </a:xfrm>
              <a:custGeom>
                <a:avLst/>
                <a:gdLst/>
                <a:ahLst/>
                <a:rect l="l" t="t" r="r" b="b"/>
                <a:pathLst>
                  <a:path w="4803" h="4126">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chemeClr val="accent2"/>
              </a:solidFill>
              <a:ln w="0">
                <a:noFill/>
              </a:ln>
            </p:spPr>
            <p:style>
              <a:lnRef idx="0"/>
              <a:fillRef idx="0"/>
              <a:effectRef idx="0"/>
              <a:fontRef idx="minor"/>
            </p:style>
          </p:sp>
          <p:sp>
            <p:nvSpPr>
              <p:cNvPr id="2585" name="CustomShape 693"/>
              <p:cNvSpPr/>
              <p:nvPr/>
            </p:nvSpPr>
            <p:spPr>
              <a:xfrm>
                <a:off x="3507120" y="911160"/>
                <a:ext cx="16200" cy="14040"/>
              </a:xfrm>
              <a:custGeom>
                <a:avLst/>
                <a:gdLst/>
                <a:ahLst/>
                <a:rect l="l" t="t" r="r" b="b"/>
                <a:pathLst>
                  <a:path w="1659" h="1658">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chemeClr val="accent2"/>
              </a:solidFill>
              <a:ln w="0">
                <a:noFill/>
              </a:ln>
            </p:spPr>
            <p:style>
              <a:lnRef idx="0"/>
              <a:fillRef idx="0"/>
              <a:effectRef idx="0"/>
              <a:fontRef idx="minor"/>
            </p:style>
          </p:sp>
        </p:grpSp>
        <p:grpSp>
          <p:nvGrpSpPr>
            <p:cNvPr id="2586" name="Group 694"/>
            <p:cNvGrpSpPr/>
            <p:nvPr/>
          </p:nvGrpSpPr>
          <p:grpSpPr>
            <a:xfrm>
              <a:off x="3430440" y="1037160"/>
              <a:ext cx="50400" cy="37080"/>
              <a:chOff x="3430440" y="1037160"/>
              <a:chExt cx="50400" cy="37080"/>
            </a:xfrm>
          </p:grpSpPr>
          <p:sp>
            <p:nvSpPr>
              <p:cNvPr id="2587" name="CustomShape 695"/>
              <p:cNvSpPr/>
              <p:nvPr/>
            </p:nvSpPr>
            <p:spPr>
              <a:xfrm>
                <a:off x="3430440" y="1037160"/>
                <a:ext cx="50400" cy="3708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588" name="CustomShape 696"/>
              <p:cNvSpPr/>
              <p:nvPr/>
            </p:nvSpPr>
            <p:spPr>
              <a:xfrm>
                <a:off x="3451320" y="1049040"/>
                <a:ext cx="16200" cy="14040"/>
              </a:xfrm>
              <a:custGeom>
                <a:avLst/>
                <a:gdLst/>
                <a:ahLst/>
                <a:rect l="l" t="t" r="r" b="b"/>
                <a:pathLst>
                  <a:path w="1659" h="1658">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chemeClr val="accent2"/>
              </a:solidFill>
              <a:ln w="0">
                <a:noFill/>
              </a:ln>
            </p:spPr>
            <p:style>
              <a:lnRef idx="0"/>
              <a:fillRef idx="0"/>
              <a:effectRef idx="0"/>
              <a:fontRef idx="minor"/>
            </p:style>
          </p:sp>
        </p:grpSp>
        <p:grpSp>
          <p:nvGrpSpPr>
            <p:cNvPr id="2589" name="Group 697"/>
            <p:cNvGrpSpPr/>
            <p:nvPr/>
          </p:nvGrpSpPr>
          <p:grpSpPr>
            <a:xfrm>
              <a:off x="3648600" y="1463760"/>
              <a:ext cx="50400" cy="37080"/>
              <a:chOff x="3648600" y="1463760"/>
              <a:chExt cx="50400" cy="37080"/>
            </a:xfrm>
          </p:grpSpPr>
          <p:sp>
            <p:nvSpPr>
              <p:cNvPr id="2590" name="CustomShape 698"/>
              <p:cNvSpPr/>
              <p:nvPr/>
            </p:nvSpPr>
            <p:spPr>
              <a:xfrm>
                <a:off x="3648600" y="1463760"/>
                <a:ext cx="50400" cy="3708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chemeClr val="accent1"/>
              </a:solidFill>
              <a:ln w="0">
                <a:noFill/>
              </a:ln>
            </p:spPr>
            <p:style>
              <a:lnRef idx="0"/>
              <a:fillRef idx="0"/>
              <a:effectRef idx="0"/>
              <a:fontRef idx="minor"/>
            </p:style>
          </p:sp>
          <p:sp>
            <p:nvSpPr>
              <p:cNvPr id="2591" name="CustomShape 699"/>
              <p:cNvSpPr/>
              <p:nvPr/>
            </p:nvSpPr>
            <p:spPr>
              <a:xfrm>
                <a:off x="3669480" y="1475280"/>
                <a:ext cx="16200" cy="14040"/>
              </a:xfrm>
              <a:custGeom>
                <a:avLst/>
                <a:gdLst/>
                <a:ahLst/>
                <a:rect l="l" t="t" r="r" b="b"/>
                <a:pathLst>
                  <a:path w="1658" h="1659">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chemeClr val="accent1"/>
              </a:solidFill>
              <a:ln w="0">
                <a:noFill/>
              </a:ln>
            </p:spPr>
            <p:style>
              <a:lnRef idx="0"/>
              <a:fillRef idx="0"/>
              <a:effectRef idx="0"/>
              <a:fontRef idx="minor"/>
            </p:style>
          </p:sp>
        </p:grpSp>
        <p:grpSp>
          <p:nvGrpSpPr>
            <p:cNvPr id="2592" name="Group 700"/>
            <p:cNvGrpSpPr/>
            <p:nvPr/>
          </p:nvGrpSpPr>
          <p:grpSpPr>
            <a:xfrm>
              <a:off x="3579480" y="1479240"/>
              <a:ext cx="50400" cy="37080"/>
              <a:chOff x="3579480" y="1479240"/>
              <a:chExt cx="50400" cy="37080"/>
            </a:xfrm>
          </p:grpSpPr>
          <p:sp>
            <p:nvSpPr>
              <p:cNvPr id="2593" name="CustomShape 701"/>
              <p:cNvSpPr/>
              <p:nvPr/>
            </p:nvSpPr>
            <p:spPr>
              <a:xfrm>
                <a:off x="3579480" y="1479240"/>
                <a:ext cx="50400" cy="37080"/>
              </a:xfrm>
              <a:custGeom>
                <a:avLst/>
                <a:gdLst/>
                <a:ahLst/>
                <a:rect l="l" t="t" r="r" b="b"/>
                <a:pathLst>
                  <a:path w="4803" h="4114">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chemeClr val="accent2"/>
              </a:solidFill>
              <a:ln w="0">
                <a:noFill/>
              </a:ln>
            </p:spPr>
            <p:style>
              <a:lnRef idx="0"/>
              <a:fillRef idx="0"/>
              <a:effectRef idx="0"/>
              <a:fontRef idx="minor"/>
            </p:style>
          </p:sp>
          <p:sp>
            <p:nvSpPr>
              <p:cNvPr id="2594" name="CustomShape 702"/>
              <p:cNvSpPr/>
              <p:nvPr/>
            </p:nvSpPr>
            <p:spPr>
              <a:xfrm>
                <a:off x="3600360" y="1491120"/>
                <a:ext cx="16200" cy="14040"/>
              </a:xfrm>
              <a:custGeom>
                <a:avLst/>
                <a:gdLst/>
                <a:ahLst/>
                <a:rect l="l" t="t" r="r" b="b"/>
                <a:pathLst>
                  <a:path w="1658" h="1658">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chemeClr val="accent2"/>
              </a:solidFill>
              <a:ln w="0">
                <a:noFill/>
              </a:ln>
            </p:spPr>
            <p:style>
              <a:lnRef idx="0"/>
              <a:fillRef idx="0"/>
              <a:effectRef idx="0"/>
              <a:fontRef idx="minor"/>
            </p:style>
          </p:sp>
        </p:grpSp>
        <p:grpSp>
          <p:nvGrpSpPr>
            <p:cNvPr id="2595" name="Group 703"/>
            <p:cNvGrpSpPr/>
            <p:nvPr/>
          </p:nvGrpSpPr>
          <p:grpSpPr>
            <a:xfrm>
              <a:off x="3717000" y="1549800"/>
              <a:ext cx="50400" cy="37080"/>
              <a:chOff x="3717000" y="1549800"/>
              <a:chExt cx="50400" cy="37080"/>
            </a:xfrm>
          </p:grpSpPr>
          <p:sp>
            <p:nvSpPr>
              <p:cNvPr id="2596" name="CustomShape 704"/>
              <p:cNvSpPr/>
              <p:nvPr/>
            </p:nvSpPr>
            <p:spPr>
              <a:xfrm>
                <a:off x="3717000" y="1549800"/>
                <a:ext cx="50400" cy="37080"/>
              </a:xfrm>
              <a:custGeom>
                <a:avLst/>
                <a:gdLst/>
                <a:ahLst/>
                <a:rect l="l" t="t" r="r" b="b"/>
                <a:pathLst>
                  <a:path w="4803" h="4117">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chemeClr val="accent1"/>
              </a:solidFill>
              <a:ln w="0">
                <a:noFill/>
              </a:ln>
            </p:spPr>
            <p:style>
              <a:lnRef idx="0"/>
              <a:fillRef idx="0"/>
              <a:effectRef idx="0"/>
              <a:fontRef idx="minor"/>
            </p:style>
          </p:sp>
          <p:sp>
            <p:nvSpPr>
              <p:cNvPr id="2597" name="CustomShape 705"/>
              <p:cNvSpPr/>
              <p:nvPr/>
            </p:nvSpPr>
            <p:spPr>
              <a:xfrm>
                <a:off x="3737520" y="1561320"/>
                <a:ext cx="16200" cy="14040"/>
              </a:xfrm>
              <a:custGeom>
                <a:avLst/>
                <a:gdLst/>
                <a:ahLst/>
                <a:rect l="l" t="t" r="r" b="b"/>
                <a:pathLst>
                  <a:path w="1658" h="1658">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chemeClr val="accent1"/>
              </a:solidFill>
              <a:ln w="0">
                <a:noFill/>
              </a:ln>
            </p:spPr>
            <p:style>
              <a:lnRef idx="0"/>
              <a:fillRef idx="0"/>
              <a:effectRef idx="0"/>
              <a:fontRef idx="minor"/>
            </p:style>
          </p:sp>
        </p:grpSp>
        <p:grpSp>
          <p:nvGrpSpPr>
            <p:cNvPr id="2598" name="Group 706"/>
            <p:cNvGrpSpPr/>
            <p:nvPr/>
          </p:nvGrpSpPr>
          <p:grpSpPr>
            <a:xfrm>
              <a:off x="4088880" y="1918440"/>
              <a:ext cx="50400" cy="37080"/>
              <a:chOff x="4088880" y="1918440"/>
              <a:chExt cx="50400" cy="37080"/>
            </a:xfrm>
          </p:grpSpPr>
          <p:sp>
            <p:nvSpPr>
              <p:cNvPr id="2599" name="CustomShape 707"/>
              <p:cNvSpPr/>
              <p:nvPr/>
            </p:nvSpPr>
            <p:spPr>
              <a:xfrm>
                <a:off x="4088880" y="1918440"/>
                <a:ext cx="50400" cy="37080"/>
              </a:xfrm>
              <a:custGeom>
                <a:avLst/>
                <a:gdLst/>
                <a:ahLst/>
                <a:rect l="l" t="t" r="r" b="b"/>
                <a:pathLst>
                  <a:path w="4800" h="4115">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chemeClr val="accent2"/>
              </a:solidFill>
              <a:ln w="0">
                <a:noFill/>
              </a:ln>
            </p:spPr>
            <p:style>
              <a:lnRef idx="0"/>
              <a:fillRef idx="0"/>
              <a:effectRef idx="0"/>
              <a:fontRef idx="minor"/>
            </p:style>
          </p:sp>
          <p:sp>
            <p:nvSpPr>
              <p:cNvPr id="2600" name="CustomShape 708"/>
              <p:cNvSpPr/>
              <p:nvPr/>
            </p:nvSpPr>
            <p:spPr>
              <a:xfrm>
                <a:off x="4106880" y="1930320"/>
                <a:ext cx="19080" cy="14040"/>
              </a:xfrm>
              <a:custGeom>
                <a:avLst/>
                <a:gdLst/>
                <a:ahLst/>
                <a:rect l="l" t="t" r="r" b="b"/>
                <a:pathLst>
                  <a:path w="1936" h="1658">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chemeClr val="accent2"/>
              </a:solidFill>
              <a:ln w="0">
                <a:noFill/>
              </a:ln>
            </p:spPr>
            <p:style>
              <a:lnRef idx="0"/>
              <a:fillRef idx="0"/>
              <a:effectRef idx="0"/>
              <a:fontRef idx="minor"/>
            </p:style>
          </p:sp>
        </p:grpSp>
        <p:grpSp>
          <p:nvGrpSpPr>
            <p:cNvPr id="2601" name="Group 709"/>
            <p:cNvGrpSpPr/>
            <p:nvPr/>
          </p:nvGrpSpPr>
          <p:grpSpPr>
            <a:xfrm>
              <a:off x="4176720" y="1813320"/>
              <a:ext cx="50400" cy="37080"/>
              <a:chOff x="4176720" y="1813320"/>
              <a:chExt cx="50400" cy="37080"/>
            </a:xfrm>
          </p:grpSpPr>
          <p:sp>
            <p:nvSpPr>
              <p:cNvPr id="2602" name="CustomShape 710"/>
              <p:cNvSpPr/>
              <p:nvPr/>
            </p:nvSpPr>
            <p:spPr>
              <a:xfrm>
                <a:off x="4176720" y="1813320"/>
                <a:ext cx="50400" cy="37080"/>
              </a:xfrm>
              <a:custGeom>
                <a:avLst/>
                <a:gdLst/>
                <a:ahLst/>
                <a:rect l="l" t="t" r="r" b="b"/>
                <a:pathLst>
                  <a:path w="4804" h="4115">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chemeClr val="accent1"/>
              </a:solidFill>
              <a:ln w="0">
                <a:noFill/>
              </a:ln>
            </p:spPr>
            <p:style>
              <a:lnRef idx="0"/>
              <a:fillRef idx="0"/>
              <a:effectRef idx="0"/>
              <a:fontRef idx="minor"/>
            </p:style>
          </p:sp>
          <p:sp>
            <p:nvSpPr>
              <p:cNvPr id="2603" name="CustomShape 711"/>
              <p:cNvSpPr/>
              <p:nvPr/>
            </p:nvSpPr>
            <p:spPr>
              <a:xfrm>
                <a:off x="4194720" y="1824840"/>
                <a:ext cx="19080" cy="14040"/>
              </a:xfrm>
              <a:custGeom>
                <a:avLst/>
                <a:gdLst/>
                <a:ahLst/>
                <a:rect l="l" t="t" r="r" b="b"/>
                <a:pathLst>
                  <a:path w="1936" h="1655">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chemeClr val="accent1"/>
              </a:solidFill>
              <a:ln w="0">
                <a:noFill/>
              </a:ln>
            </p:spPr>
            <p:style>
              <a:lnRef idx="0"/>
              <a:fillRef idx="0"/>
              <a:effectRef idx="0"/>
              <a:fontRef idx="minor"/>
            </p:style>
          </p:sp>
        </p:grpSp>
        <p:grpSp>
          <p:nvGrpSpPr>
            <p:cNvPr id="2604" name="Group 712"/>
            <p:cNvGrpSpPr/>
            <p:nvPr/>
          </p:nvGrpSpPr>
          <p:grpSpPr>
            <a:xfrm>
              <a:off x="4008240" y="2039760"/>
              <a:ext cx="50400" cy="37080"/>
              <a:chOff x="4008240" y="2039760"/>
              <a:chExt cx="50400" cy="37080"/>
            </a:xfrm>
          </p:grpSpPr>
          <p:sp>
            <p:nvSpPr>
              <p:cNvPr id="2605" name="CustomShape 713"/>
              <p:cNvSpPr/>
              <p:nvPr/>
            </p:nvSpPr>
            <p:spPr>
              <a:xfrm>
                <a:off x="4008240" y="2039760"/>
                <a:ext cx="50400" cy="3708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2606" name="CustomShape 714"/>
              <p:cNvSpPr/>
              <p:nvPr/>
            </p:nvSpPr>
            <p:spPr>
              <a:xfrm>
                <a:off x="4029120" y="2051640"/>
                <a:ext cx="16200" cy="14040"/>
              </a:xfrm>
              <a:custGeom>
                <a:avLst/>
                <a:gdLst/>
                <a:ahLst/>
                <a:rect l="l" t="t" r="r" b="b"/>
                <a:pathLst>
                  <a:path w="1658" h="1658">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chemeClr val="accent2"/>
              </a:solidFill>
              <a:ln w="0">
                <a:noFill/>
              </a:ln>
            </p:spPr>
            <p:style>
              <a:lnRef idx="0"/>
              <a:fillRef idx="0"/>
              <a:effectRef idx="0"/>
              <a:fontRef idx="minor"/>
            </p:style>
          </p:sp>
        </p:grpSp>
        <p:grpSp>
          <p:nvGrpSpPr>
            <p:cNvPr id="2607" name="Group 715"/>
            <p:cNvGrpSpPr/>
            <p:nvPr/>
          </p:nvGrpSpPr>
          <p:grpSpPr>
            <a:xfrm>
              <a:off x="3918240" y="2143440"/>
              <a:ext cx="50400" cy="37080"/>
              <a:chOff x="3918240" y="2143440"/>
              <a:chExt cx="50400" cy="37080"/>
            </a:xfrm>
          </p:grpSpPr>
          <p:sp>
            <p:nvSpPr>
              <p:cNvPr id="2608" name="CustomShape 716"/>
              <p:cNvSpPr/>
              <p:nvPr/>
            </p:nvSpPr>
            <p:spPr>
              <a:xfrm>
                <a:off x="3918240" y="2143440"/>
                <a:ext cx="50400" cy="3708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chemeClr val="accent1"/>
              </a:solidFill>
              <a:ln w="0">
                <a:noFill/>
              </a:ln>
            </p:spPr>
            <p:style>
              <a:lnRef idx="0"/>
              <a:fillRef idx="0"/>
              <a:effectRef idx="0"/>
              <a:fontRef idx="minor"/>
            </p:style>
          </p:sp>
          <p:sp>
            <p:nvSpPr>
              <p:cNvPr id="2609" name="CustomShape 717"/>
              <p:cNvSpPr/>
              <p:nvPr/>
            </p:nvSpPr>
            <p:spPr>
              <a:xfrm>
                <a:off x="3935880" y="2154960"/>
                <a:ext cx="19080" cy="14040"/>
              </a:xfrm>
              <a:custGeom>
                <a:avLst/>
                <a:gdLst/>
                <a:ahLst/>
                <a:rect l="l" t="t" r="r" b="b"/>
                <a:pathLst>
                  <a:path w="1937" h="1658">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chemeClr val="accent1"/>
              </a:solidFill>
              <a:ln w="0">
                <a:noFill/>
              </a:ln>
            </p:spPr>
            <p:style>
              <a:lnRef idx="0"/>
              <a:fillRef idx="0"/>
              <a:effectRef idx="0"/>
              <a:fontRef idx="minor"/>
            </p:style>
          </p:sp>
        </p:grpSp>
        <p:grpSp>
          <p:nvGrpSpPr>
            <p:cNvPr id="2610" name="Group 718"/>
            <p:cNvGrpSpPr/>
            <p:nvPr/>
          </p:nvGrpSpPr>
          <p:grpSpPr>
            <a:xfrm>
              <a:off x="3897360" y="1915200"/>
              <a:ext cx="44640" cy="32760"/>
              <a:chOff x="3897360" y="1915200"/>
              <a:chExt cx="44640" cy="32760"/>
            </a:xfrm>
          </p:grpSpPr>
          <p:sp>
            <p:nvSpPr>
              <p:cNvPr id="2611" name="CustomShape 719"/>
              <p:cNvSpPr/>
              <p:nvPr/>
            </p:nvSpPr>
            <p:spPr>
              <a:xfrm>
                <a:off x="3897360" y="1915200"/>
                <a:ext cx="44640" cy="32760"/>
              </a:xfrm>
              <a:custGeom>
                <a:avLst/>
                <a:gdLst/>
                <a:ahLst/>
                <a:rect l="l" t="t" r="r" b="b"/>
                <a:pathLst>
                  <a:path w="4259" h="3649">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chemeClr val="accent2"/>
              </a:solidFill>
              <a:ln w="0">
                <a:noFill/>
              </a:ln>
            </p:spPr>
            <p:style>
              <a:lnRef idx="0"/>
              <a:fillRef idx="0"/>
              <a:effectRef idx="0"/>
              <a:fontRef idx="minor"/>
            </p:style>
          </p:sp>
          <p:sp>
            <p:nvSpPr>
              <p:cNvPr id="2612" name="CustomShape 720"/>
              <p:cNvSpPr/>
              <p:nvPr/>
            </p:nvSpPr>
            <p:spPr>
              <a:xfrm>
                <a:off x="3915360" y="1926720"/>
                <a:ext cx="13320" cy="9360"/>
              </a:xfrm>
              <a:custGeom>
                <a:avLst/>
                <a:gdLst/>
                <a:ahLst/>
                <a:rect l="l" t="t" r="r" b="b"/>
                <a:pathLst>
                  <a:path w="1404" h="1195">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chemeClr val="accent2"/>
              </a:solidFill>
              <a:ln w="0">
                <a:noFill/>
              </a:ln>
            </p:spPr>
            <p:style>
              <a:lnRef idx="0"/>
              <a:fillRef idx="0"/>
              <a:effectRef idx="0"/>
              <a:fontRef idx="minor"/>
            </p:style>
          </p:sp>
        </p:grpSp>
        <p:grpSp>
          <p:nvGrpSpPr>
            <p:cNvPr id="2613" name="Group 721"/>
            <p:cNvGrpSpPr/>
            <p:nvPr/>
          </p:nvGrpSpPr>
          <p:grpSpPr>
            <a:xfrm>
              <a:off x="4032000" y="1749240"/>
              <a:ext cx="51840" cy="38160"/>
              <a:chOff x="4032000" y="1749240"/>
              <a:chExt cx="51840" cy="38160"/>
            </a:xfrm>
          </p:grpSpPr>
          <p:sp>
            <p:nvSpPr>
              <p:cNvPr id="2614" name="CustomShape 722"/>
              <p:cNvSpPr/>
              <p:nvPr/>
            </p:nvSpPr>
            <p:spPr>
              <a:xfrm>
                <a:off x="4032000" y="1749240"/>
                <a:ext cx="51840" cy="38160"/>
              </a:xfrm>
              <a:custGeom>
                <a:avLst/>
                <a:gdLst/>
                <a:ahLst/>
                <a:rect l="l" t="t" r="r" b="b"/>
                <a:pathLst>
                  <a:path w="4948" h="4237">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chemeClr val="accent1"/>
              </a:solidFill>
              <a:ln w="0">
                <a:noFill/>
              </a:ln>
            </p:spPr>
            <p:style>
              <a:lnRef idx="0"/>
              <a:fillRef idx="0"/>
              <a:effectRef idx="0"/>
              <a:fontRef idx="minor"/>
            </p:style>
          </p:sp>
          <p:sp>
            <p:nvSpPr>
              <p:cNvPr id="2615" name="CustomShape 723"/>
              <p:cNvSpPr/>
              <p:nvPr/>
            </p:nvSpPr>
            <p:spPr>
              <a:xfrm>
                <a:off x="4049640" y="1761120"/>
                <a:ext cx="20880" cy="15120"/>
              </a:xfrm>
              <a:custGeom>
                <a:avLst/>
                <a:gdLst/>
                <a:ahLst/>
                <a:rect l="l" t="t" r="r" b="b"/>
                <a:pathLst>
                  <a:path w="2094" h="178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chemeClr val="accent1"/>
              </a:solidFill>
              <a:ln w="0">
                <a:noFill/>
              </a:ln>
            </p:spPr>
            <p:style>
              <a:lnRef idx="0"/>
              <a:fillRef idx="0"/>
              <a:effectRef idx="0"/>
              <a:fontRef idx="minor"/>
            </p:style>
          </p:sp>
        </p:grpSp>
        <p:grpSp>
          <p:nvGrpSpPr>
            <p:cNvPr id="2616" name="Group 724"/>
            <p:cNvGrpSpPr/>
            <p:nvPr/>
          </p:nvGrpSpPr>
          <p:grpSpPr>
            <a:xfrm>
              <a:off x="3906360" y="1654200"/>
              <a:ext cx="48600" cy="36000"/>
              <a:chOff x="3906360" y="1654200"/>
              <a:chExt cx="48600" cy="36000"/>
            </a:xfrm>
          </p:grpSpPr>
          <p:sp>
            <p:nvSpPr>
              <p:cNvPr id="2617" name="CustomShape 725"/>
              <p:cNvSpPr/>
              <p:nvPr/>
            </p:nvSpPr>
            <p:spPr>
              <a:xfrm>
                <a:off x="3906360" y="1654200"/>
                <a:ext cx="48600" cy="36000"/>
              </a:xfrm>
              <a:custGeom>
                <a:avLst/>
                <a:gdLst/>
                <a:ahLst/>
                <a:rect l="l" t="t" r="r" b="b"/>
                <a:pathLst>
                  <a:path w="4647" h="3988">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chemeClr val="accent2"/>
              </a:solidFill>
              <a:ln w="0">
                <a:noFill/>
              </a:ln>
            </p:spPr>
            <p:style>
              <a:lnRef idx="0"/>
              <a:fillRef idx="0"/>
              <a:effectRef idx="0"/>
              <a:fontRef idx="minor"/>
            </p:style>
          </p:sp>
          <p:sp>
            <p:nvSpPr>
              <p:cNvPr id="2618" name="CustomShape 726"/>
              <p:cNvSpPr/>
              <p:nvPr/>
            </p:nvSpPr>
            <p:spPr>
              <a:xfrm>
                <a:off x="3927240" y="1665720"/>
                <a:ext cx="14760" cy="12600"/>
              </a:xfrm>
              <a:custGeom>
                <a:avLst/>
                <a:gdLst/>
                <a:ahLst/>
                <a:rect l="l" t="t" r="r" b="b"/>
                <a:pathLst>
                  <a:path w="1525" h="1525">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chemeClr val="accent2"/>
              </a:solidFill>
              <a:ln w="0">
                <a:noFill/>
              </a:ln>
            </p:spPr>
            <p:style>
              <a:lnRef idx="0"/>
              <a:fillRef idx="0"/>
              <a:effectRef idx="0"/>
              <a:fontRef idx="minor"/>
            </p:style>
          </p:sp>
        </p:grpSp>
        <p:grpSp>
          <p:nvGrpSpPr>
            <p:cNvPr id="2619" name="Group 727"/>
            <p:cNvGrpSpPr/>
            <p:nvPr/>
          </p:nvGrpSpPr>
          <p:grpSpPr>
            <a:xfrm>
              <a:off x="3598560" y="1298160"/>
              <a:ext cx="41760" cy="30600"/>
              <a:chOff x="3598560" y="1298160"/>
              <a:chExt cx="41760" cy="30600"/>
            </a:xfrm>
          </p:grpSpPr>
          <p:sp>
            <p:nvSpPr>
              <p:cNvPr id="2620" name="CustomShape 728"/>
              <p:cNvSpPr/>
              <p:nvPr/>
            </p:nvSpPr>
            <p:spPr>
              <a:xfrm>
                <a:off x="3598560" y="1298160"/>
                <a:ext cx="41760" cy="30600"/>
              </a:xfrm>
              <a:custGeom>
                <a:avLst/>
                <a:gdLst/>
                <a:ahLst/>
                <a:rect l="l" t="t" r="r" b="b"/>
                <a:pathLst>
                  <a:path w="4005" h="3432">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chemeClr val="accent1"/>
              </a:solidFill>
              <a:ln w="0">
                <a:noFill/>
              </a:ln>
            </p:spPr>
            <p:style>
              <a:lnRef idx="0"/>
              <a:fillRef idx="0"/>
              <a:effectRef idx="0"/>
              <a:fontRef idx="minor"/>
            </p:style>
          </p:sp>
          <p:sp>
            <p:nvSpPr>
              <p:cNvPr id="2621" name="CustomShape 729"/>
              <p:cNvSpPr/>
              <p:nvPr/>
            </p:nvSpPr>
            <p:spPr>
              <a:xfrm>
                <a:off x="3616560" y="1309680"/>
                <a:ext cx="10440" cy="7200"/>
              </a:xfrm>
              <a:custGeom>
                <a:avLst/>
                <a:gdLst/>
                <a:ahLst/>
                <a:rect l="l" t="t" r="r" b="b"/>
                <a:pathLst>
                  <a:path w="1126" h="967">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chemeClr val="accent1"/>
              </a:solidFill>
              <a:ln w="0">
                <a:noFill/>
              </a:ln>
            </p:spPr>
            <p:style>
              <a:lnRef idx="0"/>
              <a:fillRef idx="0"/>
              <a:effectRef idx="0"/>
              <a:fontRef idx="minor"/>
            </p:style>
          </p:sp>
        </p:grpSp>
        <p:grpSp>
          <p:nvGrpSpPr>
            <p:cNvPr id="2622" name="Group 730"/>
            <p:cNvGrpSpPr/>
            <p:nvPr/>
          </p:nvGrpSpPr>
          <p:grpSpPr>
            <a:xfrm>
              <a:off x="3736080" y="1474920"/>
              <a:ext cx="41760" cy="30600"/>
              <a:chOff x="3736080" y="1474920"/>
              <a:chExt cx="41760" cy="30600"/>
            </a:xfrm>
          </p:grpSpPr>
          <p:sp>
            <p:nvSpPr>
              <p:cNvPr id="2623" name="CustomShape 731"/>
              <p:cNvSpPr/>
              <p:nvPr/>
            </p:nvSpPr>
            <p:spPr>
              <a:xfrm>
                <a:off x="3736080" y="1474920"/>
                <a:ext cx="41760" cy="30600"/>
              </a:xfrm>
              <a:custGeom>
                <a:avLst/>
                <a:gdLst/>
                <a:ahLst/>
                <a:rect l="l" t="t" r="r" b="b"/>
                <a:pathLst>
                  <a:path w="3993" h="342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chemeClr val="accent1"/>
              </a:solidFill>
              <a:ln w="0">
                <a:noFill/>
              </a:ln>
            </p:spPr>
            <p:style>
              <a:lnRef idx="0"/>
              <a:fillRef idx="0"/>
              <a:effectRef idx="0"/>
              <a:fontRef idx="minor"/>
            </p:style>
          </p:sp>
          <p:sp>
            <p:nvSpPr>
              <p:cNvPr id="2624" name="CustomShape 732"/>
              <p:cNvSpPr/>
              <p:nvPr/>
            </p:nvSpPr>
            <p:spPr>
              <a:xfrm>
                <a:off x="3755520" y="1486440"/>
                <a:ext cx="8640" cy="720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chemeClr val="accent1"/>
              </a:solidFill>
              <a:ln w="0">
                <a:noFill/>
              </a:ln>
            </p:spPr>
            <p:style>
              <a:lnRef idx="0"/>
              <a:fillRef idx="0"/>
              <a:effectRef idx="0"/>
              <a:fontRef idx="minor"/>
            </p:style>
          </p:sp>
        </p:grpSp>
        <p:grpSp>
          <p:nvGrpSpPr>
            <p:cNvPr id="2625" name="Group 733"/>
            <p:cNvGrpSpPr/>
            <p:nvPr/>
          </p:nvGrpSpPr>
          <p:grpSpPr>
            <a:xfrm>
              <a:off x="3779640" y="1572120"/>
              <a:ext cx="41760" cy="30600"/>
              <a:chOff x="3779640" y="1572120"/>
              <a:chExt cx="41760" cy="30600"/>
            </a:xfrm>
          </p:grpSpPr>
          <p:sp>
            <p:nvSpPr>
              <p:cNvPr id="2626" name="CustomShape 734"/>
              <p:cNvSpPr/>
              <p:nvPr/>
            </p:nvSpPr>
            <p:spPr>
              <a:xfrm>
                <a:off x="3779640" y="1572120"/>
                <a:ext cx="41760" cy="30600"/>
              </a:xfrm>
              <a:custGeom>
                <a:avLst/>
                <a:gdLst/>
                <a:ahLst/>
                <a:rect l="l" t="t" r="r" b="b"/>
                <a:pathLst>
                  <a:path w="3993" h="3421">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chemeClr val="accent2"/>
              </a:solidFill>
              <a:ln w="0">
                <a:noFill/>
              </a:ln>
            </p:spPr>
            <p:style>
              <a:lnRef idx="0"/>
              <a:fillRef idx="0"/>
              <a:effectRef idx="0"/>
              <a:fontRef idx="minor"/>
            </p:style>
          </p:sp>
          <p:sp>
            <p:nvSpPr>
              <p:cNvPr id="2627" name="CustomShape 735"/>
              <p:cNvSpPr/>
              <p:nvPr/>
            </p:nvSpPr>
            <p:spPr>
              <a:xfrm>
                <a:off x="3799440" y="1584000"/>
                <a:ext cx="8640" cy="720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chemeClr val="accent2"/>
              </a:solidFill>
              <a:ln w="0">
                <a:noFill/>
              </a:ln>
            </p:spPr>
            <p:style>
              <a:lnRef idx="0"/>
              <a:fillRef idx="0"/>
              <a:effectRef idx="0"/>
              <a:fontRef idx="minor"/>
            </p:style>
          </p:sp>
        </p:grpSp>
        <p:grpSp>
          <p:nvGrpSpPr>
            <p:cNvPr id="2628" name="Group 736"/>
            <p:cNvGrpSpPr/>
            <p:nvPr/>
          </p:nvGrpSpPr>
          <p:grpSpPr>
            <a:xfrm>
              <a:off x="3848400" y="1311120"/>
              <a:ext cx="41760" cy="30600"/>
              <a:chOff x="3848400" y="1311120"/>
              <a:chExt cx="41760" cy="30600"/>
            </a:xfrm>
          </p:grpSpPr>
          <p:sp>
            <p:nvSpPr>
              <p:cNvPr id="2629" name="CustomShape 737"/>
              <p:cNvSpPr/>
              <p:nvPr/>
            </p:nvSpPr>
            <p:spPr>
              <a:xfrm>
                <a:off x="3848400" y="1311120"/>
                <a:ext cx="41760" cy="30600"/>
              </a:xfrm>
              <a:custGeom>
                <a:avLst/>
                <a:gdLst/>
                <a:ahLst/>
                <a:rect l="l" t="t" r="r" b="b"/>
                <a:pathLst>
                  <a:path w="4005" h="3421">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chemeClr val="accent1"/>
              </a:solidFill>
              <a:ln w="0">
                <a:noFill/>
              </a:ln>
            </p:spPr>
            <p:style>
              <a:lnRef idx="0"/>
              <a:fillRef idx="0"/>
              <a:effectRef idx="0"/>
              <a:fontRef idx="minor"/>
            </p:style>
          </p:sp>
          <p:sp>
            <p:nvSpPr>
              <p:cNvPr id="2630" name="CustomShape 738"/>
              <p:cNvSpPr/>
              <p:nvPr/>
            </p:nvSpPr>
            <p:spPr>
              <a:xfrm>
                <a:off x="3867840" y="1322640"/>
                <a:ext cx="9000" cy="7200"/>
              </a:xfrm>
              <a:custGeom>
                <a:avLst/>
                <a:gdLst/>
                <a:ahLst/>
                <a:rect l="l" t="t" r="r" b="b"/>
                <a:pathLst>
                  <a:path w="981" h="969">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chemeClr val="accent1"/>
              </a:solidFill>
              <a:ln w="0">
                <a:noFill/>
              </a:ln>
            </p:spPr>
            <p:style>
              <a:lnRef idx="0"/>
              <a:fillRef idx="0"/>
              <a:effectRef idx="0"/>
              <a:fontRef idx="minor"/>
            </p:style>
          </p:sp>
        </p:grpSp>
        <p:grpSp>
          <p:nvGrpSpPr>
            <p:cNvPr id="2631" name="Group 739"/>
            <p:cNvGrpSpPr/>
            <p:nvPr/>
          </p:nvGrpSpPr>
          <p:grpSpPr>
            <a:xfrm>
              <a:off x="3568320" y="1014840"/>
              <a:ext cx="41760" cy="30600"/>
              <a:chOff x="3568320" y="1014840"/>
              <a:chExt cx="41760" cy="30600"/>
            </a:xfrm>
          </p:grpSpPr>
          <p:sp>
            <p:nvSpPr>
              <p:cNvPr id="2632" name="CustomShape 740"/>
              <p:cNvSpPr/>
              <p:nvPr/>
            </p:nvSpPr>
            <p:spPr>
              <a:xfrm>
                <a:off x="3568320" y="1014840"/>
                <a:ext cx="41760" cy="30600"/>
              </a:xfrm>
              <a:custGeom>
                <a:avLst/>
                <a:gdLst/>
                <a:ahLst/>
                <a:rect l="l" t="t" r="r" b="b"/>
                <a:pathLst>
                  <a:path w="3993" h="3426">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chemeClr val="accent1"/>
              </a:solidFill>
              <a:ln w="0">
                <a:noFill/>
              </a:ln>
            </p:spPr>
            <p:style>
              <a:lnRef idx="0"/>
              <a:fillRef idx="0"/>
              <a:effectRef idx="0"/>
              <a:fontRef idx="minor"/>
            </p:style>
          </p:sp>
          <p:sp>
            <p:nvSpPr>
              <p:cNvPr id="2633" name="CustomShape 741"/>
              <p:cNvSpPr/>
              <p:nvPr/>
            </p:nvSpPr>
            <p:spPr>
              <a:xfrm>
                <a:off x="3585960" y="1026720"/>
                <a:ext cx="10440" cy="7200"/>
              </a:xfrm>
              <a:custGeom>
                <a:avLst/>
                <a:gdLst/>
                <a:ahLst/>
                <a:rect l="l" t="t" r="r" b="b"/>
                <a:pathLst>
                  <a:path w="1138" h="965">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chemeClr val="accent1"/>
              </a:solidFill>
              <a:ln w="0">
                <a:noFill/>
              </a:ln>
            </p:spPr>
            <p:style>
              <a:lnRef idx="0"/>
              <a:fillRef idx="0"/>
              <a:effectRef idx="0"/>
              <a:fontRef idx="minor"/>
            </p:style>
          </p:sp>
        </p:grpSp>
        <p:grpSp>
          <p:nvGrpSpPr>
            <p:cNvPr id="2634" name="Group 742"/>
            <p:cNvGrpSpPr/>
            <p:nvPr/>
          </p:nvGrpSpPr>
          <p:grpSpPr>
            <a:xfrm>
              <a:off x="3512160" y="1132200"/>
              <a:ext cx="41760" cy="30600"/>
              <a:chOff x="3512160" y="1132200"/>
              <a:chExt cx="41760" cy="30600"/>
            </a:xfrm>
          </p:grpSpPr>
          <p:sp>
            <p:nvSpPr>
              <p:cNvPr id="2635" name="CustomShape 743"/>
              <p:cNvSpPr/>
              <p:nvPr/>
            </p:nvSpPr>
            <p:spPr>
              <a:xfrm>
                <a:off x="3512160" y="1132200"/>
                <a:ext cx="41760" cy="30600"/>
              </a:xfrm>
              <a:custGeom>
                <a:avLst/>
                <a:gdLst/>
                <a:ahLst/>
                <a:rect l="l" t="t" r="r" b="b"/>
                <a:pathLst>
                  <a:path w="3993" h="3433">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chemeClr val="accent1"/>
              </a:solidFill>
              <a:ln w="0">
                <a:noFill/>
              </a:ln>
            </p:spPr>
            <p:style>
              <a:lnRef idx="0"/>
              <a:fillRef idx="0"/>
              <a:effectRef idx="0"/>
              <a:fontRef idx="minor"/>
            </p:style>
          </p:sp>
          <p:sp>
            <p:nvSpPr>
              <p:cNvPr id="2636" name="CustomShape 744"/>
              <p:cNvSpPr/>
              <p:nvPr/>
            </p:nvSpPr>
            <p:spPr>
              <a:xfrm>
                <a:off x="3531600" y="1143720"/>
                <a:ext cx="8640" cy="7200"/>
              </a:xfrm>
              <a:custGeom>
                <a:avLst/>
                <a:gdLst/>
                <a:ahLst/>
                <a:rect l="l" t="t" r="r" b="b"/>
                <a:pathLst>
                  <a:path w="969" h="969">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chemeClr val="accent1"/>
              </a:solidFill>
              <a:ln w="0">
                <a:noFill/>
              </a:ln>
            </p:spPr>
            <p:style>
              <a:lnRef idx="0"/>
              <a:fillRef idx="0"/>
              <a:effectRef idx="0"/>
              <a:fontRef idx="minor"/>
            </p:style>
          </p:sp>
        </p:grpSp>
        <p:grpSp>
          <p:nvGrpSpPr>
            <p:cNvPr id="2637" name="Group 745"/>
            <p:cNvGrpSpPr/>
            <p:nvPr/>
          </p:nvGrpSpPr>
          <p:grpSpPr>
            <a:xfrm>
              <a:off x="3177360" y="951840"/>
              <a:ext cx="41400" cy="30600"/>
              <a:chOff x="3177360" y="951840"/>
              <a:chExt cx="41400" cy="30600"/>
            </a:xfrm>
          </p:grpSpPr>
          <p:sp>
            <p:nvSpPr>
              <p:cNvPr id="2638" name="CustomShape 746"/>
              <p:cNvSpPr/>
              <p:nvPr/>
            </p:nvSpPr>
            <p:spPr>
              <a:xfrm>
                <a:off x="3177360" y="951840"/>
                <a:ext cx="41400" cy="3060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chemeClr val="accent2"/>
              </a:solidFill>
              <a:ln w="0">
                <a:noFill/>
              </a:ln>
            </p:spPr>
            <p:style>
              <a:lnRef idx="0"/>
              <a:fillRef idx="0"/>
              <a:effectRef idx="0"/>
              <a:fontRef idx="minor"/>
            </p:style>
          </p:sp>
          <p:sp>
            <p:nvSpPr>
              <p:cNvPr id="2639" name="CustomShape 747"/>
              <p:cNvSpPr/>
              <p:nvPr/>
            </p:nvSpPr>
            <p:spPr>
              <a:xfrm>
                <a:off x="3195360" y="963360"/>
                <a:ext cx="10440" cy="7560"/>
              </a:xfrm>
              <a:custGeom>
                <a:avLst/>
                <a:gdLst/>
                <a:ahLst/>
                <a:rect l="l" t="t" r="r" b="b"/>
                <a:pathLst>
                  <a:path w="1126" h="972">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chemeClr val="accent2"/>
              </a:solidFill>
              <a:ln w="0">
                <a:noFill/>
              </a:ln>
            </p:spPr>
            <p:style>
              <a:lnRef idx="0"/>
              <a:fillRef idx="0"/>
              <a:effectRef idx="0"/>
              <a:fontRef idx="minor"/>
            </p:style>
          </p:sp>
        </p:grpSp>
        <p:grpSp>
          <p:nvGrpSpPr>
            <p:cNvPr id="2640" name="Group 748"/>
            <p:cNvGrpSpPr/>
            <p:nvPr/>
          </p:nvGrpSpPr>
          <p:grpSpPr>
            <a:xfrm>
              <a:off x="3332880" y="966960"/>
              <a:ext cx="41760" cy="30600"/>
              <a:chOff x="3332880" y="966960"/>
              <a:chExt cx="41760" cy="30600"/>
            </a:xfrm>
          </p:grpSpPr>
          <p:sp>
            <p:nvSpPr>
              <p:cNvPr id="2641" name="CustomShape 749"/>
              <p:cNvSpPr/>
              <p:nvPr/>
            </p:nvSpPr>
            <p:spPr>
              <a:xfrm>
                <a:off x="3332880" y="966960"/>
                <a:ext cx="41760" cy="30600"/>
              </a:xfrm>
              <a:custGeom>
                <a:avLst/>
                <a:gdLst/>
                <a:ahLst/>
                <a:rect l="l" t="t" r="r" b="b"/>
                <a:pathLst>
                  <a:path w="4005" h="3432">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chemeClr val="accent2"/>
              </a:solidFill>
              <a:ln w="0">
                <a:noFill/>
              </a:ln>
            </p:spPr>
            <p:style>
              <a:lnRef idx="0"/>
              <a:fillRef idx="0"/>
              <a:effectRef idx="0"/>
              <a:fontRef idx="minor"/>
            </p:style>
          </p:sp>
          <p:sp>
            <p:nvSpPr>
              <p:cNvPr id="2642" name="CustomShape 750"/>
              <p:cNvSpPr/>
              <p:nvPr/>
            </p:nvSpPr>
            <p:spPr>
              <a:xfrm>
                <a:off x="3352680" y="978840"/>
                <a:ext cx="8640" cy="7200"/>
              </a:xfrm>
              <a:custGeom>
                <a:avLst/>
                <a:gdLst/>
                <a:ahLst/>
                <a:rect l="l" t="t" r="r" b="b"/>
                <a:pathLst>
                  <a:path w="968" h="968">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chemeClr val="accent2"/>
              </a:solidFill>
              <a:ln w="0">
                <a:noFill/>
              </a:ln>
            </p:spPr>
            <p:style>
              <a:lnRef idx="0"/>
              <a:fillRef idx="0"/>
              <a:effectRef idx="0"/>
              <a:fontRef idx="minor"/>
            </p:style>
          </p:sp>
        </p:grpSp>
        <p:grpSp>
          <p:nvGrpSpPr>
            <p:cNvPr id="2643" name="Group 751"/>
            <p:cNvGrpSpPr/>
            <p:nvPr/>
          </p:nvGrpSpPr>
          <p:grpSpPr>
            <a:xfrm>
              <a:off x="3859920" y="2181960"/>
              <a:ext cx="51840" cy="38160"/>
              <a:chOff x="3859920" y="2181960"/>
              <a:chExt cx="51840" cy="38160"/>
            </a:xfrm>
          </p:grpSpPr>
          <p:sp>
            <p:nvSpPr>
              <p:cNvPr id="2644" name="CustomShape 752"/>
              <p:cNvSpPr/>
              <p:nvPr/>
            </p:nvSpPr>
            <p:spPr>
              <a:xfrm>
                <a:off x="3859920" y="2181960"/>
                <a:ext cx="51840" cy="38160"/>
              </a:xfrm>
              <a:custGeom>
                <a:avLst/>
                <a:gdLst/>
                <a:ahLst/>
                <a:rect l="l" t="t" r="r" b="b"/>
                <a:pathLst>
                  <a:path w="4949" h="4236">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chemeClr val="accent2"/>
              </a:solidFill>
              <a:ln w="0">
                <a:noFill/>
              </a:ln>
            </p:spPr>
            <p:style>
              <a:lnRef idx="0"/>
              <a:fillRef idx="0"/>
              <a:effectRef idx="0"/>
              <a:fontRef idx="minor"/>
            </p:style>
          </p:sp>
          <p:sp>
            <p:nvSpPr>
              <p:cNvPr id="2645" name="CustomShape 753"/>
              <p:cNvSpPr/>
              <p:nvPr/>
            </p:nvSpPr>
            <p:spPr>
              <a:xfrm>
                <a:off x="3881160" y="2193480"/>
                <a:ext cx="17280" cy="15120"/>
              </a:xfrm>
              <a:custGeom>
                <a:avLst/>
                <a:gdLst/>
                <a:ahLst/>
                <a:rect l="l" t="t" r="r" b="b"/>
                <a:pathLst>
                  <a:path w="1767" h="1779">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chemeClr val="accent2"/>
              </a:solidFill>
              <a:ln w="0">
                <a:noFill/>
              </a:ln>
            </p:spPr>
            <p:style>
              <a:lnRef idx="0"/>
              <a:fillRef idx="0"/>
              <a:effectRef idx="0"/>
              <a:fontRef idx="minor"/>
            </p:style>
          </p:sp>
        </p:grpSp>
        <p:grpSp>
          <p:nvGrpSpPr>
            <p:cNvPr id="2646" name="Group 754"/>
            <p:cNvGrpSpPr/>
            <p:nvPr/>
          </p:nvGrpSpPr>
          <p:grpSpPr>
            <a:xfrm>
              <a:off x="3927960" y="1753920"/>
              <a:ext cx="44640" cy="32760"/>
              <a:chOff x="3927960" y="1753920"/>
              <a:chExt cx="44640" cy="32760"/>
            </a:xfrm>
          </p:grpSpPr>
          <p:sp>
            <p:nvSpPr>
              <p:cNvPr id="2647" name="CustomShape 755"/>
              <p:cNvSpPr/>
              <p:nvPr/>
            </p:nvSpPr>
            <p:spPr>
              <a:xfrm>
                <a:off x="3927960" y="1753920"/>
                <a:ext cx="44640" cy="32760"/>
              </a:xfrm>
              <a:custGeom>
                <a:avLst/>
                <a:gdLst/>
                <a:ahLst/>
                <a:rect l="l" t="t" r="r" b="b"/>
                <a:pathLst>
                  <a:path w="4267" h="3658">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chemeClr val="accent2"/>
              </a:solidFill>
              <a:ln w="0">
                <a:noFill/>
              </a:ln>
            </p:spPr>
            <p:style>
              <a:lnRef idx="0"/>
              <a:fillRef idx="0"/>
              <a:effectRef idx="0"/>
              <a:fontRef idx="minor"/>
            </p:style>
          </p:sp>
          <p:sp>
            <p:nvSpPr>
              <p:cNvPr id="2648" name="CustomShape 756"/>
              <p:cNvSpPr/>
              <p:nvPr/>
            </p:nvSpPr>
            <p:spPr>
              <a:xfrm>
                <a:off x="3945960" y="1765800"/>
                <a:ext cx="13320" cy="9360"/>
              </a:xfrm>
              <a:custGeom>
                <a:avLst/>
                <a:gdLst/>
                <a:ahLst/>
                <a:rect l="l" t="t" r="r" b="b"/>
                <a:pathLst>
                  <a:path w="1392" h="1193">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chemeClr val="accent2"/>
              </a:solidFill>
              <a:ln w="0">
                <a:noFill/>
              </a:ln>
            </p:spPr>
            <p:style>
              <a:lnRef idx="0"/>
              <a:fillRef idx="0"/>
              <a:effectRef idx="0"/>
              <a:fontRef idx="minor"/>
            </p:style>
          </p:sp>
        </p:grpSp>
        <p:grpSp>
          <p:nvGrpSpPr>
            <p:cNvPr id="2649" name="Group 757"/>
            <p:cNvGrpSpPr/>
            <p:nvPr/>
          </p:nvGrpSpPr>
          <p:grpSpPr>
            <a:xfrm>
              <a:off x="3060000" y="995040"/>
              <a:ext cx="44640" cy="32760"/>
              <a:chOff x="3060000" y="995040"/>
              <a:chExt cx="44640" cy="32760"/>
            </a:xfrm>
          </p:grpSpPr>
          <p:sp>
            <p:nvSpPr>
              <p:cNvPr id="2650" name="CustomShape 758"/>
              <p:cNvSpPr/>
              <p:nvPr/>
            </p:nvSpPr>
            <p:spPr>
              <a:xfrm>
                <a:off x="3060000" y="995040"/>
                <a:ext cx="44640" cy="32760"/>
              </a:xfrm>
              <a:custGeom>
                <a:avLst/>
                <a:gdLst/>
                <a:ahLst/>
                <a:rect l="l" t="t" r="r" b="b"/>
                <a:pathLst>
                  <a:path w="4271" h="3649">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chemeClr val="accent2"/>
              </a:solidFill>
              <a:ln w="0">
                <a:noFill/>
              </a:ln>
            </p:spPr>
            <p:style>
              <a:lnRef idx="0"/>
              <a:fillRef idx="0"/>
              <a:effectRef idx="0"/>
              <a:fontRef idx="minor"/>
            </p:style>
          </p:sp>
          <p:sp>
            <p:nvSpPr>
              <p:cNvPr id="2651" name="CustomShape 759"/>
              <p:cNvSpPr/>
              <p:nvPr/>
            </p:nvSpPr>
            <p:spPr>
              <a:xfrm>
                <a:off x="3079800" y="1006560"/>
                <a:ext cx="11160" cy="9360"/>
              </a:xfrm>
              <a:custGeom>
                <a:avLst/>
                <a:gdLst/>
                <a:ahLst/>
                <a:rect l="l" t="t" r="r" b="b"/>
                <a:pathLst>
                  <a:path w="1186" h="1187">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chemeClr val="accent2"/>
              </a:solidFill>
              <a:ln w="0">
                <a:noFill/>
              </a:ln>
            </p:spPr>
            <p:style>
              <a:lnRef idx="0"/>
              <a:fillRef idx="0"/>
              <a:effectRef idx="0"/>
              <a:fontRef idx="minor"/>
            </p:style>
          </p:sp>
        </p:grpSp>
        <p:grpSp>
          <p:nvGrpSpPr>
            <p:cNvPr id="2652" name="Group 760"/>
            <p:cNvGrpSpPr/>
            <p:nvPr/>
          </p:nvGrpSpPr>
          <p:grpSpPr>
            <a:xfrm>
              <a:off x="3460680" y="1347480"/>
              <a:ext cx="44640" cy="32760"/>
              <a:chOff x="3460680" y="1347480"/>
              <a:chExt cx="44640" cy="32760"/>
            </a:xfrm>
          </p:grpSpPr>
          <p:sp>
            <p:nvSpPr>
              <p:cNvPr id="2653" name="CustomShape 761"/>
              <p:cNvSpPr/>
              <p:nvPr/>
            </p:nvSpPr>
            <p:spPr>
              <a:xfrm>
                <a:off x="3460680" y="1347480"/>
                <a:ext cx="44640" cy="32760"/>
              </a:xfrm>
              <a:custGeom>
                <a:avLst/>
                <a:gdLst/>
                <a:ahLst/>
                <a:rect l="l" t="t" r="r" b="b"/>
                <a:pathLst>
                  <a:path w="4271" h="3648">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chemeClr val="accent1"/>
              </a:solidFill>
              <a:ln w="0">
                <a:noFill/>
              </a:ln>
            </p:spPr>
            <p:style>
              <a:lnRef idx="0"/>
              <a:fillRef idx="0"/>
              <a:effectRef idx="0"/>
              <a:fontRef idx="minor"/>
            </p:style>
          </p:sp>
          <p:sp>
            <p:nvSpPr>
              <p:cNvPr id="2654" name="CustomShape 762"/>
              <p:cNvSpPr/>
              <p:nvPr/>
            </p:nvSpPr>
            <p:spPr>
              <a:xfrm>
                <a:off x="3480840" y="1359000"/>
                <a:ext cx="11160" cy="9360"/>
              </a:xfrm>
              <a:custGeom>
                <a:avLst/>
                <a:gdLst/>
                <a:ahLst/>
                <a:rect l="l" t="t" r="r" b="b"/>
                <a:pathLst>
                  <a:path w="1198" h="1186">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chemeClr val="accent1"/>
              </a:solidFill>
              <a:ln w="0">
                <a:noFill/>
              </a:ln>
            </p:spPr>
            <p:style>
              <a:lnRef idx="0"/>
              <a:fillRef idx="0"/>
              <a:effectRef idx="0"/>
              <a:fontRef idx="minor"/>
            </p:style>
          </p:sp>
        </p:grpSp>
        <p:grpSp>
          <p:nvGrpSpPr>
            <p:cNvPr id="2655" name="Group 763"/>
            <p:cNvGrpSpPr/>
            <p:nvPr/>
          </p:nvGrpSpPr>
          <p:grpSpPr>
            <a:xfrm>
              <a:off x="3364560" y="1121040"/>
              <a:ext cx="44640" cy="32760"/>
              <a:chOff x="3364560" y="1121040"/>
              <a:chExt cx="44640" cy="32760"/>
            </a:xfrm>
          </p:grpSpPr>
          <p:sp>
            <p:nvSpPr>
              <p:cNvPr id="2656" name="CustomShape 764"/>
              <p:cNvSpPr/>
              <p:nvPr/>
            </p:nvSpPr>
            <p:spPr>
              <a:xfrm>
                <a:off x="3364560" y="1121040"/>
                <a:ext cx="44640" cy="32760"/>
              </a:xfrm>
              <a:custGeom>
                <a:avLst/>
                <a:gdLst/>
                <a:ahLst/>
                <a:rect l="l" t="t" r="r" b="b"/>
                <a:pathLst>
                  <a:path w="4259" h="3658">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chemeClr val="accent2"/>
              </a:solidFill>
              <a:ln w="0">
                <a:noFill/>
              </a:ln>
            </p:spPr>
            <p:style>
              <a:lnRef idx="0"/>
              <a:fillRef idx="0"/>
              <a:effectRef idx="0"/>
              <a:fontRef idx="minor"/>
            </p:style>
          </p:sp>
          <p:sp>
            <p:nvSpPr>
              <p:cNvPr id="2657" name="CustomShape 765"/>
              <p:cNvSpPr/>
              <p:nvPr/>
            </p:nvSpPr>
            <p:spPr>
              <a:xfrm>
                <a:off x="3382200" y="1132560"/>
                <a:ext cx="13320" cy="9360"/>
              </a:xfrm>
              <a:custGeom>
                <a:avLst/>
                <a:gdLst/>
                <a:ahLst/>
                <a:rect l="l" t="t" r="r" b="b"/>
                <a:pathLst>
                  <a:path w="1393" h="1192">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chemeClr val="accent2"/>
              </a:solidFill>
              <a:ln w="0">
                <a:noFill/>
              </a:ln>
            </p:spPr>
            <p:style>
              <a:lnRef idx="0"/>
              <a:fillRef idx="0"/>
              <a:effectRef idx="0"/>
              <a:fontRef idx="minor"/>
            </p:style>
          </p:sp>
        </p:grpSp>
        <p:grpSp>
          <p:nvGrpSpPr>
            <p:cNvPr id="2658" name="Group 766"/>
            <p:cNvGrpSpPr/>
            <p:nvPr/>
          </p:nvGrpSpPr>
          <p:grpSpPr>
            <a:xfrm>
              <a:off x="3999600" y="1890360"/>
              <a:ext cx="50040" cy="36720"/>
              <a:chOff x="3999600" y="1890360"/>
              <a:chExt cx="50040" cy="36720"/>
            </a:xfrm>
          </p:grpSpPr>
          <p:sp>
            <p:nvSpPr>
              <p:cNvPr id="2659" name="CustomShape 767"/>
              <p:cNvSpPr/>
              <p:nvPr/>
            </p:nvSpPr>
            <p:spPr>
              <a:xfrm>
                <a:off x="3999600" y="1890360"/>
                <a:ext cx="50040" cy="36720"/>
              </a:xfrm>
              <a:custGeom>
                <a:avLst/>
                <a:gdLst/>
                <a:ahLst/>
                <a:rect l="l" t="t" r="r" b="b"/>
                <a:pathLst>
                  <a:path w="4767" h="4085">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chemeClr val="accent1"/>
              </a:solidFill>
              <a:ln w="0">
                <a:noFill/>
              </a:ln>
            </p:spPr>
            <p:style>
              <a:lnRef idx="0"/>
              <a:fillRef idx="0"/>
              <a:effectRef idx="0"/>
              <a:fontRef idx="minor"/>
            </p:style>
          </p:sp>
          <p:sp>
            <p:nvSpPr>
              <p:cNvPr id="2660" name="CustomShape 768"/>
              <p:cNvSpPr/>
              <p:nvPr/>
            </p:nvSpPr>
            <p:spPr>
              <a:xfrm>
                <a:off x="4017600" y="1901880"/>
                <a:ext cx="18720" cy="13680"/>
              </a:xfrm>
              <a:custGeom>
                <a:avLst/>
                <a:gdLst/>
                <a:ahLst/>
                <a:rect l="l" t="t" r="r" b="b"/>
                <a:pathLst>
                  <a:path w="1900" h="1629">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chemeClr val="accent1"/>
              </a:solidFill>
              <a:ln w="0">
                <a:noFill/>
              </a:ln>
            </p:spPr>
            <p:style>
              <a:lnRef idx="0"/>
              <a:fillRef idx="0"/>
              <a:effectRef idx="0"/>
              <a:fontRef idx="minor"/>
            </p:style>
          </p:sp>
        </p:grpSp>
        <p:grpSp>
          <p:nvGrpSpPr>
            <p:cNvPr id="2661" name="Group 769"/>
            <p:cNvGrpSpPr/>
            <p:nvPr/>
          </p:nvGrpSpPr>
          <p:grpSpPr>
            <a:xfrm>
              <a:off x="4195440" y="1717560"/>
              <a:ext cx="44640" cy="32760"/>
              <a:chOff x="4195440" y="1717560"/>
              <a:chExt cx="44640" cy="32760"/>
            </a:xfrm>
          </p:grpSpPr>
          <p:sp>
            <p:nvSpPr>
              <p:cNvPr id="2662" name="CustomShape 770"/>
              <p:cNvSpPr/>
              <p:nvPr/>
            </p:nvSpPr>
            <p:spPr>
              <a:xfrm>
                <a:off x="4195440" y="1717560"/>
                <a:ext cx="44640" cy="32760"/>
              </a:xfrm>
              <a:custGeom>
                <a:avLst/>
                <a:gdLst/>
                <a:ahLst/>
                <a:rect l="l" t="t" r="r" b="b"/>
                <a:pathLst>
                  <a:path w="4259" h="3648">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chemeClr val="accent2"/>
              </a:solidFill>
              <a:ln w="0">
                <a:noFill/>
              </a:ln>
            </p:spPr>
            <p:style>
              <a:lnRef idx="0"/>
              <a:fillRef idx="0"/>
              <a:effectRef idx="0"/>
              <a:fontRef idx="minor"/>
            </p:style>
          </p:sp>
          <p:sp>
            <p:nvSpPr>
              <p:cNvPr id="2663" name="CustomShape 771"/>
              <p:cNvSpPr/>
              <p:nvPr/>
            </p:nvSpPr>
            <p:spPr>
              <a:xfrm>
                <a:off x="4213440" y="1729080"/>
                <a:ext cx="13320" cy="9360"/>
              </a:xfrm>
              <a:custGeom>
                <a:avLst/>
                <a:gdLst/>
                <a:ahLst/>
                <a:rect l="l" t="t" r="r" b="b"/>
                <a:pathLst>
                  <a:path w="1404" h="1195">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chemeClr val="accent2"/>
              </a:solidFill>
              <a:ln w="0">
                <a:noFill/>
              </a:ln>
            </p:spPr>
            <p:style>
              <a:lnRef idx="0"/>
              <a:fillRef idx="0"/>
              <a:effectRef idx="0"/>
              <a:fontRef idx="minor"/>
            </p:style>
          </p:sp>
        </p:grpSp>
        <p:grpSp>
          <p:nvGrpSpPr>
            <p:cNvPr id="2664" name="Group 772"/>
            <p:cNvGrpSpPr/>
            <p:nvPr/>
          </p:nvGrpSpPr>
          <p:grpSpPr>
            <a:xfrm>
              <a:off x="3835080" y="1786320"/>
              <a:ext cx="44640" cy="32760"/>
              <a:chOff x="3835080" y="1786320"/>
              <a:chExt cx="44640" cy="32760"/>
            </a:xfrm>
          </p:grpSpPr>
          <p:sp>
            <p:nvSpPr>
              <p:cNvPr id="2665" name="CustomShape 773"/>
              <p:cNvSpPr/>
              <p:nvPr/>
            </p:nvSpPr>
            <p:spPr>
              <a:xfrm>
                <a:off x="3835080" y="1786320"/>
                <a:ext cx="44640" cy="32760"/>
              </a:xfrm>
              <a:custGeom>
                <a:avLst/>
                <a:gdLst/>
                <a:ahLst/>
                <a:rect l="l" t="t" r="r" b="b"/>
                <a:pathLst>
                  <a:path w="4259" h="3657">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chemeClr val="accent2"/>
              </a:solidFill>
              <a:ln w="0">
                <a:noFill/>
              </a:ln>
            </p:spPr>
            <p:style>
              <a:lnRef idx="0"/>
              <a:fillRef idx="0"/>
              <a:effectRef idx="0"/>
              <a:fontRef idx="minor"/>
            </p:style>
          </p:sp>
          <p:sp>
            <p:nvSpPr>
              <p:cNvPr id="2666" name="CustomShape 774"/>
              <p:cNvSpPr/>
              <p:nvPr/>
            </p:nvSpPr>
            <p:spPr>
              <a:xfrm>
                <a:off x="3854880" y="1798200"/>
                <a:ext cx="11160" cy="9720"/>
              </a:xfrm>
              <a:custGeom>
                <a:avLst/>
                <a:gdLst/>
                <a:ahLst/>
                <a:rect l="l" t="t" r="r" b="b"/>
                <a:pathLst>
                  <a:path w="1187" h="1199">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chemeClr val="accent2"/>
              </a:solidFill>
              <a:ln w="0">
                <a:noFill/>
              </a:ln>
            </p:spPr>
            <p:style>
              <a:lnRef idx="0"/>
              <a:fillRef idx="0"/>
              <a:effectRef idx="0"/>
              <a:fontRef idx="minor"/>
            </p:style>
          </p:sp>
        </p:grpSp>
        <p:grpSp>
          <p:nvGrpSpPr>
            <p:cNvPr id="2667" name="Group 775"/>
            <p:cNvGrpSpPr/>
            <p:nvPr/>
          </p:nvGrpSpPr>
          <p:grpSpPr>
            <a:xfrm>
              <a:off x="3801960" y="1693080"/>
              <a:ext cx="44640" cy="32760"/>
              <a:chOff x="3801960" y="1693080"/>
              <a:chExt cx="44640" cy="32760"/>
            </a:xfrm>
          </p:grpSpPr>
          <p:sp>
            <p:nvSpPr>
              <p:cNvPr id="2668" name="CustomShape 776"/>
              <p:cNvSpPr/>
              <p:nvPr/>
            </p:nvSpPr>
            <p:spPr>
              <a:xfrm>
                <a:off x="3801960" y="1693080"/>
                <a:ext cx="44640" cy="32760"/>
              </a:xfrm>
              <a:custGeom>
                <a:avLst/>
                <a:gdLst/>
                <a:ahLst/>
                <a:rect l="l" t="t" r="r" b="b"/>
                <a:pathLst>
                  <a:path w="4259" h="3658">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chemeClr val="accent1"/>
              </a:solidFill>
              <a:ln w="0">
                <a:noFill/>
              </a:ln>
            </p:spPr>
            <p:style>
              <a:lnRef idx="0"/>
              <a:fillRef idx="0"/>
              <a:effectRef idx="0"/>
              <a:fontRef idx="minor"/>
            </p:style>
          </p:sp>
          <p:sp>
            <p:nvSpPr>
              <p:cNvPr id="2669" name="CustomShape 777"/>
              <p:cNvSpPr/>
              <p:nvPr/>
            </p:nvSpPr>
            <p:spPr>
              <a:xfrm>
                <a:off x="3819600" y="1704600"/>
                <a:ext cx="13320" cy="9360"/>
              </a:xfrm>
              <a:custGeom>
                <a:avLst/>
                <a:gdLst/>
                <a:ahLst/>
                <a:rect l="l" t="t" r="r" b="b"/>
                <a:pathLst>
                  <a:path w="1393" h="1193">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chemeClr val="accent1"/>
              </a:solidFill>
              <a:ln w="0">
                <a:noFill/>
              </a:ln>
            </p:spPr>
            <p:style>
              <a:lnRef idx="0"/>
              <a:fillRef idx="0"/>
              <a:effectRef idx="0"/>
              <a:fontRef idx="minor"/>
            </p:style>
          </p:sp>
        </p:grpSp>
        <p:grpSp>
          <p:nvGrpSpPr>
            <p:cNvPr id="2670" name="Group 778"/>
            <p:cNvGrpSpPr/>
            <p:nvPr/>
          </p:nvGrpSpPr>
          <p:grpSpPr>
            <a:xfrm>
              <a:off x="3882960" y="1966680"/>
              <a:ext cx="58320" cy="43200"/>
              <a:chOff x="3882960" y="1966680"/>
              <a:chExt cx="58320" cy="43200"/>
            </a:xfrm>
          </p:grpSpPr>
          <p:sp>
            <p:nvSpPr>
              <p:cNvPr id="2671" name="CustomShape 779"/>
              <p:cNvSpPr/>
              <p:nvPr/>
            </p:nvSpPr>
            <p:spPr>
              <a:xfrm>
                <a:off x="3882960" y="1966680"/>
                <a:ext cx="58320" cy="43200"/>
              </a:xfrm>
              <a:custGeom>
                <a:avLst/>
                <a:gdLst/>
                <a:ahLst/>
                <a:rect l="l" t="t" r="r" b="b"/>
                <a:pathLst>
                  <a:path w="5541" h="4738">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chemeClr val="accent1"/>
              </a:solidFill>
              <a:ln w="0">
                <a:noFill/>
              </a:ln>
            </p:spPr>
            <p:style>
              <a:lnRef idx="0"/>
              <a:fillRef idx="0"/>
              <a:effectRef idx="0"/>
              <a:fontRef idx="minor"/>
            </p:style>
          </p:sp>
          <p:sp>
            <p:nvSpPr>
              <p:cNvPr id="2672" name="CustomShape 780"/>
              <p:cNvSpPr/>
              <p:nvPr/>
            </p:nvSpPr>
            <p:spPr>
              <a:xfrm>
                <a:off x="3900960" y="1978200"/>
                <a:ext cx="27000" cy="19800"/>
              </a:xfrm>
              <a:custGeom>
                <a:avLst/>
                <a:gdLst/>
                <a:ahLst/>
                <a:rect l="l" t="t" r="r" b="b"/>
                <a:pathLst>
                  <a:path w="2663" h="2282">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chemeClr val="accent1"/>
              </a:solidFill>
              <a:ln w="0">
                <a:noFill/>
              </a:ln>
            </p:spPr>
            <p:style>
              <a:lnRef idx="0"/>
              <a:fillRef idx="0"/>
              <a:effectRef idx="0"/>
              <a:fontRef idx="minor"/>
            </p:style>
          </p:sp>
        </p:grpSp>
        <p:grpSp>
          <p:nvGrpSpPr>
            <p:cNvPr id="2673" name="Group 781"/>
            <p:cNvGrpSpPr/>
            <p:nvPr/>
          </p:nvGrpSpPr>
          <p:grpSpPr>
            <a:xfrm>
              <a:off x="4090320" y="1677240"/>
              <a:ext cx="58320" cy="43200"/>
              <a:chOff x="4090320" y="1677240"/>
              <a:chExt cx="58320" cy="43200"/>
            </a:xfrm>
          </p:grpSpPr>
          <p:sp>
            <p:nvSpPr>
              <p:cNvPr id="2674" name="CustomShape 782"/>
              <p:cNvSpPr/>
              <p:nvPr/>
            </p:nvSpPr>
            <p:spPr>
              <a:xfrm>
                <a:off x="4090320" y="1677240"/>
                <a:ext cx="58320" cy="43200"/>
              </a:xfrm>
              <a:custGeom>
                <a:avLst/>
                <a:gdLst/>
                <a:ahLst/>
                <a:rect l="l" t="t" r="r" b="b"/>
                <a:pathLst>
                  <a:path w="5541" h="4744">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chemeClr val="accent2"/>
              </a:solidFill>
              <a:ln w="0">
                <a:noFill/>
              </a:ln>
            </p:spPr>
            <p:style>
              <a:lnRef idx="0"/>
              <a:fillRef idx="0"/>
              <a:effectRef idx="0"/>
              <a:fontRef idx="minor"/>
            </p:style>
          </p:sp>
          <p:sp>
            <p:nvSpPr>
              <p:cNvPr id="2675" name="CustomShape 783"/>
              <p:cNvSpPr/>
              <p:nvPr/>
            </p:nvSpPr>
            <p:spPr>
              <a:xfrm>
                <a:off x="4112280" y="1688760"/>
                <a:ext cx="23040" cy="19800"/>
              </a:xfrm>
              <a:custGeom>
                <a:avLst/>
                <a:gdLst/>
                <a:ahLst/>
                <a:rect l="l" t="t" r="r" b="b"/>
                <a:pathLst>
                  <a:path w="2275" h="2275">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chemeClr val="accent2"/>
              </a:solidFill>
              <a:ln w="0">
                <a:noFill/>
              </a:ln>
            </p:spPr>
            <p:style>
              <a:lnRef idx="0"/>
              <a:fillRef idx="0"/>
              <a:effectRef idx="0"/>
              <a:fontRef idx="minor"/>
            </p:style>
          </p:sp>
        </p:grpSp>
        <p:grpSp>
          <p:nvGrpSpPr>
            <p:cNvPr id="2676" name="Group 784"/>
            <p:cNvGrpSpPr/>
            <p:nvPr/>
          </p:nvGrpSpPr>
          <p:grpSpPr>
            <a:xfrm>
              <a:off x="3853440" y="1000800"/>
              <a:ext cx="41760" cy="30600"/>
              <a:chOff x="3853440" y="1000800"/>
              <a:chExt cx="41760" cy="30600"/>
            </a:xfrm>
          </p:grpSpPr>
          <p:sp>
            <p:nvSpPr>
              <p:cNvPr id="2677" name="CustomShape 785"/>
              <p:cNvSpPr/>
              <p:nvPr/>
            </p:nvSpPr>
            <p:spPr>
              <a:xfrm>
                <a:off x="3853440" y="1000800"/>
                <a:ext cx="41760" cy="30600"/>
              </a:xfrm>
              <a:custGeom>
                <a:avLst/>
                <a:gdLst/>
                <a:ahLst/>
                <a:rect l="l" t="t" r="r" b="b"/>
                <a:pathLst>
                  <a:path w="4005" h="3433">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chemeClr val="accent1"/>
              </a:solidFill>
              <a:ln w="0">
                <a:noFill/>
              </a:ln>
            </p:spPr>
            <p:style>
              <a:lnRef idx="0"/>
              <a:fillRef idx="0"/>
              <a:effectRef idx="0"/>
              <a:fontRef idx="minor"/>
            </p:style>
          </p:sp>
          <p:sp>
            <p:nvSpPr>
              <p:cNvPr id="2678" name="CustomShape 786"/>
              <p:cNvSpPr/>
              <p:nvPr/>
            </p:nvSpPr>
            <p:spPr>
              <a:xfrm>
                <a:off x="3871440" y="1012320"/>
                <a:ext cx="10440" cy="7200"/>
              </a:xfrm>
              <a:custGeom>
                <a:avLst/>
                <a:gdLst/>
                <a:ahLst/>
                <a:rect l="l" t="t" r="r" b="b"/>
                <a:pathLst>
                  <a:path w="1126" h="967">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chemeClr val="accent1"/>
              </a:solidFill>
              <a:ln w="0">
                <a:noFill/>
              </a:ln>
            </p:spPr>
            <p:style>
              <a:lnRef idx="0"/>
              <a:fillRef idx="0"/>
              <a:effectRef idx="0"/>
              <a:fontRef idx="minor"/>
            </p:style>
          </p:sp>
        </p:grpSp>
      </p:gr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9" name="CustomShape 1"/>
          <p:cNvSpPr/>
          <p:nvPr/>
        </p:nvSpPr>
        <p:spPr>
          <a:xfrm>
            <a:off x="323640" y="764640"/>
            <a:ext cx="8387640" cy="2467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s-ES_tradnl" sz="2800" spc="-1" strike="noStrike">
                <a:solidFill>
                  <a:srgbClr val="ffffff"/>
                </a:solidFill>
                <a:latin typeface="Righteous"/>
                <a:ea typeface="Tahoma"/>
              </a:rPr>
              <a:t>GeoWeb</a:t>
            </a:r>
            <a:endParaRPr b="0" lang="en-US" sz="2800" spc="-1" strike="noStrike">
              <a:latin typeface="Arial"/>
            </a:endParaRPr>
          </a:p>
          <a:p>
            <a:pPr>
              <a:lnSpc>
                <a:spcPct val="100000"/>
              </a:lnSpc>
              <a:buNone/>
            </a:pPr>
            <a:endParaRPr b="0" lang="en-US" sz="2800" spc="-1" strike="noStrike">
              <a:latin typeface="Arial"/>
            </a:endParaRPr>
          </a:p>
          <a:p>
            <a:pPr>
              <a:lnSpc>
                <a:spcPct val="100000"/>
              </a:lnSpc>
              <a:buNone/>
            </a:pPr>
            <a:r>
              <a:rPr b="0" lang="es-ES_tradnl" sz="2000" spc="-1" strike="noStrike">
                <a:solidFill>
                  <a:srgbClr val="ffffff"/>
                </a:solidFill>
                <a:latin typeface="Righteous"/>
                <a:ea typeface="Tahoma"/>
              </a:rPr>
              <a:t> </a:t>
            </a:r>
            <a:r>
              <a:rPr b="0" lang="es-ES_tradnl" sz="2000" spc="-1" strike="noStrike">
                <a:solidFill>
                  <a:srgbClr val="ffffff"/>
                </a:solidFill>
                <a:latin typeface="Righteous"/>
                <a:ea typeface="Tahoma"/>
              </a:rPr>
              <a:t>Conjunto de tecnologías, técnicas y lenguajes que permiten exponer y consumir vía WWW (</a:t>
            </a:r>
            <a:r>
              <a:rPr b="0" lang="es-ES_tradnl" sz="2000" spc="-1" strike="noStrike">
                <a:solidFill>
                  <a:srgbClr val="c4e0e4"/>
                </a:solidFill>
                <a:latin typeface="Righteous"/>
                <a:ea typeface="Tahoma"/>
              </a:rPr>
              <a:t>http</a:t>
            </a:r>
            <a:r>
              <a:rPr b="0" lang="es-ES_tradnl" sz="2000" spc="-1" strike="noStrike">
                <a:solidFill>
                  <a:srgbClr val="ffffff"/>
                </a:solidFill>
                <a:latin typeface="Righteous"/>
                <a:ea typeface="Tahoma"/>
              </a:rPr>
              <a:t>) y mayoritariamente en un navegador web (</a:t>
            </a:r>
            <a:r>
              <a:rPr b="0" lang="es-ES_tradnl" sz="2000" spc="-1" strike="noStrike">
                <a:solidFill>
                  <a:srgbClr val="c4e0e4"/>
                </a:solidFill>
                <a:latin typeface="Righteous"/>
                <a:ea typeface="Tahoma"/>
              </a:rPr>
              <a:t>browser</a:t>
            </a:r>
            <a:r>
              <a:rPr b="0" lang="es-ES_tradnl" sz="2000" spc="-1" strike="noStrike">
                <a:solidFill>
                  <a:srgbClr val="ffffff"/>
                </a:solidFill>
                <a:latin typeface="Righteous"/>
                <a:ea typeface="Tahoma"/>
              </a:rPr>
              <a:t>), todas aquellas  funcionalidades propias de los llamados sistemas de Información geográficos (GIS)</a:t>
            </a:r>
            <a:endParaRPr b="0" lang="en-US" sz="2000" spc="-1" strike="noStrike">
              <a:latin typeface="Arial"/>
            </a:endParaRPr>
          </a:p>
        </p:txBody>
      </p:sp>
      <p:grpSp>
        <p:nvGrpSpPr>
          <p:cNvPr id="2680" name="Group 2"/>
          <p:cNvGrpSpPr/>
          <p:nvPr/>
        </p:nvGrpSpPr>
        <p:grpSpPr>
          <a:xfrm>
            <a:off x="2759040" y="3069000"/>
            <a:ext cx="3516480" cy="2878200"/>
            <a:chOff x="2759040" y="3069000"/>
            <a:chExt cx="3516480" cy="2878200"/>
          </a:xfrm>
        </p:grpSpPr>
        <p:grpSp>
          <p:nvGrpSpPr>
            <p:cNvPr id="2681" name="Group 3"/>
            <p:cNvGrpSpPr/>
            <p:nvPr/>
          </p:nvGrpSpPr>
          <p:grpSpPr>
            <a:xfrm>
              <a:off x="3108960" y="3357000"/>
              <a:ext cx="2878560" cy="1555200"/>
              <a:chOff x="3108960" y="3357000"/>
              <a:chExt cx="2878560" cy="1555200"/>
            </a:xfrm>
          </p:grpSpPr>
          <p:grpSp>
            <p:nvGrpSpPr>
              <p:cNvPr id="2682" name="Group 4"/>
              <p:cNvGrpSpPr/>
              <p:nvPr/>
            </p:nvGrpSpPr>
            <p:grpSpPr>
              <a:xfrm>
                <a:off x="4852080" y="4010400"/>
                <a:ext cx="48960" cy="43200"/>
                <a:chOff x="4852080" y="4010400"/>
                <a:chExt cx="48960" cy="43200"/>
              </a:xfrm>
            </p:grpSpPr>
            <p:sp>
              <p:nvSpPr>
                <p:cNvPr id="2683" name="CustomShape 5"/>
                <p:cNvSpPr/>
                <p:nvPr/>
              </p:nvSpPr>
              <p:spPr>
                <a:xfrm>
                  <a:off x="4852080" y="4010400"/>
                  <a:ext cx="32760" cy="23760"/>
                </a:xfrm>
                <a:custGeom>
                  <a:avLst/>
                  <a:gdLst/>
                  <a:ahLst/>
                  <a:rect l="l" t="t" r="r" b="b"/>
                  <a:pathLst>
                    <a:path w="2286" h="1810">
                      <a:moveTo>
                        <a:pt x="2286" y="905"/>
                      </a:moveTo>
                      <a:lnTo>
                        <a:pt x="1857" y="476"/>
                      </a:lnTo>
                      <a:lnTo>
                        <a:pt x="0" y="0"/>
                      </a:lnTo>
                      <a:lnTo>
                        <a:pt x="95" y="834"/>
                      </a:lnTo>
                      <a:lnTo>
                        <a:pt x="952" y="1476"/>
                      </a:lnTo>
                      <a:lnTo>
                        <a:pt x="1952" y="1810"/>
                      </a:lnTo>
                      <a:close/>
                    </a:path>
                  </a:pathLst>
                </a:custGeom>
                <a:solidFill>
                  <a:srgbClr val="5f7d95"/>
                </a:solidFill>
                <a:ln w="0">
                  <a:noFill/>
                </a:ln>
              </p:spPr>
              <p:style>
                <a:lnRef idx="0"/>
                <a:fillRef idx="0"/>
                <a:effectRef idx="0"/>
                <a:fontRef idx="minor"/>
              </p:style>
            </p:sp>
            <p:sp>
              <p:nvSpPr>
                <p:cNvPr id="2684" name="CustomShape 6"/>
                <p:cNvSpPr/>
                <p:nvPr/>
              </p:nvSpPr>
              <p:spPr>
                <a:xfrm>
                  <a:off x="4855680" y="4019040"/>
                  <a:ext cx="45360" cy="34560"/>
                </a:xfrm>
                <a:custGeom>
                  <a:avLst/>
                  <a:gdLst/>
                  <a:ahLst/>
                  <a:rect l="l" t="t" r="r" b="b"/>
                  <a:pathLst>
                    <a:path w="3139" h="2596">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w="0">
                  <a:noFill/>
                </a:ln>
              </p:spPr>
              <p:style>
                <a:lnRef idx="0"/>
                <a:fillRef idx="0"/>
                <a:effectRef idx="0"/>
                <a:fontRef idx="minor"/>
              </p:style>
            </p:sp>
          </p:grpSp>
          <p:grpSp>
            <p:nvGrpSpPr>
              <p:cNvPr id="2685" name="Group 7"/>
              <p:cNvGrpSpPr/>
              <p:nvPr/>
            </p:nvGrpSpPr>
            <p:grpSpPr>
              <a:xfrm>
                <a:off x="4675680" y="3386520"/>
                <a:ext cx="1151640" cy="638280"/>
                <a:chOff x="4675680" y="3386520"/>
                <a:chExt cx="1151640" cy="638280"/>
              </a:xfrm>
            </p:grpSpPr>
            <p:sp>
              <p:nvSpPr>
                <p:cNvPr id="2686" name="CustomShape 8"/>
                <p:cNvSpPr/>
                <p:nvPr/>
              </p:nvSpPr>
              <p:spPr>
                <a:xfrm>
                  <a:off x="4782600" y="3931200"/>
                  <a:ext cx="34560" cy="34920"/>
                </a:xfrm>
                <a:custGeom>
                  <a:avLst/>
                  <a:gdLst/>
                  <a:ahLst/>
                  <a:rect l="l" t="t" r="r" b="b"/>
                  <a:pathLst>
                    <a:path w="2410" h="2607">
                      <a:moveTo>
                        <a:pt x="639" y="2410"/>
                      </a:moveTo>
                      <a:lnTo>
                        <a:pt x="1180" y="2607"/>
                      </a:lnTo>
                      <a:lnTo>
                        <a:pt x="2410" y="2017"/>
                      </a:lnTo>
                      <a:lnTo>
                        <a:pt x="2262" y="0"/>
                      </a:lnTo>
                      <a:lnTo>
                        <a:pt x="541" y="0"/>
                      </a:lnTo>
                      <a:lnTo>
                        <a:pt x="0" y="1771"/>
                      </a:lnTo>
                      <a:close/>
                    </a:path>
                  </a:pathLst>
                </a:custGeom>
                <a:solidFill>
                  <a:srgbClr val="5f7d95"/>
                </a:solidFill>
                <a:ln w="0">
                  <a:noFill/>
                </a:ln>
              </p:spPr>
              <p:style>
                <a:lnRef idx="0"/>
                <a:fillRef idx="0"/>
                <a:effectRef idx="0"/>
                <a:fontRef idx="minor"/>
              </p:style>
            </p:sp>
            <p:grpSp>
              <p:nvGrpSpPr>
                <p:cNvPr id="2687" name="Group 9"/>
                <p:cNvGrpSpPr/>
                <p:nvPr/>
              </p:nvGrpSpPr>
              <p:grpSpPr>
                <a:xfrm>
                  <a:off x="4675680" y="3386520"/>
                  <a:ext cx="1151640" cy="638280"/>
                  <a:chOff x="4675680" y="3386520"/>
                  <a:chExt cx="1151640" cy="638280"/>
                </a:xfrm>
              </p:grpSpPr>
              <p:sp>
                <p:nvSpPr>
                  <p:cNvPr id="2688" name="CustomShape 10"/>
                  <p:cNvSpPr/>
                  <p:nvPr/>
                </p:nvSpPr>
                <p:spPr>
                  <a:xfrm>
                    <a:off x="4675680" y="3687840"/>
                    <a:ext cx="928440" cy="284400"/>
                  </a:xfrm>
                  <a:custGeom>
                    <a:avLst/>
                    <a:gdLst/>
                    <a:ahLst/>
                    <a:rect l="l" t="t" r="r" b="b"/>
                    <a:pathLst>
                      <a:path w="61835" h="2040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w="0">
                    <a:noFill/>
                  </a:ln>
                </p:spPr>
                <p:style>
                  <a:lnRef idx="0"/>
                  <a:fillRef idx="0"/>
                  <a:effectRef idx="0"/>
                  <a:fontRef idx="minor"/>
                </p:style>
              </p:sp>
              <p:sp>
                <p:nvSpPr>
                  <p:cNvPr id="2689" name="CustomShape 11"/>
                  <p:cNvSpPr/>
                  <p:nvPr/>
                </p:nvSpPr>
                <p:spPr>
                  <a:xfrm>
                    <a:off x="5051160" y="3419640"/>
                    <a:ext cx="33120" cy="39600"/>
                  </a:xfrm>
                  <a:custGeom>
                    <a:avLst/>
                    <a:gdLst/>
                    <a:ahLst/>
                    <a:rect l="l" t="t" r="r" b="b"/>
                    <a:pathLst>
                      <a:path w="2324" h="2951">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w="0">
                    <a:noFill/>
                  </a:ln>
                </p:spPr>
                <p:style>
                  <a:lnRef idx="0"/>
                  <a:fillRef idx="0"/>
                  <a:effectRef idx="0"/>
                  <a:fontRef idx="minor"/>
                </p:style>
              </p:sp>
              <p:sp>
                <p:nvSpPr>
                  <p:cNvPr id="2690" name="CustomShape 12"/>
                  <p:cNvSpPr/>
                  <p:nvPr/>
                </p:nvSpPr>
                <p:spPr>
                  <a:xfrm>
                    <a:off x="4975920" y="3386520"/>
                    <a:ext cx="68760" cy="56520"/>
                  </a:xfrm>
                  <a:custGeom>
                    <a:avLst/>
                    <a:gdLst/>
                    <a:ahLst/>
                    <a:rect l="l" t="t" r="r" b="b"/>
                    <a:pathLst>
                      <a:path w="4688" h="4164">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w="0">
                    <a:noFill/>
                  </a:ln>
                </p:spPr>
                <p:style>
                  <a:lnRef idx="0"/>
                  <a:fillRef idx="0"/>
                  <a:effectRef idx="0"/>
                  <a:fontRef idx="minor"/>
                </p:style>
              </p:sp>
              <p:sp>
                <p:nvSpPr>
                  <p:cNvPr id="2691" name="CustomShape 13"/>
                  <p:cNvSpPr/>
                  <p:nvPr/>
                </p:nvSpPr>
                <p:spPr>
                  <a:xfrm>
                    <a:off x="4820760" y="3523320"/>
                    <a:ext cx="77040" cy="136440"/>
                  </a:xfrm>
                  <a:custGeom>
                    <a:avLst/>
                    <a:gdLst/>
                    <a:ahLst/>
                    <a:rect l="l" t="t" r="r" b="b"/>
                    <a:pathLst>
                      <a:path w="5232" h="9856">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w="0">
                    <a:noFill/>
                  </a:ln>
                </p:spPr>
                <p:style>
                  <a:lnRef idx="0"/>
                  <a:fillRef idx="0"/>
                  <a:effectRef idx="0"/>
                  <a:fontRef idx="minor"/>
                </p:style>
              </p:sp>
              <p:sp>
                <p:nvSpPr>
                  <p:cNvPr id="2692" name="CustomShape 14"/>
                  <p:cNvSpPr/>
                  <p:nvPr/>
                </p:nvSpPr>
                <p:spPr>
                  <a:xfrm>
                    <a:off x="4684680" y="3455640"/>
                    <a:ext cx="1142640" cy="569160"/>
                  </a:xfrm>
                  <a:custGeom>
                    <a:avLst/>
                    <a:gdLst/>
                    <a:ahLst/>
                    <a:rect l="l" t="t" r="r" b="b"/>
                    <a:pathLst>
                      <a:path w="76079" h="40698">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w="0">
                    <a:noFill/>
                  </a:ln>
                </p:spPr>
                <p:style>
                  <a:lnRef idx="0"/>
                  <a:fillRef idx="0"/>
                  <a:effectRef idx="0"/>
                  <a:fontRef idx="minor"/>
                </p:style>
              </p:sp>
              <p:sp>
                <p:nvSpPr>
                  <p:cNvPr id="2693" name="CustomShape 15"/>
                  <p:cNvSpPr/>
                  <p:nvPr/>
                </p:nvSpPr>
                <p:spPr>
                  <a:xfrm>
                    <a:off x="5600880" y="3807720"/>
                    <a:ext cx="54720" cy="115200"/>
                  </a:xfrm>
                  <a:custGeom>
                    <a:avLst/>
                    <a:gdLst/>
                    <a:ahLst/>
                    <a:rect l="l" t="t" r="r" b="b"/>
                    <a:pathLst>
                      <a:path w="3767" h="835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w="0">
                    <a:noFill/>
                  </a:ln>
                </p:spPr>
                <p:style>
                  <a:lnRef idx="0"/>
                  <a:fillRef idx="0"/>
                  <a:effectRef idx="0"/>
                  <a:fontRef idx="minor"/>
                </p:style>
              </p:sp>
            </p:grpSp>
          </p:grpSp>
          <p:grpSp>
            <p:nvGrpSpPr>
              <p:cNvPr id="2694" name="Group 16"/>
              <p:cNvGrpSpPr/>
              <p:nvPr/>
            </p:nvGrpSpPr>
            <p:grpSpPr>
              <a:xfrm>
                <a:off x="4651560" y="4017600"/>
                <a:ext cx="54720" cy="56520"/>
                <a:chOff x="4651560" y="4017600"/>
                <a:chExt cx="54720" cy="56520"/>
              </a:xfrm>
            </p:grpSpPr>
            <p:sp>
              <p:nvSpPr>
                <p:cNvPr id="2695" name="CustomShape 17"/>
                <p:cNvSpPr/>
                <p:nvPr/>
              </p:nvSpPr>
              <p:spPr>
                <a:xfrm>
                  <a:off x="4651560" y="4017600"/>
                  <a:ext cx="54720" cy="27000"/>
                </a:xfrm>
                <a:custGeom>
                  <a:avLst/>
                  <a:gdLst/>
                  <a:ahLst/>
                  <a:rect l="l" t="t" r="r" b="b"/>
                  <a:pathLst>
                    <a:path w="3762" h="2048">
                      <a:moveTo>
                        <a:pt x="190" y="2048"/>
                      </a:moveTo>
                      <a:lnTo>
                        <a:pt x="0" y="1762"/>
                      </a:lnTo>
                      <a:lnTo>
                        <a:pt x="309" y="1048"/>
                      </a:lnTo>
                      <a:lnTo>
                        <a:pt x="3762" y="0"/>
                      </a:lnTo>
                      <a:lnTo>
                        <a:pt x="3714" y="1072"/>
                      </a:lnTo>
                      <a:lnTo>
                        <a:pt x="2929" y="1143"/>
                      </a:lnTo>
                      <a:lnTo>
                        <a:pt x="2167" y="1000"/>
                      </a:lnTo>
                      <a:close/>
                    </a:path>
                  </a:pathLst>
                </a:custGeom>
                <a:solidFill>
                  <a:srgbClr val="5f7d95"/>
                </a:solidFill>
                <a:ln w="0">
                  <a:noFill/>
                </a:ln>
              </p:spPr>
              <p:style>
                <a:lnRef idx="0"/>
                <a:fillRef idx="0"/>
                <a:effectRef idx="0"/>
                <a:fontRef idx="minor"/>
              </p:style>
            </p:sp>
            <p:sp>
              <p:nvSpPr>
                <p:cNvPr id="2696" name="CustomShape 18"/>
                <p:cNvSpPr/>
                <p:nvPr/>
              </p:nvSpPr>
              <p:spPr>
                <a:xfrm>
                  <a:off x="4653000" y="4022640"/>
                  <a:ext cx="50400" cy="51480"/>
                </a:xfrm>
                <a:custGeom>
                  <a:avLst/>
                  <a:gdLst/>
                  <a:ahLst/>
                  <a:rect l="l" t="t" r="r" b="b"/>
                  <a:pathLst>
                    <a:path w="3474" h="3809">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w="0">
                  <a:noFill/>
                </a:ln>
              </p:spPr>
              <p:style>
                <a:lnRef idx="0"/>
                <a:fillRef idx="0"/>
                <a:effectRef idx="0"/>
                <a:fontRef idx="minor"/>
              </p:style>
            </p:sp>
          </p:grpSp>
          <p:grpSp>
            <p:nvGrpSpPr>
              <p:cNvPr id="2697" name="Group 19"/>
              <p:cNvGrpSpPr/>
              <p:nvPr/>
            </p:nvGrpSpPr>
            <p:grpSpPr>
              <a:xfrm>
                <a:off x="4534200" y="3969000"/>
                <a:ext cx="102960" cy="103680"/>
                <a:chOff x="4534200" y="3969000"/>
                <a:chExt cx="102960" cy="103680"/>
              </a:xfrm>
            </p:grpSpPr>
            <p:sp>
              <p:nvSpPr>
                <p:cNvPr id="2698" name="CustomShape 20"/>
                <p:cNvSpPr/>
                <p:nvPr/>
              </p:nvSpPr>
              <p:spPr>
                <a:xfrm>
                  <a:off x="4534200" y="3969000"/>
                  <a:ext cx="63720" cy="34200"/>
                </a:xfrm>
                <a:custGeom>
                  <a:avLst/>
                  <a:gdLst/>
                  <a:ahLst/>
                  <a:rect l="l" t="t" r="r" b="b"/>
                  <a:pathLst>
                    <a:path w="4358" h="2572">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w="0">
                  <a:noFill/>
                </a:ln>
              </p:spPr>
              <p:style>
                <a:lnRef idx="0"/>
                <a:fillRef idx="0"/>
                <a:effectRef idx="0"/>
                <a:fontRef idx="minor"/>
              </p:style>
            </p:sp>
            <p:sp>
              <p:nvSpPr>
                <p:cNvPr id="2699" name="CustomShape 21"/>
                <p:cNvSpPr/>
                <p:nvPr/>
              </p:nvSpPr>
              <p:spPr>
                <a:xfrm>
                  <a:off x="4553280" y="4030200"/>
                  <a:ext cx="360" cy="360"/>
                </a:xfrm>
                <a:custGeom>
                  <a:avLst/>
                  <a:gdLst/>
                  <a:ahLst/>
                  <a:rect l="l" t="t" r="r" b="b"/>
                  <a:pathLst>
                    <a:path w="105" h="148">
                      <a:moveTo>
                        <a:pt x="42" y="1"/>
                      </a:moveTo>
                      <a:lnTo>
                        <a:pt x="21" y="43"/>
                      </a:lnTo>
                      <a:lnTo>
                        <a:pt x="0" y="84"/>
                      </a:lnTo>
                      <a:lnTo>
                        <a:pt x="0" y="147"/>
                      </a:lnTo>
                      <a:lnTo>
                        <a:pt x="21" y="147"/>
                      </a:lnTo>
                      <a:lnTo>
                        <a:pt x="42" y="105"/>
                      </a:lnTo>
                      <a:lnTo>
                        <a:pt x="105" y="22"/>
                      </a:lnTo>
                      <a:lnTo>
                        <a:pt x="42" y="1"/>
                      </a:lnTo>
                      <a:close/>
                    </a:path>
                  </a:pathLst>
                </a:custGeom>
                <a:solidFill>
                  <a:srgbClr val="5f7d95"/>
                </a:solidFill>
                <a:ln w="0">
                  <a:noFill/>
                </a:ln>
              </p:spPr>
              <p:style>
                <a:lnRef idx="0"/>
                <a:fillRef idx="0"/>
                <a:effectRef idx="0"/>
                <a:fontRef idx="minor"/>
              </p:style>
            </p:sp>
            <p:sp>
              <p:nvSpPr>
                <p:cNvPr id="2700" name="CustomShape 22"/>
                <p:cNvSpPr/>
                <p:nvPr/>
              </p:nvSpPr>
              <p:spPr>
                <a:xfrm>
                  <a:off x="4552560" y="4030200"/>
                  <a:ext cx="11880" cy="21600"/>
                </a:xfrm>
                <a:custGeom>
                  <a:avLst/>
                  <a:gdLst/>
                  <a:ahLst/>
                  <a:rect l="l" t="t" r="r" b="b"/>
                  <a:pathLst>
                    <a:path w="901" h="1675">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w="0">
                  <a:noFill/>
                </a:ln>
              </p:spPr>
              <p:style>
                <a:lnRef idx="0"/>
                <a:fillRef idx="0"/>
                <a:effectRef idx="0"/>
                <a:fontRef idx="minor"/>
              </p:style>
            </p:sp>
            <p:sp>
              <p:nvSpPr>
                <p:cNvPr id="2701" name="CustomShape 23"/>
                <p:cNvSpPr/>
                <p:nvPr/>
              </p:nvSpPr>
              <p:spPr>
                <a:xfrm>
                  <a:off x="4567680" y="4012920"/>
                  <a:ext cx="2160" cy="720"/>
                </a:xfrm>
                <a:custGeom>
                  <a:avLst/>
                  <a:gdLst/>
                  <a:ahLst/>
                  <a:rect l="l" t="t" r="r" b="b"/>
                  <a:pathLst>
                    <a:path w="252" h="168">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w="0">
                  <a:noFill/>
                </a:ln>
              </p:spPr>
              <p:style>
                <a:lnRef idx="0"/>
                <a:fillRef idx="0"/>
                <a:effectRef idx="0"/>
                <a:fontRef idx="minor"/>
              </p:style>
            </p:sp>
            <p:sp>
              <p:nvSpPr>
                <p:cNvPr id="2702" name="CustomShape 24"/>
                <p:cNvSpPr/>
                <p:nvPr/>
              </p:nvSpPr>
              <p:spPr>
                <a:xfrm>
                  <a:off x="4575240" y="4018680"/>
                  <a:ext cx="360" cy="360"/>
                </a:xfrm>
                <a:custGeom>
                  <a:avLst/>
                  <a:gdLst/>
                  <a:ahLst/>
                  <a:rect l="l" t="t" r="r" b="b"/>
                  <a:pathLst>
                    <a:path w="63" h="64">
                      <a:moveTo>
                        <a:pt x="42" y="1"/>
                      </a:moveTo>
                      <a:lnTo>
                        <a:pt x="0" y="22"/>
                      </a:lnTo>
                      <a:lnTo>
                        <a:pt x="63" y="63"/>
                      </a:lnTo>
                      <a:lnTo>
                        <a:pt x="42" y="1"/>
                      </a:lnTo>
                      <a:close/>
                    </a:path>
                  </a:pathLst>
                </a:custGeom>
                <a:solidFill>
                  <a:srgbClr val="5f7d95"/>
                </a:solidFill>
                <a:ln w="0">
                  <a:noFill/>
                </a:ln>
              </p:spPr>
              <p:style>
                <a:lnRef idx="0"/>
                <a:fillRef idx="0"/>
                <a:effectRef idx="0"/>
                <a:fontRef idx="minor"/>
              </p:style>
            </p:sp>
            <p:sp>
              <p:nvSpPr>
                <p:cNvPr id="2703" name="CustomShape 25"/>
                <p:cNvSpPr/>
                <p:nvPr/>
              </p:nvSpPr>
              <p:spPr>
                <a:xfrm>
                  <a:off x="4539960" y="3971880"/>
                  <a:ext cx="97200" cy="100800"/>
                </a:xfrm>
                <a:custGeom>
                  <a:avLst/>
                  <a:gdLst/>
                  <a:ahLst/>
                  <a:rect l="l" t="t" r="r" b="b"/>
                  <a:pathLst>
                    <a:path w="6571" h="7304">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w="0">
                  <a:noFill/>
                </a:ln>
              </p:spPr>
              <p:style>
                <a:lnRef idx="0"/>
                <a:fillRef idx="0"/>
                <a:effectRef idx="0"/>
                <a:fontRef idx="minor"/>
              </p:style>
            </p:sp>
          </p:grpSp>
          <p:grpSp>
            <p:nvGrpSpPr>
              <p:cNvPr id="2704" name="Group 26"/>
              <p:cNvGrpSpPr/>
              <p:nvPr/>
            </p:nvGrpSpPr>
            <p:grpSpPr>
              <a:xfrm>
                <a:off x="4525200" y="3958200"/>
                <a:ext cx="49320" cy="27360"/>
                <a:chOff x="4525200" y="3958200"/>
                <a:chExt cx="49320" cy="27360"/>
              </a:xfrm>
            </p:grpSpPr>
            <p:sp>
              <p:nvSpPr>
                <p:cNvPr id="2705" name="CustomShape 27"/>
                <p:cNvSpPr/>
                <p:nvPr/>
              </p:nvSpPr>
              <p:spPr>
                <a:xfrm>
                  <a:off x="4532400" y="3964320"/>
                  <a:ext cx="37080" cy="18720"/>
                </a:xfrm>
                <a:custGeom>
                  <a:avLst/>
                  <a:gdLst/>
                  <a:ahLst/>
                  <a:rect l="l" t="t" r="r" b="b"/>
                  <a:pathLst>
                    <a:path w="2596" h="1466">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w="0">
                  <a:noFill/>
                </a:ln>
              </p:spPr>
              <p:style>
                <a:lnRef idx="0"/>
                <a:fillRef idx="0"/>
                <a:effectRef idx="0"/>
                <a:fontRef idx="minor"/>
              </p:style>
            </p:sp>
            <p:sp>
              <p:nvSpPr>
                <p:cNvPr id="2706" name="CustomShape 28"/>
                <p:cNvSpPr/>
                <p:nvPr/>
              </p:nvSpPr>
              <p:spPr>
                <a:xfrm>
                  <a:off x="4525200" y="3958200"/>
                  <a:ext cx="49320" cy="27360"/>
                </a:xfrm>
                <a:custGeom>
                  <a:avLst/>
                  <a:gdLst/>
                  <a:ahLst/>
                  <a:rect l="l" t="t" r="r" b="b"/>
                  <a:pathLst>
                    <a:path w="3405" h="2072">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w="0">
                  <a:noFill/>
                </a:ln>
              </p:spPr>
              <p:style>
                <a:lnRef idx="0"/>
                <a:fillRef idx="0"/>
                <a:effectRef idx="0"/>
                <a:fontRef idx="minor"/>
              </p:style>
            </p:sp>
          </p:grpSp>
          <p:grpSp>
            <p:nvGrpSpPr>
              <p:cNvPr id="2707" name="Group 29"/>
              <p:cNvGrpSpPr/>
              <p:nvPr/>
            </p:nvGrpSpPr>
            <p:grpSpPr>
              <a:xfrm>
                <a:off x="4451040" y="3930480"/>
                <a:ext cx="101520" cy="93240"/>
                <a:chOff x="4451040" y="3930480"/>
                <a:chExt cx="101520" cy="93240"/>
              </a:xfrm>
            </p:grpSpPr>
            <p:sp>
              <p:nvSpPr>
                <p:cNvPr id="2708" name="CustomShape 30"/>
                <p:cNvSpPr/>
                <p:nvPr/>
              </p:nvSpPr>
              <p:spPr>
                <a:xfrm>
                  <a:off x="4451040" y="3930840"/>
                  <a:ext cx="97200" cy="86400"/>
                </a:xfrm>
                <a:custGeom>
                  <a:avLst/>
                  <a:gdLst/>
                  <a:ahLst/>
                  <a:rect l="l" t="t" r="r" b="b"/>
                  <a:pathLst>
                    <a:path w="6592" h="6278">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w="0">
                  <a:noFill/>
                </a:ln>
              </p:spPr>
              <p:style>
                <a:lnRef idx="0"/>
                <a:fillRef idx="0"/>
                <a:effectRef idx="0"/>
                <a:fontRef idx="minor"/>
              </p:style>
            </p:sp>
            <p:sp>
              <p:nvSpPr>
                <p:cNvPr id="2709" name="CustomShape 31"/>
                <p:cNvSpPr/>
                <p:nvPr/>
              </p:nvSpPr>
              <p:spPr>
                <a:xfrm>
                  <a:off x="4469760" y="4000680"/>
                  <a:ext cx="40680" cy="23040"/>
                </a:xfrm>
                <a:custGeom>
                  <a:avLst/>
                  <a:gdLst/>
                  <a:ahLst/>
                  <a:rect l="l" t="t" r="r" b="b"/>
                  <a:pathLst>
                    <a:path w="2834" h="1762">
                      <a:moveTo>
                        <a:pt x="571" y="595"/>
                      </a:moveTo>
                      <a:lnTo>
                        <a:pt x="0" y="1119"/>
                      </a:lnTo>
                      <a:lnTo>
                        <a:pt x="1833" y="1762"/>
                      </a:lnTo>
                      <a:lnTo>
                        <a:pt x="2714" y="1476"/>
                      </a:lnTo>
                      <a:lnTo>
                        <a:pt x="2834" y="1071"/>
                      </a:lnTo>
                      <a:lnTo>
                        <a:pt x="1833" y="0"/>
                      </a:lnTo>
                      <a:close/>
                    </a:path>
                  </a:pathLst>
                </a:custGeom>
                <a:solidFill>
                  <a:srgbClr val="5f7d95"/>
                </a:solidFill>
                <a:ln w="0">
                  <a:noFill/>
                </a:ln>
              </p:spPr>
              <p:style>
                <a:lnRef idx="0"/>
                <a:fillRef idx="0"/>
                <a:effectRef idx="0"/>
                <a:fontRef idx="minor"/>
              </p:style>
            </p:sp>
            <p:sp>
              <p:nvSpPr>
                <p:cNvPr id="2710" name="CustomShape 32"/>
                <p:cNvSpPr/>
                <p:nvPr/>
              </p:nvSpPr>
              <p:spPr>
                <a:xfrm>
                  <a:off x="4506480" y="3930480"/>
                  <a:ext cx="46080" cy="48600"/>
                </a:xfrm>
                <a:custGeom>
                  <a:avLst/>
                  <a:gdLst/>
                  <a:ahLst/>
                  <a:rect l="l" t="t" r="r" b="b"/>
                  <a:pathLst>
                    <a:path w="3190" h="3596">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w="0">
                  <a:noFill/>
                </a:ln>
              </p:spPr>
              <p:style>
                <a:lnRef idx="0"/>
                <a:fillRef idx="0"/>
                <a:effectRef idx="0"/>
                <a:fontRef idx="minor"/>
              </p:style>
            </p:sp>
          </p:grpSp>
          <p:grpSp>
            <p:nvGrpSpPr>
              <p:cNvPr id="2711" name="Group 33"/>
              <p:cNvGrpSpPr/>
              <p:nvPr/>
            </p:nvGrpSpPr>
            <p:grpSpPr>
              <a:xfrm>
                <a:off x="4412160" y="4016520"/>
                <a:ext cx="34920" cy="51840"/>
                <a:chOff x="4412160" y="4016520"/>
                <a:chExt cx="34920" cy="51840"/>
              </a:xfrm>
            </p:grpSpPr>
            <p:sp>
              <p:nvSpPr>
                <p:cNvPr id="2712" name="CustomShape 34"/>
                <p:cNvSpPr/>
                <p:nvPr/>
              </p:nvSpPr>
              <p:spPr>
                <a:xfrm rot="179400">
                  <a:off x="4413240" y="4019400"/>
                  <a:ext cx="24840" cy="48240"/>
                </a:xfrm>
                <a:custGeom>
                  <a:avLst/>
                  <a:gdLst/>
                  <a:ahLst/>
                  <a:rect l="l" t="t" r="r" b="b"/>
                  <a:pathLst>
                    <a:path w="1780" h="3579">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w="0">
                  <a:noFill/>
                </a:ln>
              </p:spPr>
              <p:style>
                <a:lnRef idx="0"/>
                <a:fillRef idx="0"/>
                <a:effectRef idx="0"/>
                <a:fontRef idx="minor"/>
              </p:style>
            </p:sp>
            <p:sp>
              <p:nvSpPr>
                <p:cNvPr id="2713" name="CustomShape 35"/>
                <p:cNvSpPr/>
                <p:nvPr/>
              </p:nvSpPr>
              <p:spPr>
                <a:xfrm>
                  <a:off x="4423320" y="4016520"/>
                  <a:ext cx="23760" cy="50760"/>
                </a:xfrm>
                <a:custGeom>
                  <a:avLst/>
                  <a:gdLst/>
                  <a:ahLst/>
                  <a:rect l="l" t="t" r="r" b="b"/>
                  <a:pathLst>
                    <a:path w="1691" h="3738">
                      <a:moveTo>
                        <a:pt x="453" y="0"/>
                      </a:moveTo>
                      <a:lnTo>
                        <a:pt x="0" y="547"/>
                      </a:lnTo>
                      <a:lnTo>
                        <a:pt x="0" y="3429"/>
                      </a:lnTo>
                      <a:lnTo>
                        <a:pt x="429" y="3738"/>
                      </a:lnTo>
                      <a:lnTo>
                        <a:pt x="1691" y="2714"/>
                      </a:lnTo>
                      <a:lnTo>
                        <a:pt x="1691" y="500"/>
                      </a:lnTo>
                      <a:close/>
                    </a:path>
                  </a:pathLst>
                </a:custGeom>
                <a:solidFill>
                  <a:srgbClr val="5f7d95"/>
                </a:solidFill>
                <a:ln w="0">
                  <a:noFill/>
                </a:ln>
              </p:spPr>
              <p:style>
                <a:lnRef idx="0"/>
                <a:fillRef idx="0"/>
                <a:effectRef idx="0"/>
                <a:fontRef idx="minor"/>
              </p:style>
            </p:sp>
          </p:grpSp>
          <p:grpSp>
            <p:nvGrpSpPr>
              <p:cNvPr id="2714" name="Group 36"/>
              <p:cNvGrpSpPr/>
              <p:nvPr/>
            </p:nvGrpSpPr>
            <p:grpSpPr>
              <a:xfrm>
                <a:off x="4619160" y="3679200"/>
                <a:ext cx="92160" cy="145440"/>
                <a:chOff x="4619160" y="3679200"/>
                <a:chExt cx="92160" cy="145440"/>
              </a:xfrm>
            </p:grpSpPr>
            <p:sp>
              <p:nvSpPr>
                <p:cNvPr id="2715" name="CustomShape 37"/>
                <p:cNvSpPr/>
                <p:nvPr/>
              </p:nvSpPr>
              <p:spPr>
                <a:xfrm>
                  <a:off x="4619160" y="3679200"/>
                  <a:ext cx="59040" cy="68040"/>
                </a:xfrm>
                <a:custGeom>
                  <a:avLst/>
                  <a:gdLst/>
                  <a:ahLst/>
                  <a:rect l="l" t="t" r="r" b="b"/>
                  <a:pathLst>
                    <a:path w="4033" h="4968">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w="0">
                  <a:noFill/>
                </a:ln>
              </p:spPr>
              <p:style>
                <a:lnRef idx="0"/>
                <a:fillRef idx="0"/>
                <a:effectRef idx="0"/>
                <a:fontRef idx="minor"/>
              </p:style>
            </p:sp>
            <p:sp>
              <p:nvSpPr>
                <p:cNvPr id="2716" name="CustomShape 38"/>
                <p:cNvSpPr/>
                <p:nvPr/>
              </p:nvSpPr>
              <p:spPr>
                <a:xfrm>
                  <a:off x="4627080" y="3682080"/>
                  <a:ext cx="84240" cy="142560"/>
                </a:xfrm>
                <a:custGeom>
                  <a:avLst/>
                  <a:gdLst/>
                  <a:ahLst/>
                  <a:rect l="l" t="t" r="r" b="b"/>
                  <a:pathLst>
                    <a:path w="5713" h="10295">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w="0">
                  <a:noFill/>
                </a:ln>
              </p:spPr>
              <p:style>
                <a:lnRef idx="0"/>
                <a:fillRef idx="0"/>
                <a:effectRef idx="0"/>
                <a:fontRef idx="minor"/>
              </p:style>
            </p:sp>
          </p:grpSp>
          <p:grpSp>
            <p:nvGrpSpPr>
              <p:cNvPr id="2717" name="Group 39"/>
              <p:cNvGrpSpPr/>
              <p:nvPr/>
            </p:nvGrpSpPr>
            <p:grpSpPr>
              <a:xfrm>
                <a:off x="3108960" y="3484440"/>
                <a:ext cx="841680" cy="687240"/>
                <a:chOff x="3108960" y="3484440"/>
                <a:chExt cx="841680" cy="687240"/>
              </a:xfrm>
            </p:grpSpPr>
            <p:sp>
              <p:nvSpPr>
                <p:cNvPr id="2718" name="CustomShape 40"/>
                <p:cNvSpPr/>
                <p:nvPr/>
              </p:nvSpPr>
              <p:spPr>
                <a:xfrm>
                  <a:off x="3502440" y="3891240"/>
                  <a:ext cx="448200" cy="277200"/>
                </a:xfrm>
                <a:custGeom>
                  <a:avLst/>
                  <a:gdLst/>
                  <a:ahLst/>
                  <a:rect l="l" t="t" r="r" b="b"/>
                  <a:pathLst>
                    <a:path w="29915" h="19889">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w="0">
                  <a:noFill/>
                </a:ln>
              </p:spPr>
              <p:style>
                <a:lnRef idx="0"/>
                <a:fillRef idx="0"/>
                <a:effectRef idx="0"/>
                <a:fontRef idx="minor"/>
              </p:style>
            </p:sp>
            <p:grpSp>
              <p:nvGrpSpPr>
                <p:cNvPr id="2719" name="Group 41"/>
                <p:cNvGrpSpPr/>
                <p:nvPr/>
              </p:nvGrpSpPr>
              <p:grpSpPr>
                <a:xfrm>
                  <a:off x="3108960" y="3484440"/>
                  <a:ext cx="840240" cy="687240"/>
                  <a:chOff x="3108960" y="3484440"/>
                  <a:chExt cx="840240" cy="687240"/>
                </a:xfrm>
              </p:grpSpPr>
              <p:sp>
                <p:nvSpPr>
                  <p:cNvPr id="2720" name="CustomShape 42"/>
                  <p:cNvSpPr/>
                  <p:nvPr/>
                </p:nvSpPr>
                <p:spPr>
                  <a:xfrm>
                    <a:off x="3108960" y="3484440"/>
                    <a:ext cx="415080" cy="331560"/>
                  </a:xfrm>
                  <a:custGeom>
                    <a:avLst/>
                    <a:gdLst/>
                    <a:ahLst/>
                    <a:rect l="l" t="t" r="r" b="b"/>
                    <a:pathLst>
                      <a:path w="27704" h="2377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w="0">
                    <a:noFill/>
                  </a:ln>
                </p:spPr>
                <p:style>
                  <a:lnRef idx="0"/>
                  <a:fillRef idx="0"/>
                  <a:effectRef idx="0"/>
                  <a:fontRef idx="minor"/>
                </p:style>
              </p:sp>
              <p:sp>
                <p:nvSpPr>
                  <p:cNvPr id="2721" name="CustomShape 43"/>
                  <p:cNvSpPr/>
                  <p:nvPr/>
                </p:nvSpPr>
                <p:spPr>
                  <a:xfrm>
                    <a:off x="3459960" y="3903480"/>
                    <a:ext cx="489240" cy="268200"/>
                  </a:xfrm>
                  <a:custGeom>
                    <a:avLst/>
                    <a:gdLst/>
                    <a:ahLst/>
                    <a:rect l="l" t="t" r="r" b="b"/>
                    <a:pathLst>
                      <a:path w="32642" h="19251">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w="0">
                    <a:noFill/>
                  </a:ln>
                </p:spPr>
                <p:style>
                  <a:lnRef idx="0"/>
                  <a:fillRef idx="0"/>
                  <a:effectRef idx="0"/>
                  <a:fontRef idx="minor"/>
                </p:style>
              </p:sp>
            </p:grpSp>
          </p:grpSp>
          <p:grpSp>
            <p:nvGrpSpPr>
              <p:cNvPr id="2722" name="Group 44"/>
              <p:cNvGrpSpPr/>
              <p:nvPr/>
            </p:nvGrpSpPr>
            <p:grpSpPr>
              <a:xfrm>
                <a:off x="3836520" y="4334760"/>
                <a:ext cx="355680" cy="344160"/>
                <a:chOff x="3836520" y="4334760"/>
                <a:chExt cx="355680" cy="344160"/>
              </a:xfrm>
            </p:grpSpPr>
            <p:sp>
              <p:nvSpPr>
                <p:cNvPr id="2723" name="CustomShape 45"/>
                <p:cNvSpPr/>
                <p:nvPr/>
              </p:nvSpPr>
              <p:spPr>
                <a:xfrm>
                  <a:off x="3836520" y="4334760"/>
                  <a:ext cx="226800" cy="344160"/>
                </a:xfrm>
                <a:custGeom>
                  <a:avLst/>
                  <a:gdLst/>
                  <a:ahLst/>
                  <a:rect l="l" t="t" r="r" b="b"/>
                  <a:pathLst>
                    <a:path w="15193" h="2465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w="0">
                  <a:noFill/>
                </a:ln>
              </p:spPr>
              <p:style>
                <a:lnRef idx="0"/>
                <a:fillRef idx="0"/>
                <a:effectRef idx="0"/>
                <a:fontRef idx="minor"/>
              </p:style>
            </p:sp>
            <p:sp>
              <p:nvSpPr>
                <p:cNvPr id="2724" name="CustomShape 46"/>
                <p:cNvSpPr/>
                <p:nvPr/>
              </p:nvSpPr>
              <p:spPr>
                <a:xfrm>
                  <a:off x="3852720" y="4343760"/>
                  <a:ext cx="339480" cy="329400"/>
                </a:xfrm>
                <a:custGeom>
                  <a:avLst/>
                  <a:gdLst/>
                  <a:ahLst/>
                  <a:rect l="l" t="t" r="r" b="b"/>
                  <a:pathLst>
                    <a:path w="22682" h="23602">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w="0">
                  <a:noFill/>
                </a:ln>
              </p:spPr>
              <p:style>
                <a:lnRef idx="0"/>
                <a:fillRef idx="0"/>
                <a:effectRef idx="0"/>
                <a:fontRef idx="minor"/>
              </p:style>
            </p:sp>
          </p:grpSp>
          <p:grpSp>
            <p:nvGrpSpPr>
              <p:cNvPr id="2725" name="Group 47"/>
              <p:cNvGrpSpPr/>
              <p:nvPr/>
            </p:nvGrpSpPr>
            <p:grpSpPr>
              <a:xfrm>
                <a:off x="3881160" y="4487040"/>
                <a:ext cx="108360" cy="425160"/>
                <a:chOff x="3881160" y="4487040"/>
                <a:chExt cx="108360" cy="425160"/>
              </a:xfrm>
            </p:grpSpPr>
            <p:sp>
              <p:nvSpPr>
                <p:cNvPr id="2726" name="CustomShape 48"/>
                <p:cNvSpPr/>
                <p:nvPr/>
              </p:nvSpPr>
              <p:spPr>
                <a:xfrm>
                  <a:off x="3892320" y="4487040"/>
                  <a:ext cx="97200" cy="393120"/>
                </a:xfrm>
                <a:custGeom>
                  <a:avLst/>
                  <a:gdLst/>
                  <a:ahLst/>
                  <a:rect l="l" t="t" r="r" b="b"/>
                  <a:pathLst>
                    <a:path w="6588" h="28155">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w="0">
                  <a:noFill/>
                </a:ln>
              </p:spPr>
              <p:style>
                <a:lnRef idx="0"/>
                <a:fillRef idx="0"/>
                <a:effectRef idx="0"/>
                <a:fontRef idx="minor"/>
              </p:style>
            </p:sp>
            <p:sp>
              <p:nvSpPr>
                <p:cNvPr id="2727" name="CustomShape 49"/>
                <p:cNvSpPr/>
                <p:nvPr/>
              </p:nvSpPr>
              <p:spPr>
                <a:xfrm>
                  <a:off x="3881160" y="4535280"/>
                  <a:ext cx="80640" cy="376920"/>
                </a:xfrm>
                <a:custGeom>
                  <a:avLst/>
                  <a:gdLst/>
                  <a:ahLst/>
                  <a:rect l="l" t="t" r="r" b="b"/>
                  <a:pathLst>
                    <a:path w="5483" h="26992">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w="0">
                  <a:noFill/>
                </a:ln>
              </p:spPr>
              <p:style>
                <a:lnRef idx="0"/>
                <a:fillRef idx="0"/>
                <a:effectRef idx="0"/>
                <a:fontRef idx="minor"/>
              </p:style>
            </p:sp>
          </p:grpSp>
          <p:grpSp>
            <p:nvGrpSpPr>
              <p:cNvPr id="2728" name="Group 50"/>
              <p:cNvGrpSpPr/>
              <p:nvPr/>
            </p:nvGrpSpPr>
            <p:grpSpPr>
              <a:xfrm>
                <a:off x="4626000" y="4564440"/>
                <a:ext cx="140400" cy="114480"/>
                <a:chOff x="4626000" y="4564440"/>
                <a:chExt cx="140400" cy="114480"/>
              </a:xfrm>
            </p:grpSpPr>
            <p:sp>
              <p:nvSpPr>
                <p:cNvPr id="2729" name="CustomShape 51"/>
                <p:cNvSpPr/>
                <p:nvPr/>
              </p:nvSpPr>
              <p:spPr>
                <a:xfrm>
                  <a:off x="4630680" y="4564440"/>
                  <a:ext cx="135720" cy="93600"/>
                </a:xfrm>
                <a:custGeom>
                  <a:avLst/>
                  <a:gdLst/>
                  <a:ahLst/>
                  <a:rect l="l" t="t" r="r" b="b"/>
                  <a:pathLst>
                    <a:path w="9137" h="6800">
                      <a:moveTo>
                        <a:pt x="0" y="4356"/>
                      </a:moveTo>
                      <a:lnTo>
                        <a:pt x="1381" y="1594"/>
                      </a:lnTo>
                      <a:lnTo>
                        <a:pt x="7012" y="0"/>
                      </a:lnTo>
                      <a:lnTo>
                        <a:pt x="9137" y="532"/>
                      </a:lnTo>
                      <a:lnTo>
                        <a:pt x="8500" y="2444"/>
                      </a:lnTo>
                      <a:lnTo>
                        <a:pt x="6906" y="5206"/>
                      </a:lnTo>
                      <a:lnTo>
                        <a:pt x="3719" y="6800"/>
                      </a:lnTo>
                      <a:close/>
                    </a:path>
                  </a:pathLst>
                </a:custGeom>
                <a:solidFill>
                  <a:srgbClr val="5f7d95"/>
                </a:solidFill>
                <a:ln w="0">
                  <a:noFill/>
                </a:ln>
              </p:spPr>
              <p:style>
                <a:lnRef idx="0"/>
                <a:fillRef idx="0"/>
                <a:effectRef idx="0"/>
                <a:fontRef idx="minor"/>
              </p:style>
            </p:sp>
            <p:sp>
              <p:nvSpPr>
                <p:cNvPr id="2730" name="CustomShape 52"/>
                <p:cNvSpPr/>
                <p:nvPr/>
              </p:nvSpPr>
              <p:spPr>
                <a:xfrm>
                  <a:off x="4626000" y="4568760"/>
                  <a:ext cx="136080" cy="110160"/>
                </a:xfrm>
                <a:custGeom>
                  <a:avLst/>
                  <a:gdLst/>
                  <a:ahLst/>
                  <a:rect l="l" t="t" r="r" b="b"/>
                  <a:pathLst>
                    <a:path w="9166" h="7973">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w="0">
                  <a:noFill/>
                </a:ln>
              </p:spPr>
              <p:style>
                <a:lnRef idx="0"/>
                <a:fillRef idx="0"/>
                <a:effectRef idx="0"/>
                <a:fontRef idx="minor"/>
              </p:style>
            </p:sp>
          </p:grpSp>
          <p:sp>
            <p:nvSpPr>
              <p:cNvPr id="2731" name="CustomShape 53"/>
              <p:cNvSpPr/>
              <p:nvPr/>
            </p:nvSpPr>
            <p:spPr>
              <a:xfrm>
                <a:off x="3915000" y="4232160"/>
                <a:ext cx="21960" cy="5040"/>
              </a:xfrm>
              <a:custGeom>
                <a:avLst/>
                <a:gdLst/>
                <a:ahLst/>
                <a:rect l="l" t="t" r="r" b="b"/>
                <a:pathLst>
                  <a:path w="1570" h="482">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w="0">
                <a:noFill/>
              </a:ln>
            </p:spPr>
            <p:style>
              <a:lnRef idx="0"/>
              <a:fillRef idx="0"/>
              <a:effectRef idx="0"/>
              <a:fontRef idx="minor"/>
            </p:style>
          </p:sp>
          <p:sp>
            <p:nvSpPr>
              <p:cNvPr id="2732" name="CustomShape 54"/>
              <p:cNvSpPr/>
              <p:nvPr/>
            </p:nvSpPr>
            <p:spPr>
              <a:xfrm>
                <a:off x="3873960" y="4219920"/>
                <a:ext cx="31680" cy="18720"/>
              </a:xfrm>
              <a:custGeom>
                <a:avLst/>
                <a:gdLst/>
                <a:ahLst/>
                <a:rect l="l" t="t" r="r" b="b"/>
                <a:pathLst>
                  <a:path w="2219" h="1465">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w="0">
                <a:noFill/>
              </a:ln>
            </p:spPr>
            <p:style>
              <a:lnRef idx="0"/>
              <a:fillRef idx="0"/>
              <a:effectRef idx="0"/>
              <a:fontRef idx="minor"/>
            </p:style>
          </p:sp>
          <p:sp>
            <p:nvSpPr>
              <p:cNvPr id="2733" name="CustomShape 55"/>
              <p:cNvSpPr/>
              <p:nvPr/>
            </p:nvSpPr>
            <p:spPr>
              <a:xfrm>
                <a:off x="4061520" y="3380040"/>
                <a:ext cx="364320" cy="435240"/>
              </a:xfrm>
              <a:custGeom>
                <a:avLst/>
                <a:gdLst/>
                <a:ahLst/>
                <a:rect l="l" t="t" r="r" b="b"/>
                <a:pathLst>
                  <a:path w="24335" h="31157">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w="0">
                <a:noFill/>
              </a:ln>
            </p:spPr>
            <p:style>
              <a:lnRef idx="0"/>
              <a:fillRef idx="0"/>
              <a:effectRef idx="0"/>
              <a:fontRef idx="minor"/>
            </p:style>
          </p:sp>
          <p:grpSp>
            <p:nvGrpSpPr>
              <p:cNvPr id="2734" name="Group 56"/>
              <p:cNvGrpSpPr/>
              <p:nvPr/>
            </p:nvGrpSpPr>
            <p:grpSpPr>
              <a:xfrm>
                <a:off x="3425400" y="3357000"/>
                <a:ext cx="752040" cy="650880"/>
                <a:chOff x="3425400" y="3357000"/>
                <a:chExt cx="752040" cy="650880"/>
              </a:xfrm>
            </p:grpSpPr>
            <p:sp>
              <p:nvSpPr>
                <p:cNvPr id="2735" name="CustomShape 57"/>
                <p:cNvSpPr/>
                <p:nvPr/>
              </p:nvSpPr>
              <p:spPr>
                <a:xfrm>
                  <a:off x="3465000" y="3874680"/>
                  <a:ext cx="29520" cy="35280"/>
                </a:xfrm>
                <a:custGeom>
                  <a:avLst/>
                  <a:gdLst/>
                  <a:ahLst/>
                  <a:rect l="l" t="t" r="r" b="b"/>
                  <a:pathLst>
                    <a:path w="2093" h="2637">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w="0">
                  <a:noFill/>
                </a:ln>
              </p:spPr>
              <p:style>
                <a:lnRef idx="0"/>
                <a:fillRef idx="0"/>
                <a:effectRef idx="0"/>
                <a:fontRef idx="minor"/>
              </p:style>
            </p:sp>
            <p:sp>
              <p:nvSpPr>
                <p:cNvPr id="2736" name="CustomShape 58"/>
                <p:cNvSpPr/>
                <p:nvPr/>
              </p:nvSpPr>
              <p:spPr>
                <a:xfrm>
                  <a:off x="3444120" y="3823560"/>
                  <a:ext cx="12240" cy="28800"/>
                </a:xfrm>
                <a:custGeom>
                  <a:avLst/>
                  <a:gdLst/>
                  <a:ahLst/>
                  <a:rect l="l" t="t" r="r" b="b"/>
                  <a:pathLst>
                    <a:path w="922" h="2177">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w="0">
                  <a:noFill/>
                </a:ln>
              </p:spPr>
              <p:style>
                <a:lnRef idx="0"/>
                <a:fillRef idx="0"/>
                <a:effectRef idx="0"/>
                <a:fontRef idx="minor"/>
              </p:style>
            </p:sp>
            <p:sp>
              <p:nvSpPr>
                <p:cNvPr id="2737" name="CustomShape 59"/>
                <p:cNvSpPr/>
                <p:nvPr/>
              </p:nvSpPr>
              <p:spPr>
                <a:xfrm>
                  <a:off x="3804120" y="3623400"/>
                  <a:ext cx="27000" cy="25560"/>
                </a:xfrm>
                <a:custGeom>
                  <a:avLst/>
                  <a:gdLst/>
                  <a:ahLst/>
                  <a:rect l="l" t="t" r="r" b="b"/>
                  <a:pathLst>
                    <a:path w="1926" h="1947">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w="0">
                  <a:noFill/>
                </a:ln>
              </p:spPr>
              <p:style>
                <a:lnRef idx="0"/>
                <a:fillRef idx="0"/>
                <a:effectRef idx="0"/>
                <a:fontRef idx="minor"/>
              </p:style>
            </p:sp>
            <p:sp>
              <p:nvSpPr>
                <p:cNvPr id="2738" name="CustomShape 60"/>
                <p:cNvSpPr/>
                <p:nvPr/>
              </p:nvSpPr>
              <p:spPr>
                <a:xfrm>
                  <a:off x="3906720" y="3483000"/>
                  <a:ext cx="86040" cy="73440"/>
                </a:xfrm>
                <a:custGeom>
                  <a:avLst/>
                  <a:gdLst/>
                  <a:ahLst/>
                  <a:rect l="l" t="t" r="r" b="b"/>
                  <a:pathLst>
                    <a:path w="5838" h="5357">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w="0">
                  <a:noFill/>
                </a:ln>
              </p:spPr>
              <p:style>
                <a:lnRef idx="0"/>
                <a:fillRef idx="0"/>
                <a:effectRef idx="0"/>
                <a:fontRef idx="minor"/>
              </p:style>
            </p:sp>
            <p:sp>
              <p:nvSpPr>
                <p:cNvPr id="2739" name="CustomShape 61"/>
                <p:cNvSpPr/>
                <p:nvPr/>
              </p:nvSpPr>
              <p:spPr>
                <a:xfrm>
                  <a:off x="3885480" y="3516480"/>
                  <a:ext cx="18360" cy="19440"/>
                </a:xfrm>
                <a:custGeom>
                  <a:avLst/>
                  <a:gdLst/>
                  <a:ahLst/>
                  <a:rect l="l" t="t" r="r" b="b"/>
                  <a:pathLst>
                    <a:path w="1340" h="1507">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w="0">
                  <a:noFill/>
                </a:ln>
              </p:spPr>
              <p:style>
                <a:lnRef idx="0"/>
                <a:fillRef idx="0"/>
                <a:effectRef idx="0"/>
                <a:fontRef idx="minor"/>
              </p:style>
            </p:sp>
            <p:sp>
              <p:nvSpPr>
                <p:cNvPr id="2740" name="CustomShape 62"/>
                <p:cNvSpPr/>
                <p:nvPr/>
              </p:nvSpPr>
              <p:spPr>
                <a:xfrm>
                  <a:off x="3835800" y="3418560"/>
                  <a:ext cx="23760" cy="12960"/>
                </a:xfrm>
                <a:custGeom>
                  <a:avLst/>
                  <a:gdLst/>
                  <a:ahLst/>
                  <a:rect l="l" t="t" r="r" b="b"/>
                  <a:pathLst>
                    <a:path w="1696" h="1047">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w="0">
                  <a:noFill/>
                </a:ln>
              </p:spPr>
              <p:style>
                <a:lnRef idx="0"/>
                <a:fillRef idx="0"/>
                <a:effectRef idx="0"/>
                <a:fontRef idx="minor"/>
              </p:style>
            </p:sp>
            <p:sp>
              <p:nvSpPr>
                <p:cNvPr id="2741" name="CustomShape 63"/>
                <p:cNvSpPr/>
                <p:nvPr/>
              </p:nvSpPr>
              <p:spPr>
                <a:xfrm>
                  <a:off x="3738600" y="3434040"/>
                  <a:ext cx="64440" cy="32400"/>
                </a:xfrm>
                <a:custGeom>
                  <a:avLst/>
                  <a:gdLst/>
                  <a:ahLst/>
                  <a:rect l="l" t="t" r="r" b="b"/>
                  <a:pathLst>
                    <a:path w="4395" h="2428">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w="0">
                  <a:noFill/>
                </a:ln>
              </p:spPr>
              <p:style>
                <a:lnRef idx="0"/>
                <a:fillRef idx="0"/>
                <a:effectRef idx="0"/>
                <a:fontRef idx="minor"/>
              </p:style>
            </p:sp>
            <p:sp>
              <p:nvSpPr>
                <p:cNvPr id="2742" name="CustomShape 64"/>
                <p:cNvSpPr/>
                <p:nvPr/>
              </p:nvSpPr>
              <p:spPr>
                <a:xfrm>
                  <a:off x="3821400" y="3434040"/>
                  <a:ext cx="27000" cy="16560"/>
                </a:xfrm>
                <a:custGeom>
                  <a:avLst/>
                  <a:gdLst/>
                  <a:ahLst/>
                  <a:rect l="l" t="t" r="r" b="b"/>
                  <a:pathLst>
                    <a:path w="1926" h="1299">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w="0">
                  <a:noFill/>
                </a:ln>
              </p:spPr>
              <p:style>
                <a:lnRef idx="0"/>
                <a:fillRef idx="0"/>
                <a:effectRef idx="0"/>
                <a:fontRef idx="minor"/>
              </p:style>
            </p:sp>
            <p:sp>
              <p:nvSpPr>
                <p:cNvPr id="2743" name="CustomShape 65"/>
                <p:cNvSpPr/>
                <p:nvPr/>
              </p:nvSpPr>
              <p:spPr>
                <a:xfrm>
                  <a:off x="3757680" y="3463560"/>
                  <a:ext cx="84240" cy="47880"/>
                </a:xfrm>
                <a:custGeom>
                  <a:avLst/>
                  <a:gdLst/>
                  <a:ahLst/>
                  <a:rect l="l" t="t" r="r" b="b"/>
                  <a:pathLst>
                    <a:path w="5713" h="3537">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w="0">
                  <a:noFill/>
                </a:ln>
              </p:spPr>
              <p:style>
                <a:lnRef idx="0"/>
                <a:fillRef idx="0"/>
                <a:effectRef idx="0"/>
                <a:fontRef idx="minor"/>
              </p:style>
            </p:sp>
            <p:sp>
              <p:nvSpPr>
                <p:cNvPr id="2744" name="CustomShape 66"/>
                <p:cNvSpPr/>
                <p:nvPr/>
              </p:nvSpPr>
              <p:spPr>
                <a:xfrm>
                  <a:off x="3855960" y="3484800"/>
                  <a:ext cx="39600" cy="36000"/>
                </a:xfrm>
                <a:custGeom>
                  <a:avLst/>
                  <a:gdLst/>
                  <a:ahLst/>
                  <a:rect l="l" t="t" r="r" b="b"/>
                  <a:pathLst>
                    <a:path w="2763" h="270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w="0">
                  <a:noFill/>
                </a:ln>
              </p:spPr>
              <p:style>
                <a:lnRef idx="0"/>
                <a:fillRef idx="0"/>
                <a:effectRef idx="0"/>
                <a:fontRef idx="minor"/>
              </p:style>
            </p:sp>
            <p:sp>
              <p:nvSpPr>
                <p:cNvPr id="2745" name="CustomShape 67"/>
                <p:cNvSpPr/>
                <p:nvPr/>
              </p:nvSpPr>
              <p:spPr>
                <a:xfrm>
                  <a:off x="3884760" y="3413520"/>
                  <a:ext cx="35640" cy="47520"/>
                </a:xfrm>
                <a:custGeom>
                  <a:avLst/>
                  <a:gdLst/>
                  <a:ahLst/>
                  <a:rect l="l" t="t" r="r" b="b"/>
                  <a:pathLst>
                    <a:path w="2491" h="3516">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w="0">
                  <a:noFill/>
                </a:ln>
              </p:spPr>
              <p:style>
                <a:lnRef idx="0"/>
                <a:fillRef idx="0"/>
                <a:effectRef idx="0"/>
                <a:fontRef idx="minor"/>
              </p:style>
            </p:sp>
            <p:sp>
              <p:nvSpPr>
                <p:cNvPr id="2746" name="CustomShape 68"/>
                <p:cNvSpPr/>
                <p:nvPr/>
              </p:nvSpPr>
              <p:spPr>
                <a:xfrm>
                  <a:off x="3952800" y="3382560"/>
                  <a:ext cx="56520" cy="87120"/>
                </a:xfrm>
                <a:custGeom>
                  <a:avLst/>
                  <a:gdLst/>
                  <a:ahLst/>
                  <a:rect l="l" t="t" r="r" b="b"/>
                  <a:pathLst>
                    <a:path w="3871" h="6341">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w="0">
                  <a:noFill/>
                </a:ln>
              </p:spPr>
              <p:style>
                <a:lnRef idx="0"/>
                <a:fillRef idx="0"/>
                <a:effectRef idx="0"/>
                <a:fontRef idx="minor"/>
              </p:style>
            </p:sp>
            <p:sp>
              <p:nvSpPr>
                <p:cNvPr id="2747" name="CustomShape 69"/>
                <p:cNvSpPr/>
                <p:nvPr/>
              </p:nvSpPr>
              <p:spPr>
                <a:xfrm>
                  <a:off x="3920040" y="3439800"/>
                  <a:ext cx="20160" cy="25200"/>
                </a:xfrm>
                <a:custGeom>
                  <a:avLst/>
                  <a:gdLst/>
                  <a:ahLst/>
                  <a:rect l="l" t="t" r="r" b="b"/>
                  <a:pathLst>
                    <a:path w="1465" h="1926">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w="0">
                  <a:noFill/>
                </a:ln>
              </p:spPr>
              <p:style>
                <a:lnRef idx="0"/>
                <a:fillRef idx="0"/>
                <a:effectRef idx="0"/>
                <a:fontRef idx="minor"/>
              </p:style>
            </p:sp>
            <p:sp>
              <p:nvSpPr>
                <p:cNvPr id="2748" name="CustomShape 70"/>
                <p:cNvSpPr/>
                <p:nvPr/>
              </p:nvSpPr>
              <p:spPr>
                <a:xfrm>
                  <a:off x="3946680" y="3357000"/>
                  <a:ext cx="230760" cy="167760"/>
                </a:xfrm>
                <a:custGeom>
                  <a:avLst/>
                  <a:gdLst/>
                  <a:ahLst/>
                  <a:rect l="l" t="t" r="r" b="b"/>
                  <a:pathLst>
                    <a:path w="15464" h="12095">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w="0">
                  <a:noFill/>
                </a:ln>
              </p:spPr>
              <p:style>
                <a:lnRef idx="0"/>
                <a:fillRef idx="0"/>
                <a:effectRef idx="0"/>
                <a:fontRef idx="minor"/>
              </p:style>
            </p:sp>
            <p:sp>
              <p:nvSpPr>
                <p:cNvPr id="2749" name="CustomShape 71"/>
                <p:cNvSpPr/>
                <p:nvPr/>
              </p:nvSpPr>
              <p:spPr>
                <a:xfrm>
                  <a:off x="4016520" y="3913200"/>
                  <a:ext cx="53280" cy="53640"/>
                </a:xfrm>
                <a:custGeom>
                  <a:avLst/>
                  <a:gdLst/>
                  <a:ahLst/>
                  <a:rect l="l" t="t" r="r" b="b"/>
                  <a:pathLst>
                    <a:path w="3663" h="3955">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w="0">
                  <a:noFill/>
                </a:ln>
              </p:spPr>
              <p:style>
                <a:lnRef idx="0"/>
                <a:fillRef idx="0"/>
                <a:effectRef idx="0"/>
                <a:fontRef idx="minor"/>
              </p:style>
            </p:sp>
            <p:sp>
              <p:nvSpPr>
                <p:cNvPr id="2750" name="CustomShape 72"/>
                <p:cNvSpPr/>
                <p:nvPr/>
              </p:nvSpPr>
              <p:spPr>
                <a:xfrm>
                  <a:off x="3425400" y="3496680"/>
                  <a:ext cx="630720" cy="511200"/>
                </a:xfrm>
                <a:custGeom>
                  <a:avLst/>
                  <a:gdLst/>
                  <a:ahLst/>
                  <a:rect l="l" t="t" r="r" b="b"/>
                  <a:pathLst>
                    <a:path w="42036" h="36555">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w="0">
                  <a:noFill/>
                </a:ln>
              </p:spPr>
              <p:style>
                <a:lnRef idx="0"/>
                <a:fillRef idx="0"/>
                <a:effectRef idx="0"/>
                <a:fontRef idx="minor"/>
              </p:style>
            </p:sp>
          </p:grpSp>
          <p:sp>
            <p:nvSpPr>
              <p:cNvPr id="2751" name="CustomShape 73"/>
              <p:cNvSpPr/>
              <p:nvPr/>
            </p:nvSpPr>
            <p:spPr>
              <a:xfrm>
                <a:off x="3819240" y="4232160"/>
                <a:ext cx="17640" cy="5400"/>
              </a:xfrm>
              <a:custGeom>
                <a:avLst/>
                <a:gdLst/>
                <a:ahLst/>
                <a:rect l="l" t="t" r="r" b="b"/>
                <a:pathLst>
                  <a:path w="1298" h="524">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w="0">
                <a:noFill/>
              </a:ln>
            </p:spPr>
            <p:style>
              <a:lnRef idx="0"/>
              <a:fillRef idx="0"/>
              <a:effectRef idx="0"/>
              <a:fontRef idx="minor"/>
            </p:style>
          </p:sp>
          <p:sp>
            <p:nvSpPr>
              <p:cNvPr id="2752" name="CustomShape 74"/>
              <p:cNvSpPr/>
              <p:nvPr/>
            </p:nvSpPr>
            <p:spPr>
              <a:xfrm>
                <a:off x="3852360" y="4219560"/>
                <a:ext cx="23040" cy="14760"/>
              </a:xfrm>
              <a:custGeom>
                <a:avLst/>
                <a:gdLst/>
                <a:ahLst/>
                <a:rect l="l" t="t" r="r" b="b"/>
                <a:pathLst>
                  <a:path w="1654" h="1173">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w="0">
                <a:noFill/>
              </a:ln>
            </p:spPr>
            <p:style>
              <a:lnRef idx="0"/>
              <a:fillRef idx="0"/>
              <a:effectRef idx="0"/>
              <a:fontRef idx="minor"/>
            </p:style>
          </p:sp>
          <p:sp>
            <p:nvSpPr>
              <p:cNvPr id="2753" name="CustomShape 75"/>
              <p:cNvSpPr/>
              <p:nvPr/>
            </p:nvSpPr>
            <p:spPr>
              <a:xfrm>
                <a:off x="3764160" y="4190760"/>
                <a:ext cx="90720" cy="29160"/>
              </a:xfrm>
              <a:custGeom>
                <a:avLst/>
                <a:gdLst/>
                <a:ahLst/>
                <a:rect l="l" t="t" r="r" b="b"/>
                <a:pathLst>
                  <a:path w="6153" h="2198">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w="0">
                <a:noFill/>
              </a:ln>
            </p:spPr>
            <p:style>
              <a:lnRef idx="0"/>
              <a:fillRef idx="0"/>
              <a:effectRef idx="0"/>
              <a:fontRef idx="minor"/>
            </p:style>
          </p:sp>
          <p:sp>
            <p:nvSpPr>
              <p:cNvPr id="2754" name="CustomShape 76"/>
              <p:cNvSpPr/>
              <p:nvPr/>
            </p:nvSpPr>
            <p:spPr>
              <a:xfrm>
                <a:off x="4014000" y="4857120"/>
                <a:ext cx="21960" cy="10800"/>
              </a:xfrm>
              <a:custGeom>
                <a:avLst/>
                <a:gdLst/>
                <a:ahLst/>
                <a:rect l="l" t="t" r="r" b="b"/>
                <a:pathLst>
                  <a:path w="1570" h="901">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w="0">
                <a:noFill/>
              </a:ln>
            </p:spPr>
            <p:style>
              <a:lnRef idx="0"/>
              <a:fillRef idx="0"/>
              <a:effectRef idx="0"/>
              <a:fontRef idx="minor"/>
            </p:style>
          </p:sp>
          <p:sp>
            <p:nvSpPr>
              <p:cNvPr id="2755" name="CustomShape 77"/>
              <p:cNvSpPr/>
              <p:nvPr/>
            </p:nvSpPr>
            <p:spPr>
              <a:xfrm>
                <a:off x="3776760" y="4306680"/>
                <a:ext cx="46440" cy="18720"/>
              </a:xfrm>
              <a:custGeom>
                <a:avLst/>
                <a:gdLst/>
                <a:ahLst/>
                <a:rect l="l" t="t" r="r" b="b"/>
                <a:pathLst>
                  <a:path w="3203" h="1466">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w="0">
                <a:noFill/>
              </a:ln>
            </p:spPr>
            <p:style>
              <a:lnRef idx="0"/>
              <a:fillRef idx="0"/>
              <a:effectRef idx="0"/>
              <a:fontRef idx="minor"/>
            </p:style>
          </p:sp>
          <p:sp>
            <p:nvSpPr>
              <p:cNvPr id="2756" name="CustomShape 78"/>
              <p:cNvSpPr/>
              <p:nvPr/>
            </p:nvSpPr>
            <p:spPr>
              <a:xfrm>
                <a:off x="3751200" y="4294080"/>
                <a:ext cx="27360" cy="23760"/>
              </a:xfrm>
              <a:custGeom>
                <a:avLst/>
                <a:gdLst/>
                <a:ahLst/>
                <a:rect l="l" t="t" r="r" b="b"/>
                <a:pathLst>
                  <a:path w="1946" h="1821">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w="0">
                <a:noFill/>
              </a:ln>
            </p:spPr>
            <p:style>
              <a:lnRef idx="0"/>
              <a:fillRef idx="0"/>
              <a:effectRef idx="0"/>
              <a:fontRef idx="minor"/>
            </p:style>
          </p:sp>
          <p:sp>
            <p:nvSpPr>
              <p:cNvPr id="2757" name="CustomShape 79"/>
              <p:cNvSpPr/>
              <p:nvPr/>
            </p:nvSpPr>
            <p:spPr>
              <a:xfrm>
                <a:off x="3735720" y="4260600"/>
                <a:ext cx="38880" cy="35640"/>
              </a:xfrm>
              <a:custGeom>
                <a:avLst/>
                <a:gdLst/>
                <a:ahLst/>
                <a:rect l="l" t="t" r="r" b="b"/>
                <a:pathLst>
                  <a:path w="2700" h="2679">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w="0">
                <a:noFill/>
              </a:ln>
            </p:spPr>
            <p:style>
              <a:lnRef idx="0"/>
              <a:fillRef idx="0"/>
              <a:effectRef idx="0"/>
              <a:fontRef idx="minor"/>
            </p:style>
          </p:sp>
          <p:sp>
            <p:nvSpPr>
              <p:cNvPr id="2758" name="CustomShape 80"/>
              <p:cNvSpPr/>
              <p:nvPr/>
            </p:nvSpPr>
            <p:spPr>
              <a:xfrm>
                <a:off x="3722760" y="4253040"/>
                <a:ext cx="53280" cy="24120"/>
              </a:xfrm>
              <a:custGeom>
                <a:avLst/>
                <a:gdLst/>
                <a:ahLst/>
                <a:rect l="l" t="t" r="r" b="b"/>
                <a:pathLst>
                  <a:path w="3663" h="1842">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w="0">
                <a:noFill/>
              </a:ln>
            </p:spPr>
            <p:style>
              <a:lnRef idx="0"/>
              <a:fillRef idx="0"/>
              <a:effectRef idx="0"/>
              <a:fontRef idx="minor"/>
            </p:style>
          </p:sp>
          <p:sp>
            <p:nvSpPr>
              <p:cNvPr id="2759" name="CustomShape 81"/>
              <p:cNvSpPr/>
              <p:nvPr/>
            </p:nvSpPr>
            <p:spPr>
              <a:xfrm>
                <a:off x="3715200" y="4267080"/>
                <a:ext cx="19800" cy="10080"/>
              </a:xfrm>
              <a:custGeom>
                <a:avLst/>
                <a:gdLst/>
                <a:ahLst/>
                <a:rect l="l" t="t" r="r" b="b"/>
                <a:pathLst>
                  <a:path w="1445" h="837">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w="0">
                <a:noFill/>
              </a:ln>
            </p:spPr>
            <p:style>
              <a:lnRef idx="0"/>
              <a:fillRef idx="0"/>
              <a:effectRef idx="0"/>
              <a:fontRef idx="minor"/>
            </p:style>
          </p:sp>
          <p:sp>
            <p:nvSpPr>
              <p:cNvPr id="2760" name="CustomShape 82"/>
              <p:cNvSpPr/>
              <p:nvPr/>
            </p:nvSpPr>
            <p:spPr>
              <a:xfrm>
                <a:off x="3724920" y="4233960"/>
                <a:ext cx="8280" cy="18720"/>
              </a:xfrm>
              <a:custGeom>
                <a:avLst/>
                <a:gdLst/>
                <a:ahLst/>
                <a:rect l="l" t="t" r="r" b="b"/>
                <a:pathLst>
                  <a:path w="670" h="1466">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w="0">
                <a:noFill/>
              </a:ln>
            </p:spPr>
            <p:style>
              <a:lnRef idx="0"/>
              <a:fillRef idx="0"/>
              <a:effectRef idx="0"/>
              <a:fontRef idx="minor"/>
            </p:style>
          </p:sp>
          <p:sp>
            <p:nvSpPr>
              <p:cNvPr id="2761" name="CustomShape 83"/>
              <p:cNvSpPr/>
              <p:nvPr/>
            </p:nvSpPr>
            <p:spPr>
              <a:xfrm>
                <a:off x="3697560" y="4238640"/>
                <a:ext cx="34200" cy="33480"/>
              </a:xfrm>
              <a:custGeom>
                <a:avLst/>
                <a:gdLst/>
                <a:ahLst/>
                <a:rect l="l" t="t" r="r" b="b"/>
                <a:pathLst>
                  <a:path w="2386" h="2512">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w="0">
                <a:noFill/>
              </a:ln>
            </p:spPr>
            <p:style>
              <a:lnRef idx="0"/>
              <a:fillRef idx="0"/>
              <a:effectRef idx="0"/>
              <a:fontRef idx="minor"/>
            </p:style>
          </p:sp>
          <p:sp>
            <p:nvSpPr>
              <p:cNvPr id="2762" name="CustomShape 84"/>
              <p:cNvSpPr/>
              <p:nvPr/>
            </p:nvSpPr>
            <p:spPr>
              <a:xfrm>
                <a:off x="3502080" y="4095000"/>
                <a:ext cx="246240" cy="169560"/>
              </a:xfrm>
              <a:custGeom>
                <a:avLst/>
                <a:gdLst/>
                <a:ahLst/>
                <a:rect l="l" t="t" r="r" b="b"/>
                <a:pathLst>
                  <a:path w="16489" h="12221">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w="0">
                <a:noFill/>
              </a:ln>
            </p:spPr>
            <p:style>
              <a:lnRef idx="0"/>
              <a:fillRef idx="0"/>
              <a:effectRef idx="0"/>
              <a:fontRef idx="minor"/>
            </p:style>
          </p:sp>
          <p:sp>
            <p:nvSpPr>
              <p:cNvPr id="2763" name="CustomShape 85"/>
              <p:cNvSpPr/>
              <p:nvPr/>
            </p:nvSpPr>
            <p:spPr>
              <a:xfrm>
                <a:off x="4023720" y="4339800"/>
                <a:ext cx="22680" cy="30960"/>
              </a:xfrm>
              <a:custGeom>
                <a:avLst/>
                <a:gdLst/>
                <a:ahLst/>
                <a:rect l="l" t="t" r="r" b="b"/>
                <a:pathLst>
                  <a:path w="1633" h="2344">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w="0">
                <a:noFill/>
              </a:ln>
            </p:spPr>
            <p:style>
              <a:lnRef idx="0"/>
              <a:fillRef idx="0"/>
              <a:effectRef idx="0"/>
              <a:fontRef idx="minor"/>
            </p:style>
          </p:sp>
          <p:sp>
            <p:nvSpPr>
              <p:cNvPr id="2764" name="CustomShape 86"/>
              <p:cNvSpPr/>
              <p:nvPr/>
            </p:nvSpPr>
            <p:spPr>
              <a:xfrm>
                <a:off x="3993120" y="4336560"/>
                <a:ext cx="33120" cy="33840"/>
              </a:xfrm>
              <a:custGeom>
                <a:avLst/>
                <a:gdLst/>
                <a:ahLst/>
                <a:rect l="l" t="t" r="r" b="b"/>
                <a:pathLst>
                  <a:path w="2323" h="2533">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w="0">
                <a:noFill/>
              </a:ln>
            </p:spPr>
            <p:style>
              <a:lnRef idx="0"/>
              <a:fillRef idx="0"/>
              <a:effectRef idx="0"/>
              <a:fontRef idx="minor"/>
            </p:style>
          </p:sp>
          <p:sp>
            <p:nvSpPr>
              <p:cNvPr id="2765" name="CustomShape 87"/>
              <p:cNvSpPr/>
              <p:nvPr/>
            </p:nvSpPr>
            <p:spPr>
              <a:xfrm>
                <a:off x="3963600" y="4316400"/>
                <a:ext cx="42120" cy="59400"/>
              </a:xfrm>
              <a:custGeom>
                <a:avLst/>
                <a:gdLst/>
                <a:ahLst/>
                <a:rect l="l" t="t" r="r" b="b"/>
                <a:pathLst>
                  <a:path w="2909" h="4374">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w="0">
                <a:noFill/>
              </a:ln>
            </p:spPr>
            <p:style>
              <a:lnRef idx="0"/>
              <a:fillRef idx="0"/>
              <a:effectRef idx="0"/>
              <a:fontRef idx="minor"/>
            </p:style>
          </p:sp>
          <p:sp>
            <p:nvSpPr>
              <p:cNvPr id="2766" name="CustomShape 88"/>
              <p:cNvSpPr/>
              <p:nvPr/>
            </p:nvSpPr>
            <p:spPr>
              <a:xfrm>
                <a:off x="3861000" y="4285080"/>
                <a:ext cx="113760" cy="95040"/>
              </a:xfrm>
              <a:custGeom>
                <a:avLst/>
                <a:gdLst/>
                <a:ahLst/>
                <a:rect l="l" t="t" r="r" b="b"/>
                <a:pathLst>
                  <a:path w="7680" h="6906">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w="0">
                <a:noFill/>
              </a:ln>
            </p:spPr>
            <p:style>
              <a:lnRef idx="0"/>
              <a:fillRef idx="0"/>
              <a:effectRef idx="0"/>
              <a:fontRef idx="minor"/>
            </p:style>
          </p:sp>
          <p:sp>
            <p:nvSpPr>
              <p:cNvPr id="2767" name="CustomShape 89"/>
              <p:cNvSpPr/>
              <p:nvPr/>
            </p:nvSpPr>
            <p:spPr>
              <a:xfrm>
                <a:off x="3809880" y="4283280"/>
                <a:ext cx="102600" cy="137160"/>
              </a:xfrm>
              <a:custGeom>
                <a:avLst/>
                <a:gdLst/>
                <a:ahLst/>
                <a:rect l="l" t="t" r="r" b="b"/>
                <a:pathLst>
                  <a:path w="6948" h="9898">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w="0">
                <a:noFill/>
              </a:ln>
            </p:spPr>
            <p:style>
              <a:lnRef idx="0"/>
              <a:fillRef idx="0"/>
              <a:effectRef idx="0"/>
              <a:fontRef idx="minor"/>
            </p:style>
          </p:sp>
          <p:sp>
            <p:nvSpPr>
              <p:cNvPr id="2768" name="CustomShape 90"/>
              <p:cNvSpPr/>
              <p:nvPr/>
            </p:nvSpPr>
            <p:spPr>
              <a:xfrm>
                <a:off x="3791880" y="4375440"/>
                <a:ext cx="49680" cy="51120"/>
              </a:xfrm>
              <a:custGeom>
                <a:avLst/>
                <a:gdLst/>
                <a:ahLst/>
                <a:rect l="l" t="t" r="r" b="b"/>
                <a:pathLst>
                  <a:path w="3432" h="3768">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w="0">
                <a:noFill/>
              </a:ln>
            </p:spPr>
            <p:style>
              <a:lnRef idx="0"/>
              <a:fillRef idx="0"/>
              <a:effectRef idx="0"/>
              <a:fontRef idx="minor"/>
            </p:style>
          </p:sp>
          <p:sp>
            <p:nvSpPr>
              <p:cNvPr id="2769" name="CustomShape 91"/>
              <p:cNvSpPr/>
              <p:nvPr/>
            </p:nvSpPr>
            <p:spPr>
              <a:xfrm>
                <a:off x="3789000" y="4387320"/>
                <a:ext cx="110160" cy="152280"/>
              </a:xfrm>
              <a:custGeom>
                <a:avLst/>
                <a:gdLst/>
                <a:ahLst/>
                <a:rect l="l" t="t" r="r" b="b"/>
                <a:pathLst>
                  <a:path w="7450" h="10986">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w="0">
                <a:noFill/>
              </a:ln>
            </p:spPr>
            <p:style>
              <a:lnRef idx="0"/>
              <a:fillRef idx="0"/>
              <a:effectRef idx="0"/>
              <a:fontRef idx="minor"/>
            </p:style>
          </p:sp>
          <p:sp>
            <p:nvSpPr>
              <p:cNvPr id="2770" name="CustomShape 92"/>
              <p:cNvSpPr/>
              <p:nvPr/>
            </p:nvSpPr>
            <p:spPr>
              <a:xfrm>
                <a:off x="3893400" y="4467600"/>
                <a:ext cx="106560" cy="110880"/>
              </a:xfrm>
              <a:custGeom>
                <a:avLst/>
                <a:gdLst/>
                <a:ahLst/>
                <a:rect l="l" t="t" r="r" b="b"/>
                <a:pathLst>
                  <a:path w="7199" h="8036">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w="0">
                <a:noFill/>
              </a:ln>
            </p:spPr>
            <p:style>
              <a:lnRef idx="0"/>
              <a:fillRef idx="0"/>
              <a:effectRef idx="0"/>
              <a:fontRef idx="minor"/>
            </p:style>
          </p:sp>
          <p:sp>
            <p:nvSpPr>
              <p:cNvPr id="2771" name="CustomShape 93"/>
              <p:cNvSpPr/>
              <p:nvPr/>
            </p:nvSpPr>
            <p:spPr>
              <a:xfrm>
                <a:off x="3958560" y="4547160"/>
                <a:ext cx="72360" cy="71280"/>
              </a:xfrm>
              <a:custGeom>
                <a:avLst/>
                <a:gdLst/>
                <a:ahLst/>
                <a:rect l="l" t="t" r="r" b="b"/>
                <a:pathLst>
                  <a:path w="4939" h="5211">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w="0">
                <a:noFill/>
              </a:ln>
            </p:spPr>
            <p:style>
              <a:lnRef idx="0"/>
              <a:fillRef idx="0"/>
              <a:effectRef idx="0"/>
              <a:fontRef idx="minor"/>
            </p:style>
          </p:sp>
          <p:sp>
            <p:nvSpPr>
              <p:cNvPr id="2772" name="CustomShape 94"/>
              <p:cNvSpPr/>
              <p:nvPr/>
            </p:nvSpPr>
            <p:spPr>
              <a:xfrm>
                <a:off x="4003920" y="4642200"/>
                <a:ext cx="42120" cy="45000"/>
              </a:xfrm>
              <a:custGeom>
                <a:avLst/>
                <a:gdLst/>
                <a:ahLst/>
                <a:rect l="l" t="t" r="r" b="b"/>
                <a:pathLst>
                  <a:path w="2930" h="3328">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w="0">
                <a:noFill/>
              </a:ln>
            </p:spPr>
            <p:style>
              <a:lnRef idx="0"/>
              <a:fillRef idx="0"/>
              <a:effectRef idx="0"/>
              <a:fontRef idx="minor"/>
            </p:style>
          </p:sp>
          <p:grpSp>
            <p:nvGrpSpPr>
              <p:cNvPr id="2773" name="Group 95"/>
              <p:cNvGrpSpPr/>
              <p:nvPr/>
            </p:nvGrpSpPr>
            <p:grpSpPr>
              <a:xfrm>
                <a:off x="3900240" y="4570200"/>
                <a:ext cx="137160" cy="334080"/>
                <a:chOff x="3900240" y="4570200"/>
                <a:chExt cx="137160" cy="334080"/>
              </a:xfrm>
            </p:grpSpPr>
            <p:sp>
              <p:nvSpPr>
                <p:cNvPr id="2774" name="CustomShape 96"/>
                <p:cNvSpPr/>
                <p:nvPr/>
              </p:nvSpPr>
              <p:spPr>
                <a:xfrm>
                  <a:off x="3900240" y="4570200"/>
                  <a:ext cx="137160" cy="300600"/>
                </a:xfrm>
                <a:custGeom>
                  <a:avLst/>
                  <a:gdLst/>
                  <a:ahLst/>
                  <a:rect l="l" t="t" r="r" b="b"/>
                  <a:pathLst>
                    <a:path w="9229" h="21552">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w="0">
                  <a:noFill/>
                </a:ln>
              </p:spPr>
              <p:style>
                <a:lnRef idx="0"/>
                <a:fillRef idx="0"/>
                <a:effectRef idx="0"/>
                <a:fontRef idx="minor"/>
              </p:style>
            </p:sp>
            <p:sp>
              <p:nvSpPr>
                <p:cNvPr id="2775" name="CustomShape 97"/>
                <p:cNvSpPr/>
                <p:nvPr/>
              </p:nvSpPr>
              <p:spPr>
                <a:xfrm>
                  <a:off x="3956040" y="4885920"/>
                  <a:ext cx="29520" cy="18360"/>
                </a:xfrm>
                <a:custGeom>
                  <a:avLst/>
                  <a:gdLst/>
                  <a:ahLst/>
                  <a:rect l="l" t="t" r="r" b="b"/>
                  <a:pathLst>
                    <a:path w="2072" h="1444">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w="0">
                  <a:noFill/>
                </a:ln>
              </p:spPr>
              <p:style>
                <a:lnRef idx="0"/>
                <a:fillRef idx="0"/>
                <a:effectRef idx="0"/>
                <a:fontRef idx="minor"/>
              </p:style>
            </p:sp>
          </p:grpSp>
          <p:sp>
            <p:nvSpPr>
              <p:cNvPr id="2776" name="CustomShape 98"/>
              <p:cNvSpPr/>
              <p:nvPr/>
            </p:nvSpPr>
            <p:spPr>
              <a:xfrm>
                <a:off x="5520240" y="4163400"/>
                <a:ext cx="14040" cy="32400"/>
              </a:xfrm>
              <a:custGeom>
                <a:avLst/>
                <a:gdLst/>
                <a:ahLst/>
                <a:rect l="l" t="t" r="r" b="b"/>
                <a:pathLst>
                  <a:path w="1047" h="245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w="0">
                <a:noFill/>
              </a:ln>
            </p:spPr>
            <p:style>
              <a:lnRef idx="0"/>
              <a:fillRef idx="0"/>
              <a:effectRef idx="0"/>
              <a:fontRef idx="minor"/>
            </p:style>
          </p:sp>
          <p:grpSp>
            <p:nvGrpSpPr>
              <p:cNvPr id="2777" name="Group 99"/>
              <p:cNvGrpSpPr/>
              <p:nvPr/>
            </p:nvGrpSpPr>
            <p:grpSpPr>
              <a:xfrm>
                <a:off x="4543920" y="3477240"/>
                <a:ext cx="90720" cy="91440"/>
                <a:chOff x="4543920" y="3477240"/>
                <a:chExt cx="90720" cy="91440"/>
              </a:xfrm>
            </p:grpSpPr>
            <p:sp>
              <p:nvSpPr>
                <p:cNvPr id="2778" name="CustomShape 100"/>
                <p:cNvSpPr/>
                <p:nvPr/>
              </p:nvSpPr>
              <p:spPr>
                <a:xfrm>
                  <a:off x="4582440" y="3477240"/>
                  <a:ext cx="52200" cy="32400"/>
                </a:xfrm>
                <a:custGeom>
                  <a:avLst/>
                  <a:gdLst/>
                  <a:ahLst/>
                  <a:rect l="l" t="t" r="r" b="b"/>
                  <a:pathLst>
                    <a:path w="3579" h="2428">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w="0">
                  <a:noFill/>
                </a:ln>
              </p:spPr>
              <p:style>
                <a:lnRef idx="0"/>
                <a:fillRef idx="0"/>
                <a:effectRef idx="0"/>
                <a:fontRef idx="minor"/>
              </p:style>
            </p:sp>
            <p:sp>
              <p:nvSpPr>
                <p:cNvPr id="2779" name="CustomShape 101"/>
                <p:cNvSpPr/>
                <p:nvPr/>
              </p:nvSpPr>
              <p:spPr>
                <a:xfrm>
                  <a:off x="4600440" y="3522240"/>
                  <a:ext cx="11160" cy="8640"/>
                </a:xfrm>
                <a:custGeom>
                  <a:avLst/>
                  <a:gdLst/>
                  <a:ahLst/>
                  <a:rect l="l" t="t" r="r" b="b"/>
                  <a:pathLst>
                    <a:path w="859" h="734">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w="0">
                  <a:noFill/>
                </a:ln>
              </p:spPr>
              <p:style>
                <a:lnRef idx="0"/>
                <a:fillRef idx="0"/>
                <a:effectRef idx="0"/>
                <a:fontRef idx="minor"/>
              </p:style>
            </p:sp>
            <p:sp>
              <p:nvSpPr>
                <p:cNvPr id="2780" name="CustomShape 102"/>
                <p:cNvSpPr/>
                <p:nvPr/>
              </p:nvSpPr>
              <p:spPr>
                <a:xfrm>
                  <a:off x="4605120" y="3528720"/>
                  <a:ext cx="21960" cy="22680"/>
                </a:xfrm>
                <a:custGeom>
                  <a:avLst/>
                  <a:gdLst/>
                  <a:ahLst/>
                  <a:rect l="l" t="t" r="r" b="b"/>
                  <a:pathLst>
                    <a:path w="1571" h="1737">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w="0">
                  <a:noFill/>
                </a:ln>
              </p:spPr>
              <p:style>
                <a:lnRef idx="0"/>
                <a:fillRef idx="0"/>
                <a:effectRef idx="0"/>
                <a:fontRef idx="minor"/>
              </p:style>
            </p:sp>
            <p:sp>
              <p:nvSpPr>
                <p:cNvPr id="2781" name="CustomShape 103"/>
                <p:cNvSpPr/>
                <p:nvPr/>
              </p:nvSpPr>
              <p:spPr>
                <a:xfrm>
                  <a:off x="4543920" y="3491280"/>
                  <a:ext cx="59760" cy="77400"/>
                </a:xfrm>
                <a:custGeom>
                  <a:avLst/>
                  <a:gdLst/>
                  <a:ahLst/>
                  <a:rect l="l" t="t" r="r" b="b"/>
                  <a:pathLst>
                    <a:path w="4102" h="5651">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w="0">
                  <a:noFill/>
                </a:ln>
              </p:spPr>
              <p:style>
                <a:lnRef idx="0"/>
                <a:fillRef idx="0"/>
                <a:effectRef idx="0"/>
                <a:fontRef idx="minor"/>
              </p:style>
            </p:sp>
          </p:grpSp>
          <p:sp>
            <p:nvSpPr>
              <p:cNvPr id="2782" name="CustomShape 104"/>
              <p:cNvSpPr/>
              <p:nvPr/>
            </p:nvSpPr>
            <p:spPr>
              <a:xfrm>
                <a:off x="5585040" y="3933000"/>
                <a:ext cx="103680" cy="170640"/>
              </a:xfrm>
              <a:custGeom>
                <a:avLst/>
                <a:gdLst/>
                <a:ahLst/>
                <a:rect l="l" t="t" r="r" b="b"/>
                <a:pathLst>
                  <a:path w="7010" h="12284">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w="0">
                <a:noFill/>
              </a:ln>
            </p:spPr>
            <p:style>
              <a:lnRef idx="0"/>
              <a:fillRef idx="0"/>
              <a:effectRef idx="0"/>
              <a:fontRef idx="minor"/>
            </p:style>
          </p:sp>
          <p:sp>
            <p:nvSpPr>
              <p:cNvPr id="2783" name="CustomShape 105"/>
              <p:cNvSpPr/>
              <p:nvPr/>
            </p:nvSpPr>
            <p:spPr>
              <a:xfrm>
                <a:off x="5542200" y="4023000"/>
                <a:ext cx="34560" cy="45360"/>
              </a:xfrm>
              <a:custGeom>
                <a:avLst/>
                <a:gdLst/>
                <a:ahLst/>
                <a:rect l="l" t="t" r="r" b="b"/>
                <a:pathLst>
                  <a:path w="2407" h="3349">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w="0">
                <a:noFill/>
              </a:ln>
            </p:spPr>
            <p:style>
              <a:lnRef idx="0"/>
              <a:fillRef idx="0"/>
              <a:effectRef idx="0"/>
              <a:fontRef idx="minor"/>
            </p:style>
          </p:sp>
          <p:sp>
            <p:nvSpPr>
              <p:cNvPr id="2784" name="CustomShape 106"/>
              <p:cNvSpPr/>
              <p:nvPr/>
            </p:nvSpPr>
            <p:spPr>
              <a:xfrm>
                <a:off x="5524560" y="3969000"/>
                <a:ext cx="39600" cy="64440"/>
              </a:xfrm>
              <a:custGeom>
                <a:avLst/>
                <a:gdLst/>
                <a:ahLst/>
                <a:rect l="l" t="t" r="r" b="b"/>
                <a:pathLst>
                  <a:path w="2742" h="4709">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w="0">
                <a:noFill/>
              </a:ln>
            </p:spPr>
            <p:style>
              <a:lnRef idx="0"/>
              <a:fillRef idx="0"/>
              <a:effectRef idx="0"/>
              <a:fontRef idx="minor"/>
            </p:style>
          </p:sp>
          <p:sp>
            <p:nvSpPr>
              <p:cNvPr id="2785" name="CustomShape 107"/>
              <p:cNvSpPr/>
              <p:nvPr/>
            </p:nvSpPr>
            <p:spPr>
              <a:xfrm>
                <a:off x="5190120" y="3883320"/>
                <a:ext cx="265680" cy="115920"/>
              </a:xfrm>
              <a:custGeom>
                <a:avLst/>
                <a:gdLst/>
                <a:ahLst/>
                <a:rect l="l" t="t" r="r" b="b"/>
                <a:pathLst>
                  <a:path w="17786" h="8392">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w="0">
                <a:noFill/>
              </a:ln>
            </p:spPr>
            <p:style>
              <a:lnRef idx="0"/>
              <a:fillRef idx="0"/>
              <a:effectRef idx="0"/>
              <a:fontRef idx="minor"/>
            </p:style>
          </p:sp>
          <p:sp>
            <p:nvSpPr>
              <p:cNvPr id="2786" name="CustomShape 108"/>
              <p:cNvSpPr/>
              <p:nvPr/>
            </p:nvSpPr>
            <p:spPr>
              <a:xfrm>
                <a:off x="5716440" y="4410360"/>
                <a:ext cx="83160" cy="65880"/>
              </a:xfrm>
              <a:custGeom>
                <a:avLst/>
                <a:gdLst/>
                <a:ahLst/>
                <a:rect l="l" t="t" r="r" b="b"/>
                <a:pathLst>
                  <a:path w="5650" h="4835">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w="0">
                <a:noFill/>
              </a:ln>
            </p:spPr>
            <p:style>
              <a:lnRef idx="0"/>
              <a:fillRef idx="0"/>
              <a:effectRef idx="0"/>
              <a:fontRef idx="minor"/>
            </p:style>
          </p:sp>
          <p:sp>
            <p:nvSpPr>
              <p:cNvPr id="2787" name="CustomShape 109"/>
              <p:cNvSpPr/>
              <p:nvPr/>
            </p:nvSpPr>
            <p:spPr>
              <a:xfrm>
                <a:off x="5526000" y="4227480"/>
                <a:ext cx="67320" cy="110880"/>
              </a:xfrm>
              <a:custGeom>
                <a:avLst/>
                <a:gdLst/>
                <a:ahLst/>
                <a:rect l="l" t="t" r="r" b="b"/>
                <a:pathLst>
                  <a:path w="4604" h="8036">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w="0">
                <a:noFill/>
              </a:ln>
            </p:spPr>
            <p:style>
              <a:lnRef idx="0"/>
              <a:fillRef idx="0"/>
              <a:effectRef idx="0"/>
              <a:fontRef idx="minor"/>
            </p:style>
          </p:sp>
          <p:sp>
            <p:nvSpPr>
              <p:cNvPr id="2788" name="CustomShape 110"/>
              <p:cNvSpPr/>
              <p:nvPr/>
            </p:nvSpPr>
            <p:spPr>
              <a:xfrm>
                <a:off x="5561640" y="4459680"/>
                <a:ext cx="32040" cy="14760"/>
              </a:xfrm>
              <a:custGeom>
                <a:avLst/>
                <a:gdLst/>
                <a:ahLst/>
                <a:rect l="l" t="t" r="r" b="b"/>
                <a:pathLst>
                  <a:path w="2240" h="1173">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w="0">
                <a:noFill/>
              </a:ln>
            </p:spPr>
            <p:style>
              <a:lnRef idx="0"/>
              <a:fillRef idx="0"/>
              <a:effectRef idx="0"/>
              <a:fontRef idx="minor"/>
            </p:style>
          </p:sp>
          <p:grpSp>
            <p:nvGrpSpPr>
              <p:cNvPr id="2789" name="Group 111"/>
              <p:cNvGrpSpPr/>
              <p:nvPr/>
            </p:nvGrpSpPr>
            <p:grpSpPr>
              <a:xfrm>
                <a:off x="5318280" y="4339800"/>
                <a:ext cx="398160" cy="123480"/>
                <a:chOff x="5318280" y="4339800"/>
                <a:chExt cx="398160" cy="123480"/>
              </a:xfrm>
            </p:grpSpPr>
            <p:sp>
              <p:nvSpPr>
                <p:cNvPr id="2790" name="CustomShape 112"/>
                <p:cNvSpPr/>
                <p:nvPr/>
              </p:nvSpPr>
              <p:spPr>
                <a:xfrm>
                  <a:off x="5522760" y="4375080"/>
                  <a:ext cx="56520" cy="58680"/>
                </a:xfrm>
                <a:custGeom>
                  <a:avLst/>
                  <a:gdLst/>
                  <a:ahLst/>
                  <a:rect l="l" t="t" r="r" b="b"/>
                  <a:pathLst>
                    <a:path w="3871" h="4312">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w="0">
                  <a:noFill/>
                </a:ln>
              </p:spPr>
              <p:style>
                <a:lnRef idx="0"/>
                <a:fillRef idx="0"/>
                <a:effectRef idx="0"/>
                <a:fontRef idx="minor"/>
              </p:style>
            </p:sp>
            <p:sp>
              <p:nvSpPr>
                <p:cNvPr id="2791" name="CustomShape 113"/>
                <p:cNvSpPr/>
                <p:nvPr/>
              </p:nvSpPr>
              <p:spPr>
                <a:xfrm>
                  <a:off x="5630760" y="4391280"/>
                  <a:ext cx="85680" cy="72000"/>
                </a:xfrm>
                <a:custGeom>
                  <a:avLst/>
                  <a:gdLst/>
                  <a:ahLst/>
                  <a:rect l="l" t="t" r="r" b="b"/>
                  <a:pathLst>
                    <a:path w="5818" h="5253">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w="0">
                  <a:noFill/>
                </a:ln>
              </p:spPr>
              <p:style>
                <a:lnRef idx="0"/>
                <a:fillRef idx="0"/>
                <a:effectRef idx="0"/>
                <a:fontRef idx="minor"/>
              </p:style>
            </p:sp>
            <p:sp>
              <p:nvSpPr>
                <p:cNvPr id="2792" name="CustomShape 114"/>
                <p:cNvSpPr/>
                <p:nvPr/>
              </p:nvSpPr>
              <p:spPr>
                <a:xfrm>
                  <a:off x="5438520" y="4350600"/>
                  <a:ext cx="84600" cy="70920"/>
                </a:xfrm>
                <a:custGeom>
                  <a:avLst/>
                  <a:gdLst/>
                  <a:ahLst/>
                  <a:rect l="l" t="t" r="r" b="b"/>
                  <a:pathLst>
                    <a:path w="5734" h="519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w="0">
                  <a:noFill/>
                </a:ln>
              </p:spPr>
              <p:style>
                <a:lnRef idx="0"/>
                <a:fillRef idx="0"/>
                <a:effectRef idx="0"/>
                <a:fontRef idx="minor"/>
              </p:style>
            </p:sp>
            <p:sp>
              <p:nvSpPr>
                <p:cNvPr id="2793" name="CustomShape 115"/>
                <p:cNvSpPr/>
                <p:nvPr/>
              </p:nvSpPr>
              <p:spPr>
                <a:xfrm>
                  <a:off x="5318280" y="4339800"/>
                  <a:ext cx="257760" cy="122760"/>
                </a:xfrm>
                <a:custGeom>
                  <a:avLst/>
                  <a:gdLst/>
                  <a:ahLst/>
                  <a:rect l="l" t="t" r="r" b="b"/>
                  <a:pathLst>
                    <a:path w="17242" h="8872">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w="0">
                  <a:noFill/>
                </a:ln>
              </p:spPr>
              <p:style>
                <a:lnRef idx="0"/>
                <a:fillRef idx="0"/>
                <a:effectRef idx="0"/>
                <a:fontRef idx="minor"/>
              </p:style>
            </p:sp>
          </p:grpSp>
          <p:sp>
            <p:nvSpPr>
              <p:cNvPr id="2794" name="CustomShape 116"/>
              <p:cNvSpPr/>
              <p:nvPr/>
            </p:nvSpPr>
            <p:spPr>
              <a:xfrm>
                <a:off x="5361120" y="4330800"/>
                <a:ext cx="36000" cy="44280"/>
              </a:xfrm>
              <a:custGeom>
                <a:avLst/>
                <a:gdLst/>
                <a:ahLst/>
                <a:rect l="l" t="t" r="r" b="b"/>
                <a:pathLst>
                  <a:path w="2512" h="3286">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w="0">
                <a:noFill/>
              </a:ln>
            </p:spPr>
            <p:style>
              <a:lnRef idx="0"/>
              <a:fillRef idx="0"/>
              <a:effectRef idx="0"/>
              <a:fontRef idx="minor"/>
            </p:style>
          </p:sp>
          <p:sp>
            <p:nvSpPr>
              <p:cNvPr id="2795" name="CustomShape 117"/>
              <p:cNvSpPr/>
              <p:nvPr/>
            </p:nvSpPr>
            <p:spPr>
              <a:xfrm>
                <a:off x="5445000" y="4329360"/>
                <a:ext cx="80640" cy="50040"/>
              </a:xfrm>
              <a:custGeom>
                <a:avLst/>
                <a:gdLst/>
                <a:ahLst/>
                <a:rect l="l" t="t" r="r" b="b"/>
                <a:pathLst>
                  <a:path w="5483" h="3705">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w="0">
                <a:noFill/>
              </a:ln>
            </p:spPr>
            <p:style>
              <a:lnRef idx="0"/>
              <a:fillRef idx="0"/>
              <a:effectRef idx="0"/>
              <a:fontRef idx="minor"/>
            </p:style>
          </p:sp>
          <p:sp>
            <p:nvSpPr>
              <p:cNvPr id="2796" name="CustomShape 118"/>
              <p:cNvSpPr/>
              <p:nvPr/>
            </p:nvSpPr>
            <p:spPr>
              <a:xfrm>
                <a:off x="5367960" y="4186080"/>
                <a:ext cx="69840" cy="127800"/>
              </a:xfrm>
              <a:custGeom>
                <a:avLst/>
                <a:gdLst/>
                <a:ahLst/>
                <a:rect l="l" t="t" r="r" b="b"/>
                <a:pathLst>
                  <a:path w="4772" h="9228">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w="0">
                <a:noFill/>
              </a:ln>
            </p:spPr>
            <p:style>
              <a:lnRef idx="0"/>
              <a:fillRef idx="0"/>
              <a:effectRef idx="0"/>
              <a:fontRef idx="minor"/>
            </p:style>
          </p:sp>
          <p:sp>
            <p:nvSpPr>
              <p:cNvPr id="2797" name="CustomShape 119"/>
              <p:cNvSpPr/>
              <p:nvPr/>
            </p:nvSpPr>
            <p:spPr>
              <a:xfrm>
                <a:off x="5377320" y="4263120"/>
                <a:ext cx="43920" cy="34920"/>
              </a:xfrm>
              <a:custGeom>
                <a:avLst/>
                <a:gdLst/>
                <a:ahLst/>
                <a:rect l="l" t="t" r="r" b="b"/>
                <a:pathLst>
                  <a:path w="3035" h="2616">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w="0">
                <a:noFill/>
              </a:ln>
            </p:spPr>
            <p:style>
              <a:lnRef idx="0"/>
              <a:fillRef idx="0"/>
              <a:effectRef idx="0"/>
              <a:fontRef idx="minor"/>
            </p:style>
          </p:sp>
          <p:sp>
            <p:nvSpPr>
              <p:cNvPr id="2798" name="CustomShape 120"/>
              <p:cNvSpPr/>
              <p:nvPr/>
            </p:nvSpPr>
            <p:spPr>
              <a:xfrm>
                <a:off x="5351760" y="4194720"/>
                <a:ext cx="68760" cy="74160"/>
              </a:xfrm>
              <a:custGeom>
                <a:avLst/>
                <a:gdLst/>
                <a:ahLst/>
                <a:rect l="l" t="t" r="r" b="b"/>
                <a:pathLst>
                  <a:path w="4688" h="5421">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w="0">
                <a:noFill/>
              </a:ln>
            </p:spPr>
            <p:style>
              <a:lnRef idx="0"/>
              <a:fillRef idx="0"/>
              <a:effectRef idx="0"/>
              <a:fontRef idx="minor"/>
            </p:style>
          </p:sp>
          <p:sp>
            <p:nvSpPr>
              <p:cNvPr id="2799" name="CustomShape 121"/>
              <p:cNvSpPr/>
              <p:nvPr/>
            </p:nvSpPr>
            <p:spPr>
              <a:xfrm>
                <a:off x="5330880" y="4212360"/>
                <a:ext cx="71640" cy="125640"/>
              </a:xfrm>
              <a:custGeom>
                <a:avLst/>
                <a:gdLst/>
                <a:ahLst/>
                <a:rect l="l" t="t" r="r" b="b"/>
                <a:pathLst>
                  <a:path w="4876" h="9082">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w="0">
                <a:noFill/>
              </a:ln>
            </p:spPr>
            <p:style>
              <a:lnRef idx="0"/>
              <a:fillRef idx="0"/>
              <a:effectRef idx="0"/>
              <a:fontRef idx="minor"/>
            </p:style>
          </p:sp>
          <p:sp>
            <p:nvSpPr>
              <p:cNvPr id="2800" name="CustomShape 122"/>
              <p:cNvSpPr/>
              <p:nvPr/>
            </p:nvSpPr>
            <p:spPr>
              <a:xfrm>
                <a:off x="5283000" y="4142880"/>
                <a:ext cx="75240" cy="159840"/>
              </a:xfrm>
              <a:custGeom>
                <a:avLst/>
                <a:gdLst/>
                <a:ahLst/>
                <a:rect l="l" t="t" r="r" b="b"/>
                <a:pathLst>
                  <a:path w="5127" h="1153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w="0">
                <a:noFill/>
              </a:ln>
            </p:spPr>
            <p:style>
              <a:lnRef idx="0"/>
              <a:fillRef idx="0"/>
              <a:effectRef idx="0"/>
              <a:fontRef idx="minor"/>
            </p:style>
          </p:sp>
          <p:sp>
            <p:nvSpPr>
              <p:cNvPr id="2801" name="CustomShape 123"/>
              <p:cNvSpPr/>
              <p:nvPr/>
            </p:nvSpPr>
            <p:spPr>
              <a:xfrm>
                <a:off x="5241960" y="4157640"/>
                <a:ext cx="42840" cy="51840"/>
              </a:xfrm>
              <a:custGeom>
                <a:avLst/>
                <a:gdLst/>
                <a:ahLst/>
                <a:rect l="l" t="t" r="r" b="b"/>
                <a:pathLst>
                  <a:path w="2972" h="383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w="0">
                <a:noFill/>
              </a:ln>
            </p:spPr>
            <p:style>
              <a:lnRef idx="0"/>
              <a:fillRef idx="0"/>
              <a:effectRef idx="0"/>
              <a:fontRef idx="minor"/>
            </p:style>
          </p:sp>
          <p:sp>
            <p:nvSpPr>
              <p:cNvPr id="2802" name="CustomShape 124"/>
              <p:cNvSpPr/>
              <p:nvPr/>
            </p:nvSpPr>
            <p:spPr>
              <a:xfrm>
                <a:off x="4547520" y="3852720"/>
                <a:ext cx="31680" cy="36360"/>
              </a:xfrm>
              <a:custGeom>
                <a:avLst/>
                <a:gdLst/>
                <a:ahLst/>
                <a:rect l="l" t="t" r="r" b="b"/>
                <a:pathLst>
                  <a:path w="2219" h="2721">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w="0">
                <a:noFill/>
              </a:ln>
            </p:spPr>
            <p:style>
              <a:lnRef idx="0"/>
              <a:fillRef idx="0"/>
              <a:effectRef idx="0"/>
              <a:fontRef idx="minor"/>
            </p:style>
          </p:sp>
          <p:sp>
            <p:nvSpPr>
              <p:cNvPr id="2803" name="CustomShape 125"/>
              <p:cNvSpPr/>
              <p:nvPr/>
            </p:nvSpPr>
            <p:spPr>
              <a:xfrm>
                <a:off x="4520880" y="3664440"/>
                <a:ext cx="172800" cy="187560"/>
              </a:xfrm>
              <a:custGeom>
                <a:avLst/>
                <a:gdLst/>
                <a:ahLst/>
                <a:rect l="l" t="t" r="r" b="b"/>
                <a:pathLst>
                  <a:path w="11613" h="13497">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w="0">
                <a:noFill/>
              </a:ln>
            </p:spPr>
            <p:style>
              <a:lnRef idx="0"/>
              <a:fillRef idx="0"/>
              <a:effectRef idx="0"/>
              <a:fontRef idx="minor"/>
            </p:style>
          </p:sp>
          <p:sp>
            <p:nvSpPr>
              <p:cNvPr id="2804" name="CustomShape 126"/>
              <p:cNvSpPr/>
              <p:nvPr/>
            </p:nvSpPr>
            <p:spPr>
              <a:xfrm>
                <a:off x="4569120" y="3700080"/>
                <a:ext cx="84960" cy="180360"/>
              </a:xfrm>
              <a:custGeom>
                <a:avLst/>
                <a:gdLst/>
                <a:ahLst/>
                <a:rect l="l" t="t" r="r" b="b"/>
                <a:pathLst>
                  <a:path w="5755" h="12995">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w="0">
                <a:noFill/>
              </a:ln>
            </p:spPr>
            <p:style>
              <a:lnRef idx="0"/>
              <a:fillRef idx="0"/>
              <a:effectRef idx="0"/>
              <a:fontRef idx="minor"/>
            </p:style>
          </p:sp>
          <p:sp>
            <p:nvSpPr>
              <p:cNvPr id="2805" name="CustomShape 127"/>
              <p:cNvSpPr/>
              <p:nvPr/>
            </p:nvSpPr>
            <p:spPr>
              <a:xfrm>
                <a:off x="4660920" y="3828600"/>
                <a:ext cx="32760" cy="27720"/>
              </a:xfrm>
              <a:custGeom>
                <a:avLst/>
                <a:gdLst/>
                <a:ahLst/>
                <a:rect l="l" t="t" r="r" b="b"/>
                <a:pathLst>
                  <a:path w="2302" h="2093">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w="0">
                <a:noFill/>
              </a:ln>
            </p:spPr>
            <p:style>
              <a:lnRef idx="0"/>
              <a:fillRef idx="0"/>
              <a:effectRef idx="0"/>
              <a:fontRef idx="minor"/>
            </p:style>
          </p:sp>
          <p:sp>
            <p:nvSpPr>
              <p:cNvPr id="2806" name="CustomShape 128"/>
              <p:cNvSpPr/>
              <p:nvPr/>
            </p:nvSpPr>
            <p:spPr>
              <a:xfrm>
                <a:off x="4645080" y="3849840"/>
                <a:ext cx="53280" cy="26280"/>
              </a:xfrm>
              <a:custGeom>
                <a:avLst/>
                <a:gdLst/>
                <a:ahLst/>
                <a:rect l="l" t="t" r="r" b="b"/>
                <a:pathLst>
                  <a:path w="3662" h="1989">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w="0">
                <a:noFill/>
              </a:ln>
            </p:spPr>
            <p:style>
              <a:lnRef idx="0"/>
              <a:fillRef idx="0"/>
              <a:effectRef idx="0"/>
              <a:fontRef idx="minor"/>
            </p:style>
          </p:sp>
          <p:sp>
            <p:nvSpPr>
              <p:cNvPr id="2807" name="CustomShape 129"/>
              <p:cNvSpPr/>
              <p:nvPr/>
            </p:nvSpPr>
            <p:spPr>
              <a:xfrm>
                <a:off x="4646880" y="3868920"/>
                <a:ext cx="41040" cy="27720"/>
              </a:xfrm>
              <a:custGeom>
                <a:avLst/>
                <a:gdLst/>
                <a:ahLst/>
                <a:rect l="l" t="t" r="r" b="b"/>
                <a:pathLst>
                  <a:path w="2847" h="2093">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w="0">
                <a:noFill/>
              </a:ln>
            </p:spPr>
            <p:style>
              <a:lnRef idx="0"/>
              <a:fillRef idx="0"/>
              <a:effectRef idx="0"/>
              <a:fontRef idx="minor"/>
            </p:style>
          </p:sp>
          <p:sp>
            <p:nvSpPr>
              <p:cNvPr id="2808" name="CustomShape 130"/>
              <p:cNvSpPr/>
              <p:nvPr/>
            </p:nvSpPr>
            <p:spPr>
              <a:xfrm>
                <a:off x="4667400" y="3871080"/>
                <a:ext cx="70920" cy="50760"/>
              </a:xfrm>
              <a:custGeom>
                <a:avLst/>
                <a:gdLst/>
                <a:ahLst/>
                <a:rect l="l" t="t" r="r" b="b"/>
                <a:pathLst>
                  <a:path w="4835" h="3746">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w="0">
                <a:noFill/>
              </a:ln>
            </p:spPr>
            <p:style>
              <a:lnRef idx="0"/>
              <a:fillRef idx="0"/>
              <a:effectRef idx="0"/>
              <a:fontRef idx="minor"/>
            </p:style>
          </p:sp>
          <p:sp>
            <p:nvSpPr>
              <p:cNvPr id="2809" name="CustomShape 131"/>
              <p:cNvSpPr/>
              <p:nvPr/>
            </p:nvSpPr>
            <p:spPr>
              <a:xfrm>
                <a:off x="4617360" y="3956400"/>
                <a:ext cx="48240" cy="28440"/>
              </a:xfrm>
              <a:custGeom>
                <a:avLst/>
                <a:gdLst/>
                <a:ahLst/>
                <a:rect l="l" t="t" r="r" b="b"/>
                <a:pathLst>
                  <a:path w="3328" h="2156">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w="0">
                <a:noFill/>
              </a:ln>
            </p:spPr>
            <p:style>
              <a:lnRef idx="0"/>
              <a:fillRef idx="0"/>
              <a:effectRef idx="0"/>
              <a:fontRef idx="minor"/>
            </p:style>
          </p:sp>
          <p:sp>
            <p:nvSpPr>
              <p:cNvPr id="2810" name="CustomShape 132"/>
              <p:cNvSpPr/>
              <p:nvPr/>
            </p:nvSpPr>
            <p:spPr>
              <a:xfrm>
                <a:off x="4621320" y="3947760"/>
                <a:ext cx="41400" cy="15840"/>
              </a:xfrm>
              <a:custGeom>
                <a:avLst/>
                <a:gdLst/>
                <a:ahLst/>
                <a:rect l="l" t="t" r="r" b="b"/>
                <a:pathLst>
                  <a:path w="2868" h="1256">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w="0">
                <a:noFill/>
              </a:ln>
            </p:spPr>
            <p:style>
              <a:lnRef idx="0"/>
              <a:fillRef idx="0"/>
              <a:effectRef idx="0"/>
              <a:fontRef idx="minor"/>
            </p:style>
          </p:sp>
          <p:sp>
            <p:nvSpPr>
              <p:cNvPr id="2811" name="CustomShape 133"/>
              <p:cNvSpPr/>
              <p:nvPr/>
            </p:nvSpPr>
            <p:spPr>
              <a:xfrm>
                <a:off x="4644000" y="4016520"/>
                <a:ext cx="14760" cy="27720"/>
              </a:xfrm>
              <a:custGeom>
                <a:avLst/>
                <a:gdLst/>
                <a:ahLst/>
                <a:rect l="l" t="t" r="r" b="b"/>
                <a:pathLst>
                  <a:path w="1089" h="2093">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w="0">
                <a:noFill/>
              </a:ln>
            </p:spPr>
            <p:style>
              <a:lnRef idx="0"/>
              <a:fillRef idx="0"/>
              <a:effectRef idx="0"/>
              <a:fontRef idx="minor"/>
            </p:style>
          </p:sp>
          <p:sp>
            <p:nvSpPr>
              <p:cNvPr id="2812" name="CustomShape 134"/>
              <p:cNvSpPr/>
              <p:nvPr/>
            </p:nvSpPr>
            <p:spPr>
              <a:xfrm>
                <a:off x="4636080" y="4005720"/>
                <a:ext cx="14040" cy="16560"/>
              </a:xfrm>
              <a:custGeom>
                <a:avLst/>
                <a:gdLst/>
                <a:ahLst/>
                <a:rect l="l" t="t" r="r" b="b"/>
                <a:pathLst>
                  <a:path w="1047" h="1319">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w="0">
                <a:noFill/>
              </a:ln>
            </p:spPr>
            <p:style>
              <a:lnRef idx="0"/>
              <a:fillRef idx="0"/>
              <a:effectRef idx="0"/>
              <a:fontRef idx="minor"/>
            </p:style>
          </p:sp>
          <p:sp>
            <p:nvSpPr>
              <p:cNvPr id="2813" name="CustomShape 135"/>
              <p:cNvSpPr/>
              <p:nvPr/>
            </p:nvSpPr>
            <p:spPr>
              <a:xfrm>
                <a:off x="4612680" y="3990240"/>
                <a:ext cx="30960" cy="24840"/>
              </a:xfrm>
              <a:custGeom>
                <a:avLst/>
                <a:gdLst/>
                <a:ahLst/>
                <a:rect l="l" t="t" r="r" b="b"/>
                <a:pathLst>
                  <a:path w="2177" h="1905">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w="0">
                <a:noFill/>
              </a:ln>
            </p:spPr>
            <p:style>
              <a:lnRef idx="0"/>
              <a:fillRef idx="0"/>
              <a:effectRef idx="0"/>
              <a:fontRef idx="minor"/>
            </p:style>
          </p:sp>
          <p:sp>
            <p:nvSpPr>
              <p:cNvPr id="2814" name="CustomShape 136"/>
              <p:cNvSpPr/>
              <p:nvPr/>
            </p:nvSpPr>
            <p:spPr>
              <a:xfrm>
                <a:off x="4594680" y="3974760"/>
                <a:ext cx="23760" cy="13320"/>
              </a:xfrm>
              <a:custGeom>
                <a:avLst/>
                <a:gdLst/>
                <a:ahLst/>
                <a:rect l="l" t="t" r="r" b="b"/>
                <a:pathLst>
                  <a:path w="1696" h="1068">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w="0">
                <a:noFill/>
              </a:ln>
            </p:spPr>
            <p:style>
              <a:lnRef idx="0"/>
              <a:fillRef idx="0"/>
              <a:effectRef idx="0"/>
              <a:fontRef idx="minor"/>
            </p:style>
          </p:sp>
          <p:sp>
            <p:nvSpPr>
              <p:cNvPr id="2815" name="CustomShape 137"/>
              <p:cNvSpPr/>
              <p:nvPr/>
            </p:nvSpPr>
            <p:spPr>
              <a:xfrm>
                <a:off x="4561920" y="3952080"/>
                <a:ext cx="58320" cy="25200"/>
              </a:xfrm>
              <a:custGeom>
                <a:avLst/>
                <a:gdLst/>
                <a:ahLst/>
                <a:rect l="l" t="t" r="r" b="b"/>
                <a:pathLst>
                  <a:path w="3997" h="1926">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w="0">
                <a:noFill/>
              </a:ln>
            </p:spPr>
            <p:style>
              <a:lnRef idx="0"/>
              <a:fillRef idx="0"/>
              <a:effectRef idx="0"/>
              <a:fontRef idx="minor"/>
            </p:style>
          </p:sp>
          <p:sp>
            <p:nvSpPr>
              <p:cNvPr id="2816" name="CustomShape 138"/>
              <p:cNvSpPr/>
              <p:nvPr/>
            </p:nvSpPr>
            <p:spPr>
              <a:xfrm>
                <a:off x="4595760" y="3887280"/>
                <a:ext cx="77760" cy="60840"/>
              </a:xfrm>
              <a:custGeom>
                <a:avLst/>
                <a:gdLst/>
                <a:ahLst/>
                <a:rect l="l" t="t" r="r" b="b"/>
                <a:pathLst>
                  <a:path w="5294" h="4458">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w="0">
                <a:noFill/>
              </a:ln>
            </p:spPr>
            <p:style>
              <a:lnRef idx="0"/>
              <a:fillRef idx="0"/>
              <a:effectRef idx="0"/>
              <a:fontRef idx="minor"/>
            </p:style>
          </p:sp>
          <p:sp>
            <p:nvSpPr>
              <p:cNvPr id="2817" name="CustomShape 139"/>
              <p:cNvSpPr/>
              <p:nvPr/>
            </p:nvSpPr>
            <p:spPr>
              <a:xfrm>
                <a:off x="4580280" y="3930480"/>
                <a:ext cx="61920" cy="24120"/>
              </a:xfrm>
              <a:custGeom>
                <a:avLst/>
                <a:gdLst/>
                <a:ahLst/>
                <a:rect l="l" t="t" r="r" b="b"/>
                <a:pathLst>
                  <a:path w="4228" h="1842">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w="0">
                <a:noFill/>
              </a:ln>
            </p:spPr>
            <p:style>
              <a:lnRef idx="0"/>
              <a:fillRef idx="0"/>
              <a:effectRef idx="0"/>
              <a:fontRef idx="minor"/>
            </p:style>
          </p:sp>
          <p:sp>
            <p:nvSpPr>
              <p:cNvPr id="2818" name="CustomShape 140"/>
              <p:cNvSpPr/>
              <p:nvPr/>
            </p:nvSpPr>
            <p:spPr>
              <a:xfrm>
                <a:off x="4530600" y="3887640"/>
                <a:ext cx="70560" cy="78840"/>
              </a:xfrm>
              <a:custGeom>
                <a:avLst/>
                <a:gdLst/>
                <a:ahLst/>
                <a:rect l="l" t="t" r="r" b="b"/>
                <a:pathLst>
                  <a:path w="4814" h="5755">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w="0">
                <a:noFill/>
              </a:ln>
            </p:spPr>
            <p:style>
              <a:lnRef idx="0"/>
              <a:fillRef idx="0"/>
              <a:effectRef idx="0"/>
              <a:fontRef idx="minor"/>
            </p:style>
          </p:sp>
          <p:sp>
            <p:nvSpPr>
              <p:cNvPr id="2819" name="CustomShape 141"/>
              <p:cNvSpPr/>
              <p:nvPr/>
            </p:nvSpPr>
            <p:spPr>
              <a:xfrm>
                <a:off x="4511520" y="3905280"/>
                <a:ext cx="29520" cy="24480"/>
              </a:xfrm>
              <a:custGeom>
                <a:avLst/>
                <a:gdLst/>
                <a:ahLst/>
                <a:rect l="l" t="t" r="r" b="b"/>
                <a:pathLst>
                  <a:path w="2072" h="1884">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w="0">
                <a:noFill/>
              </a:ln>
            </p:spPr>
            <p:style>
              <a:lnRef idx="0"/>
              <a:fillRef idx="0"/>
              <a:effectRef idx="0"/>
              <a:fontRef idx="minor"/>
            </p:style>
          </p:sp>
          <p:sp>
            <p:nvSpPr>
              <p:cNvPr id="2820" name="CustomShape 142"/>
              <p:cNvSpPr/>
              <p:nvPr/>
            </p:nvSpPr>
            <p:spPr>
              <a:xfrm>
                <a:off x="4508640" y="3926880"/>
                <a:ext cx="22680" cy="18000"/>
              </a:xfrm>
              <a:custGeom>
                <a:avLst/>
                <a:gdLst/>
                <a:ahLst/>
                <a:rect l="l" t="t" r="r" b="b"/>
                <a:pathLst>
                  <a:path w="1633" h="1403">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w="0">
                <a:noFill/>
              </a:ln>
            </p:spPr>
            <p:style>
              <a:lnRef idx="0"/>
              <a:fillRef idx="0"/>
              <a:effectRef idx="0"/>
              <a:fontRef idx="minor"/>
            </p:style>
          </p:sp>
          <p:sp>
            <p:nvSpPr>
              <p:cNvPr id="2821" name="CustomShape 143"/>
              <p:cNvSpPr/>
              <p:nvPr/>
            </p:nvSpPr>
            <p:spPr>
              <a:xfrm>
                <a:off x="4530240" y="3940200"/>
                <a:ext cx="4320" cy="6120"/>
              </a:xfrm>
              <a:custGeom>
                <a:avLst/>
                <a:gdLst/>
                <a:ahLst/>
                <a:rect l="l" t="t" r="r" b="b"/>
                <a:pathLst>
                  <a:path w="398" h="565">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w="0">
                <a:noFill/>
              </a:ln>
            </p:spPr>
            <p:style>
              <a:lnRef idx="0"/>
              <a:fillRef idx="0"/>
              <a:effectRef idx="0"/>
              <a:fontRef idx="minor"/>
            </p:style>
          </p:sp>
          <p:sp>
            <p:nvSpPr>
              <p:cNvPr id="2822" name="CustomShape 144"/>
              <p:cNvSpPr/>
              <p:nvPr/>
            </p:nvSpPr>
            <p:spPr>
              <a:xfrm>
                <a:off x="4406040" y="3882600"/>
                <a:ext cx="33120" cy="41400"/>
              </a:xfrm>
              <a:custGeom>
                <a:avLst/>
                <a:gdLst/>
                <a:ahLst/>
                <a:rect l="l" t="t" r="r" b="b"/>
                <a:pathLst>
                  <a:path w="2323" h="3076">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w="0">
                <a:noFill/>
              </a:ln>
            </p:spPr>
            <p:style>
              <a:lnRef idx="0"/>
              <a:fillRef idx="0"/>
              <a:effectRef idx="0"/>
              <a:fontRef idx="minor"/>
            </p:style>
          </p:sp>
          <p:grpSp>
            <p:nvGrpSpPr>
              <p:cNvPr id="2823" name="Group 145"/>
              <p:cNvGrpSpPr/>
              <p:nvPr/>
            </p:nvGrpSpPr>
            <p:grpSpPr>
              <a:xfrm>
                <a:off x="4426560" y="3845880"/>
                <a:ext cx="73440" cy="96480"/>
                <a:chOff x="4426560" y="3845880"/>
                <a:chExt cx="73440" cy="96480"/>
              </a:xfrm>
            </p:grpSpPr>
            <p:sp>
              <p:nvSpPr>
                <p:cNvPr id="2824" name="CustomShape 146"/>
                <p:cNvSpPr/>
                <p:nvPr/>
              </p:nvSpPr>
              <p:spPr>
                <a:xfrm>
                  <a:off x="4440600" y="3845880"/>
                  <a:ext cx="59400" cy="96480"/>
                </a:xfrm>
                <a:custGeom>
                  <a:avLst/>
                  <a:gdLst/>
                  <a:ahLst/>
                  <a:rect l="l" t="t" r="r" b="b"/>
                  <a:pathLst>
                    <a:path w="4060" h="7011">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w="0">
                  <a:noFill/>
                </a:ln>
              </p:spPr>
              <p:style>
                <a:lnRef idx="0"/>
                <a:fillRef idx="0"/>
                <a:effectRef idx="0"/>
                <a:fontRef idx="minor"/>
              </p:style>
            </p:sp>
            <p:sp>
              <p:nvSpPr>
                <p:cNvPr id="2825" name="CustomShape 147"/>
                <p:cNvSpPr/>
                <p:nvPr/>
              </p:nvSpPr>
              <p:spPr>
                <a:xfrm>
                  <a:off x="4426560" y="3884400"/>
                  <a:ext cx="17280" cy="12240"/>
                </a:xfrm>
                <a:custGeom>
                  <a:avLst/>
                  <a:gdLst/>
                  <a:ahLst/>
                  <a:rect l="l" t="t" r="r" b="b"/>
                  <a:pathLst>
                    <a:path w="1277" h="1005">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w="0">
                  <a:noFill/>
                </a:ln>
              </p:spPr>
              <p:style>
                <a:lnRef idx="0"/>
                <a:fillRef idx="0"/>
                <a:effectRef idx="0"/>
                <a:fontRef idx="minor"/>
              </p:style>
            </p:sp>
          </p:grpSp>
          <p:sp>
            <p:nvSpPr>
              <p:cNvPr id="2826" name="CustomShape 148"/>
              <p:cNvSpPr/>
              <p:nvPr/>
            </p:nvSpPr>
            <p:spPr>
              <a:xfrm>
                <a:off x="4856400" y="4484160"/>
                <a:ext cx="64440" cy="113400"/>
              </a:xfrm>
              <a:custGeom>
                <a:avLst/>
                <a:gdLst/>
                <a:ahLst/>
                <a:rect l="l" t="t" r="r" b="b"/>
                <a:pathLst>
                  <a:path w="4395" h="8224">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w="0">
                <a:noFill/>
              </a:ln>
            </p:spPr>
            <p:style>
              <a:lnRef idx="0"/>
              <a:fillRef idx="0"/>
              <a:effectRef idx="0"/>
              <a:fontRef idx="minor"/>
            </p:style>
          </p:sp>
          <p:grpSp>
            <p:nvGrpSpPr>
              <p:cNvPr id="2827" name="Group 149"/>
              <p:cNvGrpSpPr/>
              <p:nvPr/>
            </p:nvGrpSpPr>
            <p:grpSpPr>
              <a:xfrm>
                <a:off x="5457240" y="4480200"/>
                <a:ext cx="345240" cy="344160"/>
                <a:chOff x="5457240" y="4480200"/>
                <a:chExt cx="345240" cy="344160"/>
              </a:xfrm>
            </p:grpSpPr>
            <p:sp>
              <p:nvSpPr>
                <p:cNvPr id="2828" name="CustomShape 150"/>
                <p:cNvSpPr/>
                <p:nvPr/>
              </p:nvSpPr>
              <p:spPr>
                <a:xfrm>
                  <a:off x="5457240" y="4480200"/>
                  <a:ext cx="345240" cy="287280"/>
                </a:xfrm>
                <a:custGeom>
                  <a:avLst/>
                  <a:gdLst/>
                  <a:ahLst/>
                  <a:rect l="l" t="t" r="r" b="b"/>
                  <a:pathLst>
                    <a:path w="23058" h="20611">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w="0">
                  <a:noFill/>
                </a:ln>
              </p:spPr>
              <p:style>
                <a:lnRef idx="0"/>
                <a:fillRef idx="0"/>
                <a:effectRef idx="0"/>
                <a:fontRef idx="minor"/>
              </p:style>
            </p:sp>
            <p:sp>
              <p:nvSpPr>
                <p:cNvPr id="2829" name="CustomShape 151"/>
                <p:cNvSpPr/>
                <p:nvPr/>
              </p:nvSpPr>
              <p:spPr>
                <a:xfrm>
                  <a:off x="5688720" y="4786200"/>
                  <a:ext cx="31320" cy="38160"/>
                </a:xfrm>
                <a:custGeom>
                  <a:avLst/>
                  <a:gdLst/>
                  <a:ahLst/>
                  <a:rect l="l" t="t" r="r" b="b"/>
                  <a:pathLst>
                    <a:path w="2198" h="2847">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w="0">
                  <a:noFill/>
                </a:ln>
              </p:spPr>
              <p:style>
                <a:lnRef idx="0"/>
                <a:fillRef idx="0"/>
                <a:effectRef idx="0"/>
                <a:fontRef idx="minor"/>
              </p:style>
            </p:sp>
          </p:grpSp>
          <p:grpSp>
            <p:nvGrpSpPr>
              <p:cNvPr id="2830" name="Group 152"/>
              <p:cNvGrpSpPr/>
              <p:nvPr/>
            </p:nvGrpSpPr>
            <p:grpSpPr>
              <a:xfrm>
                <a:off x="5850360" y="4727160"/>
                <a:ext cx="137160" cy="159480"/>
                <a:chOff x="5850360" y="4727160"/>
                <a:chExt cx="137160" cy="159480"/>
              </a:xfrm>
            </p:grpSpPr>
            <p:sp>
              <p:nvSpPr>
                <p:cNvPr id="2831" name="CustomShape 153"/>
                <p:cNvSpPr/>
                <p:nvPr/>
              </p:nvSpPr>
              <p:spPr>
                <a:xfrm>
                  <a:off x="5850360" y="4808160"/>
                  <a:ext cx="85680" cy="78480"/>
                </a:xfrm>
                <a:custGeom>
                  <a:avLst/>
                  <a:gdLst/>
                  <a:ahLst/>
                  <a:rect l="l" t="t" r="r" b="b"/>
                  <a:pathLst>
                    <a:path w="5818" h="5713">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w="0">
                  <a:noFill/>
                </a:ln>
              </p:spPr>
              <p:style>
                <a:lnRef idx="0"/>
                <a:fillRef idx="0"/>
                <a:effectRef idx="0"/>
                <a:fontRef idx="minor"/>
              </p:style>
            </p:sp>
            <p:sp>
              <p:nvSpPr>
                <p:cNvPr id="2832" name="CustomShape 154"/>
                <p:cNvSpPr/>
                <p:nvPr/>
              </p:nvSpPr>
              <p:spPr>
                <a:xfrm>
                  <a:off x="5940000" y="4727160"/>
                  <a:ext cx="47520" cy="94320"/>
                </a:xfrm>
                <a:custGeom>
                  <a:avLst/>
                  <a:gdLst/>
                  <a:ahLst/>
                  <a:rect l="l" t="t" r="r" b="b"/>
                  <a:pathLst>
                    <a:path w="3286" h="6843">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w="0">
                  <a:noFill/>
                </a:ln>
              </p:spPr>
              <p:style>
                <a:lnRef idx="0"/>
                <a:fillRef idx="0"/>
                <a:effectRef idx="0"/>
                <a:fontRef idx="minor"/>
              </p:style>
            </p:sp>
          </p:grpSp>
          <p:sp>
            <p:nvSpPr>
              <p:cNvPr id="2833" name="CustomShape 155"/>
              <p:cNvSpPr/>
              <p:nvPr/>
            </p:nvSpPr>
            <p:spPr>
              <a:xfrm>
                <a:off x="4314240" y="3737880"/>
                <a:ext cx="74880" cy="41760"/>
              </a:xfrm>
              <a:custGeom>
                <a:avLst/>
                <a:gdLst/>
                <a:ahLst/>
                <a:rect l="l" t="t" r="r" b="b"/>
                <a:pathLst>
                  <a:path w="5085" h="3098">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w="0">
                <a:noFill/>
              </a:ln>
            </p:spPr>
            <p:style>
              <a:lnRef idx="0"/>
              <a:fillRef idx="0"/>
              <a:effectRef idx="0"/>
              <a:fontRef idx="minor"/>
            </p:style>
          </p:sp>
          <p:sp>
            <p:nvSpPr>
              <p:cNvPr id="2834" name="CustomShape 156"/>
              <p:cNvSpPr/>
              <p:nvPr/>
            </p:nvSpPr>
            <p:spPr>
              <a:xfrm>
                <a:off x="5046480" y="3842280"/>
                <a:ext cx="531000" cy="369360"/>
              </a:xfrm>
              <a:custGeom>
                <a:avLst/>
                <a:gdLst/>
                <a:ahLst/>
                <a:rect l="l" t="t" r="r" b="b"/>
                <a:pathLst>
                  <a:path w="35425" h="26449">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w="0">
                <a:noFill/>
              </a:ln>
            </p:spPr>
            <p:style>
              <a:lnRef idx="0"/>
              <a:fillRef idx="0"/>
              <a:effectRef idx="0"/>
              <a:fontRef idx="minor"/>
            </p:style>
          </p:sp>
          <p:sp>
            <p:nvSpPr>
              <p:cNvPr id="2835" name="CustomShape 157"/>
              <p:cNvSpPr/>
              <p:nvPr/>
            </p:nvSpPr>
            <p:spPr>
              <a:xfrm>
                <a:off x="5367960" y="4194720"/>
                <a:ext cx="360" cy="360"/>
              </a:xfrm>
              <a:custGeom>
                <a:avLst/>
                <a:gdLst/>
                <a:ahLst/>
                <a:rect l="l" t="t" r="r" b="b"/>
                <a:pathLst>
                  <a:path w="64" h="85">
                    <a:moveTo>
                      <a:pt x="63" y="85"/>
                    </a:moveTo>
                    <a:lnTo>
                      <a:pt x="1" y="1"/>
                    </a:lnTo>
                    <a:lnTo>
                      <a:pt x="1" y="1"/>
                    </a:lnTo>
                    <a:close/>
                  </a:path>
                </a:pathLst>
              </a:custGeom>
              <a:solidFill>
                <a:srgbClr val="5f7d95"/>
              </a:solidFill>
              <a:ln w="0">
                <a:noFill/>
              </a:ln>
            </p:spPr>
            <p:style>
              <a:lnRef idx="0"/>
              <a:fillRef idx="0"/>
              <a:effectRef idx="0"/>
              <a:fontRef idx="minor"/>
            </p:style>
          </p:sp>
          <p:sp>
            <p:nvSpPr>
              <p:cNvPr id="2836" name="CustomShape 158"/>
              <p:cNvSpPr/>
              <p:nvPr/>
            </p:nvSpPr>
            <p:spPr>
              <a:xfrm>
                <a:off x="5357880" y="4203360"/>
                <a:ext cx="360" cy="360"/>
              </a:xfrm>
              <a:custGeom>
                <a:avLst/>
                <a:gdLst/>
                <a:ahLst/>
                <a:rect l="l" t="t" r="r" b="b"/>
                <a:pathLst>
                  <a:path w="105" h="106">
                    <a:moveTo>
                      <a:pt x="0" y="105"/>
                    </a:moveTo>
                    <a:lnTo>
                      <a:pt x="105" y="1"/>
                    </a:lnTo>
                    <a:lnTo>
                      <a:pt x="105" y="1"/>
                    </a:lnTo>
                    <a:close/>
                  </a:path>
                </a:pathLst>
              </a:custGeom>
              <a:solidFill>
                <a:srgbClr val="5f7d95"/>
              </a:solidFill>
              <a:ln w="0">
                <a:noFill/>
              </a:ln>
            </p:spPr>
            <p:style>
              <a:lnRef idx="0"/>
              <a:fillRef idx="0"/>
              <a:effectRef idx="0"/>
              <a:fontRef idx="minor"/>
            </p:style>
          </p:sp>
          <p:sp>
            <p:nvSpPr>
              <p:cNvPr id="2837" name="CustomShape 159"/>
              <p:cNvSpPr/>
              <p:nvPr/>
            </p:nvSpPr>
            <p:spPr>
              <a:xfrm>
                <a:off x="5041440" y="4058640"/>
                <a:ext cx="1440" cy="360"/>
              </a:xfrm>
              <a:custGeom>
                <a:avLst/>
                <a:gdLst/>
                <a:ahLst/>
                <a:rect l="l" t="t" r="r" b="b"/>
                <a:pathLst>
                  <a:path w="211" h="64">
                    <a:moveTo>
                      <a:pt x="210" y="0"/>
                    </a:moveTo>
                    <a:lnTo>
                      <a:pt x="1" y="63"/>
                    </a:lnTo>
                    <a:lnTo>
                      <a:pt x="22" y="63"/>
                    </a:lnTo>
                    <a:lnTo>
                      <a:pt x="210" y="0"/>
                    </a:lnTo>
                    <a:close/>
                  </a:path>
                </a:pathLst>
              </a:custGeom>
              <a:solidFill>
                <a:srgbClr val="5f7d95"/>
              </a:solidFill>
              <a:ln w="0">
                <a:noFill/>
              </a:ln>
            </p:spPr>
            <p:style>
              <a:lnRef idx="0"/>
              <a:fillRef idx="0"/>
              <a:effectRef idx="0"/>
              <a:fontRef idx="minor"/>
            </p:style>
          </p:sp>
          <p:sp>
            <p:nvSpPr>
              <p:cNvPr id="2838" name="CustomShape 160"/>
              <p:cNvSpPr/>
              <p:nvPr/>
            </p:nvSpPr>
            <p:spPr>
              <a:xfrm>
                <a:off x="4857480" y="3861720"/>
                <a:ext cx="327960" cy="159840"/>
              </a:xfrm>
              <a:custGeom>
                <a:avLst/>
                <a:gdLst/>
                <a:ahLst/>
                <a:rect l="l" t="t" r="r" b="b"/>
                <a:pathLst>
                  <a:path w="21908" h="11509">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w="0">
                <a:noFill/>
              </a:ln>
            </p:spPr>
            <p:style>
              <a:lnRef idx="0"/>
              <a:fillRef idx="0"/>
              <a:effectRef idx="0"/>
              <a:fontRef idx="minor"/>
            </p:style>
          </p:sp>
          <p:sp>
            <p:nvSpPr>
              <p:cNvPr id="2839" name="CustomShape 161"/>
              <p:cNvSpPr/>
              <p:nvPr/>
            </p:nvSpPr>
            <p:spPr>
              <a:xfrm>
                <a:off x="4942080" y="3980160"/>
                <a:ext cx="137520" cy="79200"/>
              </a:xfrm>
              <a:custGeom>
                <a:avLst/>
                <a:gdLst/>
                <a:ahLst/>
                <a:rect l="l" t="t" r="r" b="b"/>
                <a:pathLst>
                  <a:path w="9270" h="5776">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w="0">
                <a:noFill/>
              </a:ln>
            </p:spPr>
            <p:style>
              <a:lnRef idx="0"/>
              <a:fillRef idx="0"/>
              <a:effectRef idx="0"/>
              <a:fontRef idx="minor"/>
            </p:style>
          </p:sp>
          <p:sp>
            <p:nvSpPr>
              <p:cNvPr id="2840" name="CustomShape 162"/>
              <p:cNvSpPr/>
              <p:nvPr/>
            </p:nvSpPr>
            <p:spPr>
              <a:xfrm>
                <a:off x="4917240" y="4008240"/>
                <a:ext cx="122760" cy="71280"/>
              </a:xfrm>
              <a:custGeom>
                <a:avLst/>
                <a:gdLst/>
                <a:ahLst/>
                <a:rect l="l" t="t" r="r" b="b"/>
                <a:pathLst>
                  <a:path w="8286" h="5211">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w="0">
                <a:noFill/>
              </a:ln>
            </p:spPr>
            <p:style>
              <a:lnRef idx="0"/>
              <a:fillRef idx="0"/>
              <a:effectRef idx="0"/>
              <a:fontRef idx="minor"/>
            </p:style>
          </p:sp>
          <p:grpSp>
            <p:nvGrpSpPr>
              <p:cNvPr id="2841" name="Group 163"/>
              <p:cNvGrpSpPr/>
              <p:nvPr/>
            </p:nvGrpSpPr>
            <p:grpSpPr>
              <a:xfrm>
                <a:off x="5182200" y="4305240"/>
                <a:ext cx="17280" cy="31320"/>
                <a:chOff x="5182200" y="4305240"/>
                <a:chExt cx="17280" cy="31320"/>
              </a:xfrm>
            </p:grpSpPr>
            <p:sp>
              <p:nvSpPr>
                <p:cNvPr id="2842" name="CustomShape 164"/>
                <p:cNvSpPr/>
                <p:nvPr/>
              </p:nvSpPr>
              <p:spPr>
                <a:xfrm>
                  <a:off x="5182200" y="4318200"/>
                  <a:ext cx="360" cy="2160"/>
                </a:xfrm>
                <a:custGeom>
                  <a:avLst/>
                  <a:gdLst/>
                  <a:ahLst/>
                  <a:rect l="l" t="t" r="r" b="b"/>
                  <a:pathLst>
                    <a:path w="85" h="273">
                      <a:moveTo>
                        <a:pt x="84" y="1"/>
                      </a:moveTo>
                      <a:lnTo>
                        <a:pt x="1" y="22"/>
                      </a:lnTo>
                      <a:lnTo>
                        <a:pt x="43" y="126"/>
                      </a:lnTo>
                      <a:lnTo>
                        <a:pt x="1" y="273"/>
                      </a:lnTo>
                      <a:lnTo>
                        <a:pt x="64" y="126"/>
                      </a:lnTo>
                      <a:lnTo>
                        <a:pt x="43" y="22"/>
                      </a:lnTo>
                      <a:lnTo>
                        <a:pt x="84" y="22"/>
                      </a:lnTo>
                      <a:lnTo>
                        <a:pt x="84" y="1"/>
                      </a:lnTo>
                      <a:close/>
                    </a:path>
                  </a:pathLst>
                </a:custGeom>
                <a:solidFill>
                  <a:srgbClr val="5f7d95"/>
                </a:solidFill>
                <a:ln w="0">
                  <a:noFill/>
                </a:ln>
              </p:spPr>
              <p:style>
                <a:lnRef idx="0"/>
                <a:fillRef idx="0"/>
                <a:effectRef idx="0"/>
                <a:fontRef idx="minor"/>
              </p:style>
            </p:sp>
            <p:sp>
              <p:nvSpPr>
                <p:cNvPr id="2843" name="CustomShape 165"/>
                <p:cNvSpPr/>
                <p:nvPr/>
              </p:nvSpPr>
              <p:spPr>
                <a:xfrm>
                  <a:off x="5182200" y="4308480"/>
                  <a:ext cx="17280" cy="28080"/>
                </a:xfrm>
                <a:custGeom>
                  <a:avLst/>
                  <a:gdLst/>
                  <a:ahLst/>
                  <a:rect l="l" t="t" r="r" b="b"/>
                  <a:pathLst>
                    <a:path w="1257" h="2135">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w="0">
                  <a:noFill/>
                </a:ln>
              </p:spPr>
              <p:style>
                <a:lnRef idx="0"/>
                <a:fillRef idx="0"/>
                <a:effectRef idx="0"/>
                <a:fontRef idx="minor"/>
              </p:style>
            </p:sp>
            <p:sp>
              <p:nvSpPr>
                <p:cNvPr id="2844" name="CustomShape 166"/>
                <p:cNvSpPr/>
                <p:nvPr/>
              </p:nvSpPr>
              <p:spPr>
                <a:xfrm>
                  <a:off x="5183640" y="4305240"/>
                  <a:ext cx="1440" cy="720"/>
                </a:xfrm>
                <a:custGeom>
                  <a:avLst/>
                  <a:gdLst/>
                  <a:ahLst/>
                  <a:rect l="l" t="t" r="r" b="b"/>
                  <a:pathLst>
                    <a:path w="210" h="189">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w="0">
                  <a:noFill/>
                </a:ln>
              </p:spPr>
              <p:style>
                <a:lnRef idx="0"/>
                <a:fillRef idx="0"/>
                <a:effectRef idx="0"/>
                <a:fontRef idx="minor"/>
              </p:style>
            </p:sp>
            <p:sp>
              <p:nvSpPr>
                <p:cNvPr id="2845" name="CustomShape 167"/>
                <p:cNvSpPr/>
                <p:nvPr/>
              </p:nvSpPr>
              <p:spPr>
                <a:xfrm>
                  <a:off x="5186880" y="4305960"/>
                  <a:ext cx="2880" cy="1800"/>
                </a:xfrm>
                <a:custGeom>
                  <a:avLst/>
                  <a:gdLst/>
                  <a:ahLst/>
                  <a:rect l="l" t="t" r="r" b="b"/>
                  <a:pathLst>
                    <a:path w="315" h="252">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w="0">
                  <a:noFill/>
                </a:ln>
              </p:spPr>
              <p:style>
                <a:lnRef idx="0"/>
                <a:fillRef idx="0"/>
                <a:effectRef idx="0"/>
                <a:fontRef idx="minor"/>
              </p:style>
            </p:sp>
          </p:grpSp>
          <p:sp>
            <p:nvSpPr>
              <p:cNvPr id="2846" name="CustomShape 168"/>
              <p:cNvSpPr/>
              <p:nvPr/>
            </p:nvSpPr>
            <p:spPr>
              <a:xfrm>
                <a:off x="5074560" y="4098240"/>
                <a:ext cx="242280" cy="220320"/>
              </a:xfrm>
              <a:custGeom>
                <a:avLst/>
                <a:gdLst/>
                <a:ahLst/>
                <a:rect l="l" t="t" r="r" b="b"/>
                <a:pathLst>
                  <a:path w="16217" h="15841">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w="0">
                <a:noFill/>
              </a:ln>
            </p:spPr>
            <p:style>
              <a:lnRef idx="0"/>
              <a:fillRef idx="0"/>
              <a:effectRef idx="0"/>
              <a:fontRef idx="minor"/>
            </p:style>
          </p:sp>
          <p:sp>
            <p:nvSpPr>
              <p:cNvPr id="2847" name="CustomShape 169"/>
              <p:cNvSpPr/>
              <p:nvPr/>
            </p:nvSpPr>
            <p:spPr>
              <a:xfrm>
                <a:off x="5170320" y="4124520"/>
                <a:ext cx="69840" cy="33840"/>
              </a:xfrm>
              <a:custGeom>
                <a:avLst/>
                <a:gdLst/>
                <a:ahLst/>
                <a:rect l="l" t="t" r="r" b="b"/>
                <a:pathLst>
                  <a:path w="4772" h="2553">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w="0">
                <a:noFill/>
              </a:ln>
            </p:spPr>
            <p:style>
              <a:lnRef idx="0"/>
              <a:fillRef idx="0"/>
              <a:effectRef idx="0"/>
              <a:fontRef idx="minor"/>
            </p:style>
          </p:sp>
          <p:sp>
            <p:nvSpPr>
              <p:cNvPr id="2848" name="CustomShape 170"/>
              <p:cNvSpPr/>
              <p:nvPr/>
            </p:nvSpPr>
            <p:spPr>
              <a:xfrm>
                <a:off x="5005080" y="4064400"/>
                <a:ext cx="118800" cy="122040"/>
              </a:xfrm>
              <a:custGeom>
                <a:avLst/>
                <a:gdLst/>
                <a:ahLst/>
                <a:rect l="l" t="t" r="r" b="b"/>
                <a:pathLst>
                  <a:path w="8015" h="8831">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w="0">
                <a:noFill/>
              </a:ln>
            </p:spPr>
            <p:style>
              <a:lnRef idx="0"/>
              <a:fillRef idx="0"/>
              <a:effectRef idx="0"/>
              <a:fontRef idx="minor"/>
            </p:style>
          </p:sp>
          <p:sp>
            <p:nvSpPr>
              <p:cNvPr id="2849" name="CustomShape 171"/>
              <p:cNvSpPr/>
              <p:nvPr/>
            </p:nvSpPr>
            <p:spPr>
              <a:xfrm>
                <a:off x="4996440" y="4047480"/>
                <a:ext cx="113400" cy="87840"/>
              </a:xfrm>
              <a:custGeom>
                <a:avLst/>
                <a:gdLst/>
                <a:ahLst/>
                <a:rect l="l" t="t" r="r" b="b"/>
                <a:pathLst>
                  <a:path w="7659" h="6382">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w="0">
                <a:noFill/>
              </a:ln>
            </p:spPr>
            <p:style>
              <a:lnRef idx="0"/>
              <a:fillRef idx="0"/>
              <a:effectRef idx="0"/>
              <a:fontRef idx="minor"/>
            </p:style>
          </p:sp>
          <p:sp>
            <p:nvSpPr>
              <p:cNvPr id="2850" name="CustomShape 172"/>
              <p:cNvSpPr/>
              <p:nvPr/>
            </p:nvSpPr>
            <p:spPr>
              <a:xfrm>
                <a:off x="4662360" y="3912840"/>
                <a:ext cx="141120" cy="81360"/>
              </a:xfrm>
              <a:custGeom>
                <a:avLst/>
                <a:gdLst/>
                <a:ahLst/>
                <a:rect l="l" t="t" r="r" b="b"/>
                <a:pathLst>
                  <a:path w="9501" h="5922">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w="0">
                <a:noFill/>
              </a:ln>
            </p:spPr>
            <p:style>
              <a:lnRef idx="0"/>
              <a:fillRef idx="0"/>
              <a:effectRef idx="0"/>
              <a:fontRef idx="minor"/>
            </p:style>
          </p:sp>
          <p:sp>
            <p:nvSpPr>
              <p:cNvPr id="2851" name="CustomShape 173"/>
              <p:cNvSpPr/>
              <p:nvPr/>
            </p:nvSpPr>
            <p:spPr>
              <a:xfrm>
                <a:off x="4697640" y="3953880"/>
                <a:ext cx="28080" cy="29160"/>
              </a:xfrm>
              <a:custGeom>
                <a:avLst/>
                <a:gdLst/>
                <a:ahLst/>
                <a:rect l="l" t="t" r="r" b="b"/>
                <a:pathLst>
                  <a:path w="1989" h="2219">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w="0">
                <a:noFill/>
              </a:ln>
            </p:spPr>
            <p:style>
              <a:lnRef idx="0"/>
              <a:fillRef idx="0"/>
              <a:effectRef idx="0"/>
              <a:fontRef idx="minor"/>
            </p:style>
          </p:sp>
          <p:sp>
            <p:nvSpPr>
              <p:cNvPr id="2852" name="CustomShape 174"/>
              <p:cNvSpPr/>
              <p:nvPr/>
            </p:nvSpPr>
            <p:spPr>
              <a:xfrm>
                <a:off x="4649760" y="3959280"/>
                <a:ext cx="74880" cy="43920"/>
              </a:xfrm>
              <a:custGeom>
                <a:avLst/>
                <a:gdLst/>
                <a:ahLst/>
                <a:rect l="l" t="t" r="r" b="b"/>
                <a:pathLst>
                  <a:path w="5106" h="3265">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w="0">
                <a:noFill/>
              </a:ln>
            </p:spPr>
            <p:style>
              <a:lnRef idx="0"/>
              <a:fillRef idx="0"/>
              <a:effectRef idx="0"/>
              <a:fontRef idx="minor"/>
            </p:style>
          </p:sp>
          <p:sp>
            <p:nvSpPr>
              <p:cNvPr id="2853" name="CustomShape 175"/>
              <p:cNvSpPr/>
              <p:nvPr/>
            </p:nvSpPr>
            <p:spPr>
              <a:xfrm>
                <a:off x="4668840" y="3999600"/>
                <a:ext cx="48600" cy="27720"/>
              </a:xfrm>
              <a:custGeom>
                <a:avLst/>
                <a:gdLst/>
                <a:ahLst/>
                <a:rect l="l" t="t" r="r" b="b"/>
                <a:pathLst>
                  <a:path w="3349" h="2114">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w="0">
                <a:noFill/>
              </a:ln>
            </p:spPr>
            <p:style>
              <a:lnRef idx="0"/>
              <a:fillRef idx="0"/>
              <a:effectRef idx="0"/>
              <a:fontRef idx="minor"/>
            </p:style>
          </p:sp>
          <p:grpSp>
            <p:nvGrpSpPr>
              <p:cNvPr id="2854" name="Group 176"/>
              <p:cNvGrpSpPr/>
              <p:nvPr/>
            </p:nvGrpSpPr>
            <p:grpSpPr>
              <a:xfrm>
                <a:off x="4595400" y="3979800"/>
                <a:ext cx="45360" cy="32400"/>
                <a:chOff x="4595400" y="3979800"/>
                <a:chExt cx="45360" cy="32400"/>
              </a:xfrm>
            </p:grpSpPr>
            <p:sp>
              <p:nvSpPr>
                <p:cNvPr id="2855" name="CustomShape 177"/>
                <p:cNvSpPr/>
                <p:nvPr/>
              </p:nvSpPr>
              <p:spPr>
                <a:xfrm>
                  <a:off x="4601520" y="3994560"/>
                  <a:ext cx="1080" cy="1800"/>
                </a:xfrm>
                <a:custGeom>
                  <a:avLst/>
                  <a:gdLst/>
                  <a:ahLst/>
                  <a:rect l="l" t="t" r="r" b="b"/>
                  <a:pathLst>
                    <a:path w="189" h="252">
                      <a:moveTo>
                        <a:pt x="1" y="1"/>
                      </a:moveTo>
                      <a:lnTo>
                        <a:pt x="84" y="126"/>
                      </a:lnTo>
                      <a:lnTo>
                        <a:pt x="63" y="147"/>
                      </a:lnTo>
                      <a:lnTo>
                        <a:pt x="168" y="252"/>
                      </a:lnTo>
                      <a:lnTo>
                        <a:pt x="189" y="252"/>
                      </a:lnTo>
                      <a:lnTo>
                        <a:pt x="168" y="106"/>
                      </a:lnTo>
                      <a:lnTo>
                        <a:pt x="1" y="1"/>
                      </a:lnTo>
                      <a:close/>
                    </a:path>
                  </a:pathLst>
                </a:custGeom>
                <a:solidFill>
                  <a:srgbClr val="5f7d95"/>
                </a:solidFill>
                <a:ln w="0">
                  <a:noFill/>
                </a:ln>
              </p:spPr>
              <p:style>
                <a:lnRef idx="0"/>
                <a:fillRef idx="0"/>
                <a:effectRef idx="0"/>
                <a:fontRef idx="minor"/>
              </p:style>
            </p:sp>
            <p:sp>
              <p:nvSpPr>
                <p:cNvPr id="2856" name="CustomShape 178"/>
                <p:cNvSpPr/>
                <p:nvPr/>
              </p:nvSpPr>
              <p:spPr>
                <a:xfrm>
                  <a:off x="4604760" y="3998880"/>
                  <a:ext cx="360" cy="360"/>
                </a:xfrm>
                <a:custGeom>
                  <a:avLst/>
                  <a:gdLst/>
                  <a:ahLst/>
                  <a:rect l="l" t="t" r="r" b="b"/>
                  <a:pathLst>
                    <a:path w="106" h="127">
                      <a:moveTo>
                        <a:pt x="1" y="1"/>
                      </a:moveTo>
                      <a:lnTo>
                        <a:pt x="106" y="126"/>
                      </a:lnTo>
                      <a:lnTo>
                        <a:pt x="85" y="43"/>
                      </a:lnTo>
                      <a:lnTo>
                        <a:pt x="1" y="1"/>
                      </a:lnTo>
                      <a:close/>
                    </a:path>
                  </a:pathLst>
                </a:custGeom>
                <a:solidFill>
                  <a:srgbClr val="5f7d95"/>
                </a:solidFill>
                <a:ln w="0">
                  <a:noFill/>
                </a:ln>
              </p:spPr>
              <p:style>
                <a:lnRef idx="0"/>
                <a:fillRef idx="0"/>
                <a:effectRef idx="0"/>
                <a:fontRef idx="minor"/>
              </p:style>
            </p:sp>
            <p:sp>
              <p:nvSpPr>
                <p:cNvPr id="2857" name="CustomShape 179"/>
                <p:cNvSpPr/>
                <p:nvPr/>
              </p:nvSpPr>
              <p:spPr>
                <a:xfrm>
                  <a:off x="4595400" y="3979800"/>
                  <a:ext cx="45360" cy="32400"/>
                </a:xfrm>
                <a:custGeom>
                  <a:avLst/>
                  <a:gdLst/>
                  <a:ahLst/>
                  <a:rect l="l" t="t" r="r" b="b"/>
                  <a:pathLst>
                    <a:path w="3139" h="2428">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w="0">
                  <a:noFill/>
                </a:ln>
              </p:spPr>
              <p:style>
                <a:lnRef idx="0"/>
                <a:fillRef idx="0"/>
                <a:effectRef idx="0"/>
                <a:fontRef idx="minor"/>
              </p:style>
            </p:sp>
            <p:sp>
              <p:nvSpPr>
                <p:cNvPr id="2858" name="CustomShape 180"/>
                <p:cNvSpPr/>
                <p:nvPr/>
              </p:nvSpPr>
              <p:spPr>
                <a:xfrm>
                  <a:off x="4606920" y="4001400"/>
                  <a:ext cx="360" cy="1080"/>
                </a:xfrm>
                <a:custGeom>
                  <a:avLst/>
                  <a:gdLst/>
                  <a:ahLst/>
                  <a:rect l="l" t="t" r="r" b="b"/>
                  <a:pathLst>
                    <a:path w="147" h="210">
                      <a:moveTo>
                        <a:pt x="0" y="0"/>
                      </a:moveTo>
                      <a:lnTo>
                        <a:pt x="147" y="209"/>
                      </a:lnTo>
                      <a:lnTo>
                        <a:pt x="126" y="105"/>
                      </a:lnTo>
                      <a:lnTo>
                        <a:pt x="0" y="0"/>
                      </a:lnTo>
                      <a:close/>
                    </a:path>
                  </a:pathLst>
                </a:custGeom>
                <a:solidFill>
                  <a:srgbClr val="5f7d95"/>
                </a:solidFill>
                <a:ln w="0">
                  <a:noFill/>
                </a:ln>
              </p:spPr>
              <p:style>
                <a:lnRef idx="0"/>
                <a:fillRef idx="0"/>
                <a:effectRef idx="0"/>
                <a:fontRef idx="minor"/>
              </p:style>
            </p:sp>
          </p:grpSp>
          <p:sp>
            <p:nvSpPr>
              <p:cNvPr id="2859" name="CustomShape 181"/>
              <p:cNvSpPr/>
              <p:nvPr/>
            </p:nvSpPr>
            <p:spPr>
              <a:xfrm>
                <a:off x="4555080" y="4012200"/>
                <a:ext cx="7200" cy="14760"/>
              </a:xfrm>
              <a:custGeom>
                <a:avLst/>
                <a:gdLst/>
                <a:ahLst/>
                <a:rect l="l" t="t" r="r" b="b"/>
                <a:pathLst>
                  <a:path w="587" h="1173">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w="0">
                <a:noFill/>
              </a:ln>
            </p:spPr>
            <p:style>
              <a:lnRef idx="0"/>
              <a:fillRef idx="0"/>
              <a:effectRef idx="0"/>
              <a:fontRef idx="minor"/>
            </p:style>
          </p:sp>
          <p:sp>
            <p:nvSpPr>
              <p:cNvPr id="2860" name="CustomShape 182"/>
              <p:cNvSpPr/>
              <p:nvPr/>
            </p:nvSpPr>
            <p:spPr>
              <a:xfrm>
                <a:off x="4415040" y="4005000"/>
                <a:ext cx="95040" cy="73800"/>
              </a:xfrm>
              <a:custGeom>
                <a:avLst/>
                <a:gdLst/>
                <a:ahLst/>
                <a:rect l="l" t="t" r="r" b="b"/>
                <a:pathLst>
                  <a:path w="6425" h="5378">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w="0">
                <a:noFill/>
              </a:ln>
            </p:spPr>
            <p:style>
              <a:lnRef idx="0"/>
              <a:fillRef idx="0"/>
              <a:effectRef idx="0"/>
              <a:fontRef idx="minor"/>
            </p:style>
          </p:sp>
          <p:sp>
            <p:nvSpPr>
              <p:cNvPr id="2861" name="CustomShape 183"/>
              <p:cNvSpPr/>
              <p:nvPr/>
            </p:nvSpPr>
            <p:spPr>
              <a:xfrm>
                <a:off x="4854960" y="4040640"/>
                <a:ext cx="13320" cy="9360"/>
              </a:xfrm>
              <a:custGeom>
                <a:avLst/>
                <a:gdLst/>
                <a:ahLst/>
                <a:rect l="l" t="t" r="r" b="b"/>
                <a:pathLst>
                  <a:path w="1005" h="797">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w="0">
                <a:noFill/>
              </a:ln>
            </p:spPr>
            <p:style>
              <a:lnRef idx="0"/>
              <a:fillRef idx="0"/>
              <a:effectRef idx="0"/>
              <a:fontRef idx="minor"/>
            </p:style>
          </p:sp>
          <p:sp>
            <p:nvSpPr>
              <p:cNvPr id="2862" name="CustomShape 184"/>
              <p:cNvSpPr/>
              <p:nvPr/>
            </p:nvSpPr>
            <p:spPr>
              <a:xfrm>
                <a:off x="4851000" y="4042080"/>
                <a:ext cx="175680" cy="131400"/>
              </a:xfrm>
              <a:custGeom>
                <a:avLst/>
                <a:gdLst/>
                <a:ahLst/>
                <a:rect l="l" t="t" r="r" b="b"/>
                <a:pathLst>
                  <a:path w="11802" h="950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w="0">
                <a:noFill/>
              </a:ln>
            </p:spPr>
            <p:style>
              <a:lnRef idx="0"/>
              <a:fillRef idx="0"/>
              <a:effectRef idx="0"/>
              <a:fontRef idx="minor"/>
            </p:style>
          </p:sp>
          <p:sp>
            <p:nvSpPr>
              <p:cNvPr id="2863" name="CustomShape 185"/>
              <p:cNvSpPr/>
              <p:nvPr/>
            </p:nvSpPr>
            <p:spPr>
              <a:xfrm>
                <a:off x="4842360" y="4025880"/>
                <a:ext cx="29520" cy="23040"/>
              </a:xfrm>
              <a:custGeom>
                <a:avLst/>
                <a:gdLst/>
                <a:ahLst/>
                <a:rect l="l" t="t" r="r" b="b"/>
                <a:pathLst>
                  <a:path w="2072" h="1759">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w="0">
                <a:noFill/>
              </a:ln>
            </p:spPr>
            <p:style>
              <a:lnRef idx="0"/>
              <a:fillRef idx="0"/>
              <a:effectRef idx="0"/>
              <a:fontRef idx="minor"/>
            </p:style>
          </p:sp>
          <p:sp>
            <p:nvSpPr>
              <p:cNvPr id="2864" name="CustomShape 186"/>
              <p:cNvSpPr/>
              <p:nvPr/>
            </p:nvSpPr>
            <p:spPr>
              <a:xfrm>
                <a:off x="4702320" y="4020120"/>
                <a:ext cx="154800" cy="58320"/>
              </a:xfrm>
              <a:custGeom>
                <a:avLst/>
                <a:gdLst/>
                <a:ahLst/>
                <a:rect l="l" t="t" r="r" b="b"/>
                <a:pathLst>
                  <a:path w="10421" h="429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w="0">
                <a:noFill/>
              </a:ln>
            </p:spPr>
            <p:style>
              <a:lnRef idx="0"/>
              <a:fillRef idx="0"/>
              <a:effectRef idx="0"/>
              <a:fontRef idx="minor"/>
            </p:style>
          </p:sp>
          <p:sp>
            <p:nvSpPr>
              <p:cNvPr id="2865" name="CustomShape 187"/>
              <p:cNvSpPr/>
              <p:nvPr/>
            </p:nvSpPr>
            <p:spPr>
              <a:xfrm>
                <a:off x="4700520" y="4020480"/>
                <a:ext cx="21960" cy="18000"/>
              </a:xfrm>
              <a:custGeom>
                <a:avLst/>
                <a:gdLst/>
                <a:ahLst/>
                <a:rect l="l" t="t" r="r" b="b"/>
                <a:pathLst>
                  <a:path w="1591" h="1403">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w="0">
                <a:noFill/>
              </a:ln>
            </p:spPr>
            <p:style>
              <a:lnRef idx="0"/>
              <a:fillRef idx="0"/>
              <a:effectRef idx="0"/>
              <a:fontRef idx="minor"/>
            </p:style>
          </p:sp>
          <p:sp>
            <p:nvSpPr>
              <p:cNvPr id="2866" name="CustomShape 188"/>
              <p:cNvSpPr/>
              <p:nvPr/>
            </p:nvSpPr>
            <p:spPr>
              <a:xfrm>
                <a:off x="4814640" y="4065840"/>
                <a:ext cx="82440" cy="73800"/>
              </a:xfrm>
              <a:custGeom>
                <a:avLst/>
                <a:gdLst/>
                <a:ahLst/>
                <a:rect l="l" t="t" r="r" b="b"/>
                <a:pathLst>
                  <a:path w="5588" h="5378">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w="0">
                <a:noFill/>
              </a:ln>
            </p:spPr>
            <p:style>
              <a:lnRef idx="0"/>
              <a:fillRef idx="0"/>
              <a:effectRef idx="0"/>
              <a:fontRef idx="minor"/>
            </p:style>
          </p:sp>
          <p:sp>
            <p:nvSpPr>
              <p:cNvPr id="2867" name="CustomShape 189"/>
              <p:cNvSpPr/>
              <p:nvPr/>
            </p:nvSpPr>
            <p:spPr>
              <a:xfrm>
                <a:off x="4883400" y="4132080"/>
                <a:ext cx="13320" cy="12600"/>
              </a:xfrm>
              <a:custGeom>
                <a:avLst/>
                <a:gdLst/>
                <a:ahLst/>
                <a:rect l="l" t="t" r="r" b="b"/>
                <a:pathLst>
                  <a:path w="1005" h="1026">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w="0">
                <a:noFill/>
              </a:ln>
            </p:spPr>
            <p:style>
              <a:lnRef idx="0"/>
              <a:fillRef idx="0"/>
              <a:effectRef idx="0"/>
              <a:fontRef idx="minor"/>
            </p:style>
          </p:sp>
          <p:sp>
            <p:nvSpPr>
              <p:cNvPr id="2868" name="CustomShape 190"/>
              <p:cNvSpPr/>
              <p:nvPr/>
            </p:nvSpPr>
            <p:spPr>
              <a:xfrm>
                <a:off x="4757400" y="4083120"/>
                <a:ext cx="17640" cy="8640"/>
              </a:xfrm>
              <a:custGeom>
                <a:avLst/>
                <a:gdLst/>
                <a:ahLst/>
                <a:rect l="l" t="t" r="r" b="b"/>
                <a:pathLst>
                  <a:path w="1299" h="734">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w="0">
                <a:noFill/>
              </a:ln>
            </p:spPr>
            <p:style>
              <a:lnRef idx="0"/>
              <a:fillRef idx="0"/>
              <a:effectRef idx="0"/>
              <a:fontRef idx="minor"/>
            </p:style>
          </p:sp>
          <p:sp>
            <p:nvSpPr>
              <p:cNvPr id="2869" name="CustomShape 191"/>
              <p:cNvSpPr/>
              <p:nvPr/>
            </p:nvSpPr>
            <p:spPr>
              <a:xfrm>
                <a:off x="4786200" y="4068000"/>
                <a:ext cx="52200" cy="43200"/>
              </a:xfrm>
              <a:custGeom>
                <a:avLst/>
                <a:gdLst/>
                <a:ahLst/>
                <a:rect l="l" t="t" r="r" b="b"/>
                <a:pathLst>
                  <a:path w="3600" h="3203">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w="0">
                <a:noFill/>
              </a:ln>
            </p:spPr>
            <p:style>
              <a:lnRef idx="0"/>
              <a:fillRef idx="0"/>
              <a:effectRef idx="0"/>
              <a:fontRef idx="minor"/>
            </p:style>
          </p:sp>
          <p:sp>
            <p:nvSpPr>
              <p:cNvPr id="2870" name="CustomShape 192"/>
              <p:cNvSpPr/>
              <p:nvPr/>
            </p:nvSpPr>
            <p:spPr>
              <a:xfrm>
                <a:off x="4775400" y="4104000"/>
                <a:ext cx="11520" cy="34200"/>
              </a:xfrm>
              <a:custGeom>
                <a:avLst/>
                <a:gdLst/>
                <a:ahLst/>
                <a:rect l="l" t="t" r="r" b="b"/>
                <a:pathLst>
                  <a:path w="880" h="2554">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w="0">
                <a:noFill/>
              </a:ln>
            </p:spPr>
            <p:style>
              <a:lnRef idx="0"/>
              <a:fillRef idx="0"/>
              <a:effectRef idx="0"/>
              <a:fontRef idx="minor"/>
            </p:style>
          </p:sp>
          <p:sp>
            <p:nvSpPr>
              <p:cNvPr id="2871" name="CustomShape 193"/>
              <p:cNvSpPr/>
              <p:nvPr/>
            </p:nvSpPr>
            <p:spPr>
              <a:xfrm>
                <a:off x="4786920" y="4104000"/>
                <a:ext cx="1800" cy="5400"/>
              </a:xfrm>
              <a:custGeom>
                <a:avLst/>
                <a:gdLst/>
                <a:ahLst/>
                <a:rect l="l" t="t" r="r" b="b"/>
                <a:pathLst>
                  <a:path w="231" h="524">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w="0">
                <a:noFill/>
              </a:ln>
            </p:spPr>
            <p:style>
              <a:lnRef idx="0"/>
              <a:fillRef idx="0"/>
              <a:effectRef idx="0"/>
              <a:fontRef idx="minor"/>
            </p:style>
          </p:sp>
          <p:sp>
            <p:nvSpPr>
              <p:cNvPr id="2872" name="CustomShape 194"/>
              <p:cNvSpPr/>
              <p:nvPr/>
            </p:nvSpPr>
            <p:spPr>
              <a:xfrm>
                <a:off x="4783320" y="4111920"/>
                <a:ext cx="2880" cy="8640"/>
              </a:xfrm>
              <a:custGeom>
                <a:avLst/>
                <a:gdLst/>
                <a:ahLst/>
                <a:rect l="l" t="t" r="r" b="b"/>
                <a:pathLst>
                  <a:path w="315" h="733">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w="0">
                <a:noFill/>
              </a:ln>
            </p:spPr>
            <p:style>
              <a:lnRef idx="0"/>
              <a:fillRef idx="0"/>
              <a:effectRef idx="0"/>
              <a:fontRef idx="minor"/>
            </p:style>
          </p:sp>
          <p:sp>
            <p:nvSpPr>
              <p:cNvPr id="2873" name="CustomShape 195"/>
              <p:cNvSpPr/>
              <p:nvPr/>
            </p:nvSpPr>
            <p:spPr>
              <a:xfrm>
                <a:off x="4783320" y="4092840"/>
                <a:ext cx="9720" cy="11520"/>
              </a:xfrm>
              <a:custGeom>
                <a:avLst/>
                <a:gdLst/>
                <a:ahLst/>
                <a:rect l="l" t="t" r="r" b="b"/>
                <a:pathLst>
                  <a:path w="754" h="942">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w="0">
                <a:noFill/>
              </a:ln>
            </p:spPr>
            <p:style>
              <a:lnRef idx="0"/>
              <a:fillRef idx="0"/>
              <a:effectRef idx="0"/>
              <a:fontRef idx="minor"/>
            </p:style>
          </p:sp>
          <p:sp>
            <p:nvSpPr>
              <p:cNvPr id="2874" name="CustomShape 196"/>
              <p:cNvSpPr/>
              <p:nvPr/>
            </p:nvSpPr>
            <p:spPr>
              <a:xfrm>
                <a:off x="4783680" y="4103280"/>
                <a:ext cx="33120" cy="38520"/>
              </a:xfrm>
              <a:custGeom>
                <a:avLst/>
                <a:gdLst/>
                <a:ahLst/>
                <a:rect l="l" t="t" r="r" b="b"/>
                <a:pathLst>
                  <a:path w="2323" h="2868">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w="0">
                <a:noFill/>
              </a:ln>
            </p:spPr>
            <p:style>
              <a:lnRef idx="0"/>
              <a:fillRef idx="0"/>
              <a:effectRef idx="0"/>
              <a:fontRef idx="minor"/>
            </p:style>
          </p:sp>
          <p:sp>
            <p:nvSpPr>
              <p:cNvPr id="2875" name="CustomShape 197"/>
              <p:cNvSpPr/>
              <p:nvPr/>
            </p:nvSpPr>
            <p:spPr>
              <a:xfrm>
                <a:off x="4783320" y="4113720"/>
                <a:ext cx="178200" cy="139680"/>
              </a:xfrm>
              <a:custGeom>
                <a:avLst/>
                <a:gdLst/>
                <a:ahLst/>
                <a:rect l="l" t="t" r="r" b="b"/>
                <a:pathLst>
                  <a:path w="11969" h="10087">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w="0">
                <a:noFill/>
              </a:ln>
            </p:spPr>
            <p:style>
              <a:lnRef idx="0"/>
              <a:fillRef idx="0"/>
              <a:effectRef idx="0"/>
              <a:fontRef idx="minor"/>
            </p:style>
          </p:sp>
          <p:sp>
            <p:nvSpPr>
              <p:cNvPr id="2876" name="CustomShape 198"/>
              <p:cNvSpPr/>
              <p:nvPr/>
            </p:nvSpPr>
            <p:spPr>
              <a:xfrm>
                <a:off x="4921920" y="4166280"/>
                <a:ext cx="4680" cy="11880"/>
              </a:xfrm>
              <a:custGeom>
                <a:avLst/>
                <a:gdLst/>
                <a:ahLst/>
                <a:rect l="l" t="t" r="r" b="b"/>
                <a:pathLst>
                  <a:path w="441" h="963">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w="0">
                <a:noFill/>
              </a:ln>
            </p:spPr>
            <p:style>
              <a:lnRef idx="0"/>
              <a:fillRef idx="0"/>
              <a:effectRef idx="0"/>
              <a:fontRef idx="minor"/>
            </p:style>
          </p:sp>
          <p:sp>
            <p:nvSpPr>
              <p:cNvPr id="2877" name="CustomShape 199"/>
              <p:cNvSpPr/>
              <p:nvPr/>
            </p:nvSpPr>
            <p:spPr>
              <a:xfrm>
                <a:off x="4928760" y="4167000"/>
                <a:ext cx="39600" cy="28800"/>
              </a:xfrm>
              <a:custGeom>
                <a:avLst/>
                <a:gdLst/>
                <a:ahLst/>
                <a:rect l="l" t="t" r="r" b="b"/>
                <a:pathLst>
                  <a:path w="2763" h="2177">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w="0">
                <a:noFill/>
              </a:ln>
            </p:spPr>
            <p:style>
              <a:lnRef idx="0"/>
              <a:fillRef idx="0"/>
              <a:effectRef idx="0"/>
              <a:fontRef idx="minor"/>
            </p:style>
          </p:sp>
          <p:sp>
            <p:nvSpPr>
              <p:cNvPr id="2878" name="CustomShape 200"/>
              <p:cNvSpPr/>
              <p:nvPr/>
            </p:nvSpPr>
            <p:spPr>
              <a:xfrm>
                <a:off x="4936680" y="4173840"/>
                <a:ext cx="63360" cy="73080"/>
              </a:xfrm>
              <a:custGeom>
                <a:avLst/>
                <a:gdLst/>
                <a:ahLst/>
                <a:rect l="l" t="t" r="r" b="b"/>
                <a:pathLst>
                  <a:path w="4332" h="5336">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w="0">
                <a:noFill/>
              </a:ln>
            </p:spPr>
            <p:style>
              <a:lnRef idx="0"/>
              <a:fillRef idx="0"/>
              <a:effectRef idx="0"/>
              <a:fontRef idx="minor"/>
            </p:style>
          </p:sp>
          <p:sp>
            <p:nvSpPr>
              <p:cNvPr id="2879" name="CustomShape 201"/>
              <p:cNvSpPr/>
              <p:nvPr/>
            </p:nvSpPr>
            <p:spPr>
              <a:xfrm>
                <a:off x="4966200" y="4163400"/>
                <a:ext cx="1800" cy="5400"/>
              </a:xfrm>
              <a:custGeom>
                <a:avLst/>
                <a:gdLst/>
                <a:ahLst/>
                <a:rect l="l" t="t" r="r" b="b"/>
                <a:pathLst>
                  <a:path w="231" h="525">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w="0">
                <a:noFill/>
              </a:ln>
            </p:spPr>
            <p:style>
              <a:lnRef idx="0"/>
              <a:fillRef idx="0"/>
              <a:effectRef idx="0"/>
              <a:fontRef idx="minor"/>
            </p:style>
          </p:sp>
          <p:sp>
            <p:nvSpPr>
              <p:cNvPr id="2880" name="CustomShape 202"/>
              <p:cNvSpPr/>
              <p:nvPr/>
            </p:nvSpPr>
            <p:spPr>
              <a:xfrm>
                <a:off x="4856040" y="4226400"/>
                <a:ext cx="90720" cy="54360"/>
              </a:xfrm>
              <a:custGeom>
                <a:avLst/>
                <a:gdLst/>
                <a:ahLst/>
                <a:rect l="l" t="t" r="r" b="b"/>
                <a:pathLst>
                  <a:path w="6153" h="3997">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w="0">
                <a:noFill/>
              </a:ln>
            </p:spPr>
            <p:style>
              <a:lnRef idx="0"/>
              <a:fillRef idx="0"/>
              <a:effectRef idx="0"/>
              <a:fontRef idx="minor"/>
            </p:style>
          </p:sp>
          <p:sp>
            <p:nvSpPr>
              <p:cNvPr id="2881" name="CustomShape 203"/>
              <p:cNvSpPr/>
              <p:nvPr/>
            </p:nvSpPr>
            <p:spPr>
              <a:xfrm>
                <a:off x="4696920" y="4119480"/>
                <a:ext cx="106920" cy="83520"/>
              </a:xfrm>
              <a:custGeom>
                <a:avLst/>
                <a:gdLst/>
                <a:ahLst/>
                <a:rect l="l" t="t" r="r" b="b"/>
                <a:pathLst>
                  <a:path w="7220" h="6069">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w="0">
                <a:noFill/>
              </a:ln>
            </p:spPr>
            <p:style>
              <a:lnRef idx="0"/>
              <a:fillRef idx="0"/>
              <a:effectRef idx="0"/>
              <a:fontRef idx="minor"/>
            </p:style>
          </p:sp>
          <p:sp>
            <p:nvSpPr>
              <p:cNvPr id="2882" name="CustomShape 204"/>
              <p:cNvSpPr/>
              <p:nvPr/>
            </p:nvSpPr>
            <p:spPr>
              <a:xfrm>
                <a:off x="4677840" y="4203720"/>
                <a:ext cx="141840" cy="151560"/>
              </a:xfrm>
              <a:custGeom>
                <a:avLst/>
                <a:gdLst/>
                <a:ahLst/>
                <a:rect l="l" t="t" r="r" b="b"/>
                <a:pathLst>
                  <a:path w="9542" h="10944">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w="0">
                <a:noFill/>
              </a:ln>
            </p:spPr>
            <p:style>
              <a:lnRef idx="0"/>
              <a:fillRef idx="0"/>
              <a:effectRef idx="0"/>
              <a:fontRef idx="minor"/>
            </p:style>
          </p:sp>
          <p:sp>
            <p:nvSpPr>
              <p:cNvPr id="2883" name="CustomShape 205"/>
              <p:cNvSpPr/>
              <p:nvPr/>
            </p:nvSpPr>
            <p:spPr>
              <a:xfrm>
                <a:off x="4775760" y="4263480"/>
                <a:ext cx="130320" cy="91800"/>
              </a:xfrm>
              <a:custGeom>
                <a:avLst/>
                <a:gdLst/>
                <a:ahLst/>
                <a:rect l="l" t="t" r="r" b="b"/>
                <a:pathLst>
                  <a:path w="8789" h="6676">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w="0">
                <a:noFill/>
              </a:ln>
            </p:spPr>
            <p:style>
              <a:lnRef idx="0"/>
              <a:fillRef idx="0"/>
              <a:effectRef idx="0"/>
              <a:fontRef idx="minor"/>
            </p:style>
          </p:sp>
          <p:sp>
            <p:nvSpPr>
              <p:cNvPr id="2884" name="CustomShape 206"/>
              <p:cNvSpPr/>
              <p:nvPr/>
            </p:nvSpPr>
            <p:spPr>
              <a:xfrm>
                <a:off x="4803840" y="4237200"/>
                <a:ext cx="56520" cy="46440"/>
              </a:xfrm>
              <a:custGeom>
                <a:avLst/>
                <a:gdLst/>
                <a:ahLst/>
                <a:rect l="l" t="t" r="r" b="b"/>
                <a:pathLst>
                  <a:path w="3872" h="3433">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w="0">
                <a:noFill/>
              </a:ln>
            </p:spPr>
            <p:style>
              <a:lnRef idx="0"/>
              <a:fillRef idx="0"/>
              <a:effectRef idx="0"/>
              <a:fontRef idx="minor"/>
            </p:style>
          </p:sp>
          <p:sp>
            <p:nvSpPr>
              <p:cNvPr id="2885" name="CustomShape 207"/>
              <p:cNvSpPr/>
              <p:nvPr/>
            </p:nvSpPr>
            <p:spPr>
              <a:xfrm>
                <a:off x="4851000" y="4282200"/>
                <a:ext cx="11520" cy="12960"/>
              </a:xfrm>
              <a:custGeom>
                <a:avLst/>
                <a:gdLst/>
                <a:ahLst/>
                <a:rect l="l" t="t" r="r" b="b"/>
                <a:pathLst>
                  <a:path w="879" h="1047">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w="0">
                <a:noFill/>
              </a:ln>
            </p:spPr>
            <p:style>
              <a:lnRef idx="0"/>
              <a:fillRef idx="0"/>
              <a:effectRef idx="0"/>
              <a:fontRef idx="minor"/>
            </p:style>
          </p:sp>
          <p:sp>
            <p:nvSpPr>
              <p:cNvPr id="2886" name="CustomShape 208"/>
              <p:cNvSpPr/>
              <p:nvPr/>
            </p:nvSpPr>
            <p:spPr>
              <a:xfrm>
                <a:off x="4845600" y="4287960"/>
                <a:ext cx="87120" cy="108360"/>
              </a:xfrm>
              <a:custGeom>
                <a:avLst/>
                <a:gdLst/>
                <a:ahLst/>
                <a:rect l="l" t="t" r="r" b="b"/>
                <a:pathLst>
                  <a:path w="5922" h="7847">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w="0">
                <a:noFill/>
              </a:ln>
            </p:spPr>
            <p:style>
              <a:lnRef idx="0"/>
              <a:fillRef idx="0"/>
              <a:effectRef idx="0"/>
              <a:fontRef idx="minor"/>
            </p:style>
          </p:sp>
          <p:sp>
            <p:nvSpPr>
              <p:cNvPr id="2887" name="CustomShape 209"/>
              <p:cNvSpPr/>
              <p:nvPr/>
            </p:nvSpPr>
            <p:spPr>
              <a:xfrm>
                <a:off x="4780800" y="4340880"/>
                <a:ext cx="71280" cy="80640"/>
              </a:xfrm>
              <a:custGeom>
                <a:avLst/>
                <a:gdLst/>
                <a:ahLst/>
                <a:rect l="l" t="t" r="r" b="b"/>
                <a:pathLst>
                  <a:path w="4855" h="5881">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w="0">
                <a:noFill/>
              </a:ln>
            </p:spPr>
            <p:style>
              <a:lnRef idx="0"/>
              <a:fillRef idx="0"/>
              <a:effectRef idx="0"/>
              <a:fontRef idx="minor"/>
            </p:style>
          </p:sp>
          <p:sp>
            <p:nvSpPr>
              <p:cNvPr id="2888" name="CustomShape 210"/>
              <p:cNvSpPr/>
              <p:nvPr/>
            </p:nvSpPr>
            <p:spPr>
              <a:xfrm>
                <a:off x="4762800" y="4394520"/>
                <a:ext cx="4680" cy="360"/>
              </a:xfrm>
              <a:custGeom>
                <a:avLst/>
                <a:gdLst/>
                <a:ahLst/>
                <a:rect l="l" t="t" r="r" b="b"/>
                <a:pathLst>
                  <a:path w="440" h="1">
                    <a:moveTo>
                      <a:pt x="1" y="1"/>
                    </a:moveTo>
                    <a:lnTo>
                      <a:pt x="210" y="1"/>
                    </a:lnTo>
                    <a:lnTo>
                      <a:pt x="440" y="1"/>
                    </a:lnTo>
                    <a:lnTo>
                      <a:pt x="22" y="1"/>
                    </a:lnTo>
                    <a:close/>
                  </a:path>
                </a:pathLst>
              </a:custGeom>
              <a:solidFill>
                <a:srgbClr val="5f7d95"/>
              </a:solidFill>
              <a:ln w="0">
                <a:noFill/>
              </a:ln>
            </p:spPr>
            <p:style>
              <a:lnRef idx="0"/>
              <a:fillRef idx="0"/>
              <a:effectRef idx="0"/>
              <a:fontRef idx="minor"/>
            </p:style>
          </p:sp>
          <p:sp>
            <p:nvSpPr>
              <p:cNvPr id="2889" name="CustomShape 211"/>
              <p:cNvSpPr/>
              <p:nvPr/>
            </p:nvSpPr>
            <p:spPr>
              <a:xfrm>
                <a:off x="4744800" y="4351320"/>
                <a:ext cx="48600" cy="44640"/>
              </a:xfrm>
              <a:custGeom>
                <a:avLst/>
                <a:gdLst/>
                <a:ahLst/>
                <a:rect l="l" t="t" r="r" b="b"/>
                <a:pathLst>
                  <a:path w="3349" h="3307">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w="0">
                <a:noFill/>
              </a:ln>
            </p:spPr>
            <p:style>
              <a:lnRef idx="0"/>
              <a:fillRef idx="0"/>
              <a:effectRef idx="0"/>
              <a:fontRef idx="minor"/>
            </p:style>
          </p:sp>
          <p:sp>
            <p:nvSpPr>
              <p:cNvPr id="2890" name="CustomShape 212"/>
              <p:cNvSpPr/>
              <p:nvPr/>
            </p:nvSpPr>
            <p:spPr>
              <a:xfrm>
                <a:off x="4614120" y="4294800"/>
                <a:ext cx="111600" cy="69480"/>
              </a:xfrm>
              <a:custGeom>
                <a:avLst/>
                <a:gdLst/>
                <a:ahLst/>
                <a:rect l="l" t="t" r="r" b="b"/>
                <a:pathLst>
                  <a:path w="7534" h="5086">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w="0">
                <a:noFill/>
              </a:ln>
            </p:spPr>
            <p:style>
              <a:lnRef idx="0"/>
              <a:fillRef idx="0"/>
              <a:effectRef idx="0"/>
              <a:fontRef idx="minor"/>
            </p:style>
          </p:sp>
          <p:sp>
            <p:nvSpPr>
              <p:cNvPr id="2891" name="CustomShape 213"/>
              <p:cNvSpPr/>
              <p:nvPr/>
            </p:nvSpPr>
            <p:spPr>
              <a:xfrm>
                <a:off x="4567680" y="4107600"/>
                <a:ext cx="132480" cy="114840"/>
              </a:xfrm>
              <a:custGeom>
                <a:avLst/>
                <a:gdLst/>
                <a:ahLst/>
                <a:rect l="l" t="t" r="r" b="b"/>
                <a:pathLst>
                  <a:path w="8936" h="8308">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w="0">
                <a:noFill/>
              </a:ln>
            </p:spPr>
            <p:style>
              <a:lnRef idx="0"/>
              <a:fillRef idx="0"/>
              <a:effectRef idx="0"/>
              <a:fontRef idx="minor"/>
            </p:style>
          </p:sp>
          <p:sp>
            <p:nvSpPr>
              <p:cNvPr id="2892" name="CustomShape 214"/>
              <p:cNvSpPr/>
              <p:nvPr/>
            </p:nvSpPr>
            <p:spPr>
              <a:xfrm>
                <a:off x="4550760" y="4069440"/>
                <a:ext cx="32400" cy="60840"/>
              </a:xfrm>
              <a:custGeom>
                <a:avLst/>
                <a:gdLst/>
                <a:ahLst/>
                <a:rect l="l" t="t" r="r" b="b"/>
                <a:pathLst>
                  <a:path w="2282" h="4458">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w="0">
                <a:noFill/>
              </a:ln>
            </p:spPr>
            <p:style>
              <a:lnRef idx="0"/>
              <a:fillRef idx="0"/>
              <a:effectRef idx="0"/>
              <a:fontRef idx="minor"/>
            </p:style>
          </p:sp>
          <p:sp>
            <p:nvSpPr>
              <p:cNvPr id="2893" name="CustomShape 215"/>
              <p:cNvSpPr/>
              <p:nvPr/>
            </p:nvSpPr>
            <p:spPr>
              <a:xfrm>
                <a:off x="4415760" y="4071600"/>
                <a:ext cx="172440" cy="155520"/>
              </a:xfrm>
              <a:custGeom>
                <a:avLst/>
                <a:gdLst/>
                <a:ahLst/>
                <a:rect l="l" t="t" r="r" b="b"/>
                <a:pathLst>
                  <a:path w="11593" h="11216">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w="0">
                <a:noFill/>
              </a:ln>
            </p:spPr>
            <p:style>
              <a:lnRef idx="0"/>
              <a:fillRef idx="0"/>
              <a:effectRef idx="0"/>
              <a:fontRef idx="minor"/>
            </p:style>
          </p:sp>
          <p:sp>
            <p:nvSpPr>
              <p:cNvPr id="2894" name="CustomShape 216"/>
              <p:cNvSpPr/>
              <p:nvPr/>
            </p:nvSpPr>
            <p:spPr>
              <a:xfrm>
                <a:off x="4381200" y="4082040"/>
                <a:ext cx="99000" cy="72360"/>
              </a:xfrm>
              <a:custGeom>
                <a:avLst/>
                <a:gdLst/>
                <a:ahLst/>
                <a:rect l="l" t="t" r="r" b="b"/>
                <a:pathLst>
                  <a:path w="6696" h="5294">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w="0">
                <a:noFill/>
              </a:ln>
            </p:spPr>
            <p:style>
              <a:lnRef idx="0"/>
              <a:fillRef idx="0"/>
              <a:effectRef idx="0"/>
              <a:fontRef idx="minor"/>
            </p:style>
          </p:sp>
          <p:sp>
            <p:nvSpPr>
              <p:cNvPr id="2895" name="CustomShape 217"/>
              <p:cNvSpPr/>
              <p:nvPr/>
            </p:nvSpPr>
            <p:spPr>
              <a:xfrm>
                <a:off x="4344840" y="4155840"/>
                <a:ext cx="69840" cy="51480"/>
              </a:xfrm>
              <a:custGeom>
                <a:avLst/>
                <a:gdLst/>
                <a:ahLst/>
                <a:rect l="l" t="t" r="r" b="b"/>
                <a:pathLst>
                  <a:path w="4751" h="3809">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w="0">
                <a:noFill/>
              </a:ln>
            </p:spPr>
            <p:style>
              <a:lnRef idx="0"/>
              <a:fillRef idx="0"/>
              <a:effectRef idx="0"/>
              <a:fontRef idx="minor"/>
            </p:style>
          </p:sp>
          <p:sp>
            <p:nvSpPr>
              <p:cNvPr id="2896" name="CustomShape 218"/>
              <p:cNvSpPr/>
              <p:nvPr/>
            </p:nvSpPr>
            <p:spPr>
              <a:xfrm>
                <a:off x="4344840" y="4158360"/>
                <a:ext cx="100800" cy="103680"/>
              </a:xfrm>
              <a:custGeom>
                <a:avLst/>
                <a:gdLst/>
                <a:ahLst/>
                <a:rect l="l" t="t" r="r" b="b"/>
                <a:pathLst>
                  <a:path w="6822" h="7512">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w="0">
                <a:noFill/>
              </a:ln>
            </p:spPr>
            <p:style>
              <a:lnRef idx="0"/>
              <a:fillRef idx="0"/>
              <a:effectRef idx="0"/>
              <a:fontRef idx="minor"/>
            </p:style>
          </p:sp>
          <p:sp>
            <p:nvSpPr>
              <p:cNvPr id="2897" name="CustomShape 219"/>
              <p:cNvSpPr/>
              <p:nvPr/>
            </p:nvSpPr>
            <p:spPr>
              <a:xfrm>
                <a:off x="4385520" y="4178160"/>
                <a:ext cx="139680" cy="120600"/>
              </a:xfrm>
              <a:custGeom>
                <a:avLst/>
                <a:gdLst/>
                <a:ahLst/>
                <a:rect l="l" t="t" r="r" b="b"/>
                <a:pathLst>
                  <a:path w="9416" h="8726">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w="0">
                <a:noFill/>
              </a:ln>
            </p:spPr>
            <p:style>
              <a:lnRef idx="0"/>
              <a:fillRef idx="0"/>
              <a:effectRef idx="0"/>
              <a:fontRef idx="minor"/>
            </p:style>
          </p:sp>
          <p:sp>
            <p:nvSpPr>
              <p:cNvPr id="2898" name="CustomShape 220"/>
              <p:cNvSpPr/>
              <p:nvPr/>
            </p:nvSpPr>
            <p:spPr>
              <a:xfrm>
                <a:off x="4445280" y="4260960"/>
                <a:ext cx="63720" cy="42480"/>
              </a:xfrm>
              <a:custGeom>
                <a:avLst/>
                <a:gdLst/>
                <a:ahLst/>
                <a:rect l="l" t="t" r="r" b="b"/>
                <a:pathLst>
                  <a:path w="4353" h="3161">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w="0">
                <a:noFill/>
              </a:ln>
            </p:spPr>
            <p:style>
              <a:lnRef idx="0"/>
              <a:fillRef idx="0"/>
              <a:effectRef idx="0"/>
              <a:fontRef idx="minor"/>
            </p:style>
          </p:sp>
          <p:sp>
            <p:nvSpPr>
              <p:cNvPr id="2899" name="CustomShape 221"/>
              <p:cNvSpPr/>
              <p:nvPr/>
            </p:nvSpPr>
            <p:spPr>
              <a:xfrm>
                <a:off x="4339800" y="4248000"/>
                <a:ext cx="54360" cy="36360"/>
              </a:xfrm>
              <a:custGeom>
                <a:avLst/>
                <a:gdLst/>
                <a:ahLst/>
                <a:rect l="l" t="t" r="r" b="b"/>
                <a:pathLst>
                  <a:path w="3725" h="2722">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w="0">
                <a:noFill/>
              </a:ln>
            </p:spPr>
            <p:style>
              <a:lnRef idx="0"/>
              <a:fillRef idx="0"/>
              <a:effectRef idx="0"/>
              <a:fontRef idx="minor"/>
            </p:style>
          </p:sp>
          <p:sp>
            <p:nvSpPr>
              <p:cNvPr id="2900" name="CustomShape 222"/>
              <p:cNvSpPr/>
              <p:nvPr/>
            </p:nvSpPr>
            <p:spPr>
              <a:xfrm>
                <a:off x="4346280" y="4280760"/>
                <a:ext cx="24840" cy="13320"/>
              </a:xfrm>
              <a:custGeom>
                <a:avLst/>
                <a:gdLst/>
                <a:ahLst/>
                <a:rect l="l" t="t" r="r" b="b"/>
                <a:pathLst>
                  <a:path w="1780" h="1068">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w="0">
                <a:noFill/>
              </a:ln>
            </p:spPr>
            <p:style>
              <a:lnRef idx="0"/>
              <a:fillRef idx="0"/>
              <a:effectRef idx="0"/>
              <a:fontRef idx="minor"/>
            </p:style>
          </p:sp>
          <p:grpSp>
            <p:nvGrpSpPr>
              <p:cNvPr id="2901" name="Group 223"/>
              <p:cNvGrpSpPr/>
              <p:nvPr/>
            </p:nvGrpSpPr>
            <p:grpSpPr>
              <a:xfrm>
                <a:off x="4344840" y="4270320"/>
                <a:ext cx="78120" cy="54000"/>
                <a:chOff x="4344840" y="4270320"/>
                <a:chExt cx="78120" cy="54000"/>
              </a:xfrm>
            </p:grpSpPr>
            <p:sp>
              <p:nvSpPr>
                <p:cNvPr id="2902" name="CustomShape 224"/>
                <p:cNvSpPr/>
                <p:nvPr/>
              </p:nvSpPr>
              <p:spPr>
                <a:xfrm>
                  <a:off x="4344840" y="4270320"/>
                  <a:ext cx="25920" cy="5760"/>
                </a:xfrm>
                <a:custGeom>
                  <a:avLst/>
                  <a:gdLst/>
                  <a:ahLst/>
                  <a:rect l="l" t="t" r="r" b="b"/>
                  <a:pathLst>
                    <a:path w="1842" h="545">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w="0">
                  <a:noFill/>
                </a:ln>
              </p:spPr>
              <p:style>
                <a:lnRef idx="0"/>
                <a:fillRef idx="0"/>
                <a:effectRef idx="0"/>
                <a:fontRef idx="minor"/>
              </p:style>
            </p:sp>
            <p:sp>
              <p:nvSpPr>
                <p:cNvPr id="2903" name="CustomShape 225"/>
                <p:cNvSpPr/>
                <p:nvPr/>
              </p:nvSpPr>
              <p:spPr>
                <a:xfrm>
                  <a:off x="4363200" y="4280760"/>
                  <a:ext cx="59760" cy="43560"/>
                </a:xfrm>
                <a:custGeom>
                  <a:avLst/>
                  <a:gdLst/>
                  <a:ahLst/>
                  <a:rect l="l" t="t" r="r" b="b"/>
                  <a:pathLst>
                    <a:path w="4081" h="3244">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w="0">
                  <a:noFill/>
                </a:ln>
              </p:spPr>
              <p:style>
                <a:lnRef idx="0"/>
                <a:fillRef idx="0"/>
                <a:effectRef idx="0"/>
                <a:fontRef idx="minor"/>
              </p:style>
            </p:sp>
          </p:grpSp>
          <p:sp>
            <p:nvSpPr>
              <p:cNvPr id="2904" name="CustomShape 226"/>
              <p:cNvSpPr/>
              <p:nvPr/>
            </p:nvSpPr>
            <p:spPr>
              <a:xfrm>
                <a:off x="4376520" y="4302720"/>
                <a:ext cx="22320" cy="25200"/>
              </a:xfrm>
              <a:custGeom>
                <a:avLst/>
                <a:gdLst/>
                <a:ahLst/>
                <a:rect l="l" t="t" r="r" b="b"/>
                <a:pathLst>
                  <a:path w="1612" h="1926">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w="0">
                <a:noFill/>
              </a:ln>
            </p:spPr>
            <p:style>
              <a:lnRef idx="0"/>
              <a:fillRef idx="0"/>
              <a:effectRef idx="0"/>
              <a:fontRef idx="minor"/>
            </p:style>
          </p:sp>
          <p:sp>
            <p:nvSpPr>
              <p:cNvPr id="2905" name="CustomShape 227"/>
              <p:cNvSpPr/>
              <p:nvPr/>
            </p:nvSpPr>
            <p:spPr>
              <a:xfrm>
                <a:off x="4392360" y="4314960"/>
                <a:ext cx="33480" cy="33480"/>
              </a:xfrm>
              <a:custGeom>
                <a:avLst/>
                <a:gdLst/>
                <a:ahLst/>
                <a:rect l="l" t="t" r="r" b="b"/>
                <a:pathLst>
                  <a:path w="2344" h="2512">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w="0">
                <a:noFill/>
              </a:ln>
            </p:spPr>
            <p:style>
              <a:lnRef idx="0"/>
              <a:fillRef idx="0"/>
              <a:effectRef idx="0"/>
              <a:fontRef idx="minor"/>
            </p:style>
          </p:sp>
          <p:sp>
            <p:nvSpPr>
              <p:cNvPr id="2906" name="CustomShape 228"/>
              <p:cNvSpPr/>
              <p:nvPr/>
            </p:nvSpPr>
            <p:spPr>
              <a:xfrm>
                <a:off x="4416840" y="4297680"/>
                <a:ext cx="52200" cy="51120"/>
              </a:xfrm>
              <a:custGeom>
                <a:avLst/>
                <a:gdLst/>
                <a:ahLst/>
                <a:rect l="l" t="t" r="r" b="b"/>
                <a:pathLst>
                  <a:path w="3579" h="3767">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w="0">
                <a:noFill/>
              </a:ln>
            </p:spPr>
            <p:style>
              <a:lnRef idx="0"/>
              <a:fillRef idx="0"/>
              <a:effectRef idx="0"/>
              <a:fontRef idx="minor"/>
            </p:style>
          </p:sp>
          <p:sp>
            <p:nvSpPr>
              <p:cNvPr id="2907" name="CustomShape 229"/>
              <p:cNvSpPr/>
              <p:nvPr/>
            </p:nvSpPr>
            <p:spPr>
              <a:xfrm>
                <a:off x="4462920" y="4293360"/>
                <a:ext cx="34920" cy="51840"/>
              </a:xfrm>
              <a:custGeom>
                <a:avLst/>
                <a:gdLst/>
                <a:ahLst/>
                <a:rect l="l" t="t" r="r" b="b"/>
                <a:pathLst>
                  <a:path w="2449" h="383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w="0">
                <a:noFill/>
              </a:ln>
            </p:spPr>
            <p:style>
              <a:lnRef idx="0"/>
              <a:fillRef idx="0"/>
              <a:effectRef idx="0"/>
              <a:fontRef idx="minor"/>
            </p:style>
          </p:sp>
          <p:sp>
            <p:nvSpPr>
              <p:cNvPr id="2908" name="CustomShape 230"/>
              <p:cNvSpPr/>
              <p:nvPr/>
            </p:nvSpPr>
            <p:spPr>
              <a:xfrm>
                <a:off x="4488840" y="4293360"/>
                <a:ext cx="15840" cy="42120"/>
              </a:xfrm>
              <a:custGeom>
                <a:avLst/>
                <a:gdLst/>
                <a:ahLst/>
                <a:rect l="l" t="t" r="r" b="b"/>
                <a:pathLst>
                  <a:path w="1172" h="3118">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w="0">
                <a:noFill/>
              </a:ln>
            </p:spPr>
            <p:style>
              <a:lnRef idx="0"/>
              <a:fillRef idx="0"/>
              <a:effectRef idx="0"/>
              <a:fontRef idx="minor"/>
            </p:style>
          </p:sp>
          <p:sp>
            <p:nvSpPr>
              <p:cNvPr id="2909" name="CustomShape 231"/>
              <p:cNvSpPr/>
              <p:nvPr/>
            </p:nvSpPr>
            <p:spPr>
              <a:xfrm>
                <a:off x="4498200" y="4282200"/>
                <a:ext cx="25200" cy="51120"/>
              </a:xfrm>
              <a:custGeom>
                <a:avLst/>
                <a:gdLst/>
                <a:ahLst/>
                <a:rect l="l" t="t" r="r" b="b"/>
                <a:pathLst>
                  <a:path w="1801" h="3767">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w="0">
                <a:noFill/>
              </a:ln>
            </p:spPr>
            <p:style>
              <a:lnRef idx="0"/>
              <a:fillRef idx="0"/>
              <a:effectRef idx="0"/>
              <a:fontRef idx="minor"/>
            </p:style>
          </p:sp>
          <p:sp>
            <p:nvSpPr>
              <p:cNvPr id="2910" name="CustomShape 232"/>
              <p:cNvSpPr/>
              <p:nvPr/>
            </p:nvSpPr>
            <p:spPr>
              <a:xfrm>
                <a:off x="4604400" y="4191120"/>
                <a:ext cx="88920" cy="132480"/>
              </a:xfrm>
              <a:custGeom>
                <a:avLst/>
                <a:gdLst/>
                <a:ahLst/>
                <a:rect l="l" t="t" r="r" b="b"/>
                <a:pathLst>
                  <a:path w="6026" h="9584">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w="0">
                <a:noFill/>
              </a:ln>
            </p:spPr>
            <p:style>
              <a:lnRef idx="0"/>
              <a:fillRef idx="0"/>
              <a:effectRef idx="0"/>
              <a:fontRef idx="minor"/>
            </p:style>
          </p:sp>
          <p:sp>
            <p:nvSpPr>
              <p:cNvPr id="2911" name="CustomShape 233"/>
              <p:cNvSpPr/>
              <p:nvPr/>
            </p:nvSpPr>
            <p:spPr>
              <a:xfrm>
                <a:off x="4593240" y="4278240"/>
                <a:ext cx="1080" cy="360"/>
              </a:xfrm>
              <a:custGeom>
                <a:avLst/>
                <a:gdLst/>
                <a:ahLst/>
                <a:rect l="l" t="t" r="r" b="b"/>
                <a:pathLst>
                  <a:path w="189" h="105">
                    <a:moveTo>
                      <a:pt x="189" y="0"/>
                    </a:moveTo>
                    <a:lnTo>
                      <a:pt x="1" y="42"/>
                    </a:lnTo>
                    <a:lnTo>
                      <a:pt x="63" y="105"/>
                    </a:lnTo>
                    <a:lnTo>
                      <a:pt x="168" y="84"/>
                    </a:lnTo>
                    <a:lnTo>
                      <a:pt x="189" y="0"/>
                    </a:lnTo>
                    <a:close/>
                  </a:path>
                </a:pathLst>
              </a:custGeom>
              <a:solidFill>
                <a:srgbClr val="5f7d95"/>
              </a:solidFill>
              <a:ln w="0">
                <a:noFill/>
              </a:ln>
            </p:spPr>
            <p:style>
              <a:lnRef idx="0"/>
              <a:fillRef idx="0"/>
              <a:effectRef idx="0"/>
              <a:fontRef idx="minor"/>
            </p:style>
          </p:sp>
          <p:sp>
            <p:nvSpPr>
              <p:cNvPr id="2912" name="CustomShape 234"/>
              <p:cNvSpPr/>
              <p:nvPr/>
            </p:nvSpPr>
            <p:spPr>
              <a:xfrm>
                <a:off x="4492440" y="4192920"/>
                <a:ext cx="130680" cy="94320"/>
              </a:xfrm>
              <a:custGeom>
                <a:avLst/>
                <a:gdLst/>
                <a:ahLst/>
                <a:rect l="l" t="t" r="r" b="b"/>
                <a:pathLst>
                  <a:path w="8810" h="6843">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w="0">
                <a:noFill/>
              </a:ln>
            </p:spPr>
            <p:style>
              <a:lnRef idx="0"/>
              <a:fillRef idx="0"/>
              <a:effectRef idx="0"/>
              <a:fontRef idx="minor"/>
            </p:style>
          </p:sp>
          <p:sp>
            <p:nvSpPr>
              <p:cNvPr id="2913" name="CustomShape 235"/>
              <p:cNvSpPr/>
              <p:nvPr/>
            </p:nvSpPr>
            <p:spPr>
              <a:xfrm>
                <a:off x="4514760" y="4272120"/>
                <a:ext cx="97560" cy="77760"/>
              </a:xfrm>
              <a:custGeom>
                <a:avLst/>
                <a:gdLst/>
                <a:ahLst/>
                <a:rect l="l" t="t" r="r" b="b"/>
                <a:pathLst>
                  <a:path w="6613" h="5671">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w="0">
                <a:noFill/>
              </a:ln>
            </p:spPr>
            <p:style>
              <a:lnRef idx="0"/>
              <a:fillRef idx="0"/>
              <a:effectRef idx="0"/>
              <a:fontRef idx="minor"/>
            </p:style>
          </p:sp>
          <p:sp>
            <p:nvSpPr>
              <p:cNvPr id="2914" name="CustomShape 236"/>
              <p:cNvSpPr/>
              <p:nvPr/>
            </p:nvSpPr>
            <p:spPr>
              <a:xfrm>
                <a:off x="4563000" y="4279320"/>
                <a:ext cx="64440" cy="90720"/>
              </a:xfrm>
              <a:custGeom>
                <a:avLst/>
                <a:gdLst/>
                <a:ahLst/>
                <a:rect l="l" t="t" r="r" b="b"/>
                <a:pathLst>
                  <a:path w="4394" h="6592">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w="0">
                <a:noFill/>
              </a:ln>
            </p:spPr>
            <p:style>
              <a:lnRef idx="0"/>
              <a:fillRef idx="0"/>
              <a:effectRef idx="0"/>
              <a:fontRef idx="minor"/>
            </p:style>
          </p:sp>
          <p:sp>
            <p:nvSpPr>
              <p:cNvPr id="2915" name="CustomShape 237"/>
              <p:cNvSpPr/>
              <p:nvPr/>
            </p:nvSpPr>
            <p:spPr>
              <a:xfrm>
                <a:off x="4563360" y="4367880"/>
                <a:ext cx="47880" cy="48240"/>
              </a:xfrm>
              <a:custGeom>
                <a:avLst/>
                <a:gdLst/>
                <a:ahLst/>
                <a:rect l="l" t="t" r="r" b="b"/>
                <a:pathLst>
                  <a:path w="3307" h="3579">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w="0">
                <a:noFill/>
              </a:ln>
            </p:spPr>
            <p:style>
              <a:lnRef idx="0"/>
              <a:fillRef idx="0"/>
              <a:effectRef idx="0"/>
              <a:fontRef idx="minor"/>
            </p:style>
          </p:sp>
          <p:sp>
            <p:nvSpPr>
              <p:cNvPr id="2916" name="CustomShape 238"/>
              <p:cNvSpPr/>
              <p:nvPr/>
            </p:nvSpPr>
            <p:spPr>
              <a:xfrm>
                <a:off x="4568040" y="4368960"/>
                <a:ext cx="15840" cy="8640"/>
              </a:xfrm>
              <a:custGeom>
                <a:avLst/>
                <a:gdLst/>
                <a:ahLst/>
                <a:rect l="l" t="t" r="r" b="b"/>
                <a:pathLst>
                  <a:path w="1173" h="754">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w="0">
                <a:noFill/>
              </a:ln>
            </p:spPr>
            <p:style>
              <a:lnRef idx="0"/>
              <a:fillRef idx="0"/>
              <a:effectRef idx="0"/>
              <a:fontRef idx="minor"/>
            </p:style>
          </p:sp>
          <p:sp>
            <p:nvSpPr>
              <p:cNvPr id="2917" name="CustomShape 239"/>
              <p:cNvSpPr/>
              <p:nvPr/>
            </p:nvSpPr>
            <p:spPr>
              <a:xfrm>
                <a:off x="4584240" y="4354920"/>
                <a:ext cx="64800" cy="70920"/>
              </a:xfrm>
              <a:custGeom>
                <a:avLst/>
                <a:gdLst/>
                <a:ahLst/>
                <a:rect l="l" t="t" r="r" b="b"/>
                <a:pathLst>
                  <a:path w="4437" h="519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w="0">
                <a:noFill/>
              </a:ln>
            </p:spPr>
            <p:style>
              <a:lnRef idx="0"/>
              <a:fillRef idx="0"/>
              <a:effectRef idx="0"/>
              <a:fontRef idx="minor"/>
            </p:style>
          </p:sp>
          <p:sp>
            <p:nvSpPr>
              <p:cNvPr id="2918" name="CustomShape 240"/>
              <p:cNvSpPr/>
              <p:nvPr/>
            </p:nvSpPr>
            <p:spPr>
              <a:xfrm>
                <a:off x="4591440" y="4421880"/>
                <a:ext cx="7560" cy="10080"/>
              </a:xfrm>
              <a:custGeom>
                <a:avLst/>
                <a:gdLst/>
                <a:ahLst/>
                <a:rect l="l" t="t" r="r" b="b"/>
                <a:pathLst>
                  <a:path w="628" h="859">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w="0">
                <a:noFill/>
              </a:ln>
            </p:spPr>
            <p:style>
              <a:lnRef idx="0"/>
              <a:fillRef idx="0"/>
              <a:effectRef idx="0"/>
              <a:fontRef idx="minor"/>
            </p:style>
          </p:sp>
          <p:sp>
            <p:nvSpPr>
              <p:cNvPr id="2919" name="CustomShape 241"/>
              <p:cNvSpPr/>
              <p:nvPr/>
            </p:nvSpPr>
            <p:spPr>
              <a:xfrm>
                <a:off x="4742640" y="4393800"/>
                <a:ext cx="95400" cy="90720"/>
              </a:xfrm>
              <a:custGeom>
                <a:avLst/>
                <a:gdLst/>
                <a:ahLst/>
                <a:rect l="l" t="t" r="r" b="b"/>
                <a:pathLst>
                  <a:path w="6466" h="6591">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w="0">
                <a:noFill/>
              </a:ln>
            </p:spPr>
            <p:style>
              <a:lnRef idx="0"/>
              <a:fillRef idx="0"/>
              <a:effectRef idx="0"/>
              <a:fontRef idx="minor"/>
            </p:style>
          </p:sp>
          <p:sp>
            <p:nvSpPr>
              <p:cNvPr id="2920" name="CustomShape 242"/>
              <p:cNvSpPr/>
              <p:nvPr/>
            </p:nvSpPr>
            <p:spPr>
              <a:xfrm>
                <a:off x="4739760" y="4395600"/>
                <a:ext cx="15840" cy="11880"/>
              </a:xfrm>
              <a:custGeom>
                <a:avLst/>
                <a:gdLst/>
                <a:ahLst/>
                <a:rect l="l" t="t" r="r" b="b"/>
                <a:pathLst>
                  <a:path w="1172" h="964">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w="0">
                <a:noFill/>
              </a:ln>
            </p:spPr>
            <p:style>
              <a:lnRef idx="0"/>
              <a:fillRef idx="0"/>
              <a:effectRef idx="0"/>
              <a:fontRef idx="minor"/>
            </p:style>
          </p:sp>
          <p:sp>
            <p:nvSpPr>
              <p:cNvPr id="2921" name="CustomShape 243"/>
              <p:cNvSpPr/>
              <p:nvPr/>
            </p:nvSpPr>
            <p:spPr>
              <a:xfrm>
                <a:off x="4739760" y="4403520"/>
                <a:ext cx="15480" cy="18000"/>
              </a:xfrm>
              <a:custGeom>
                <a:avLst/>
                <a:gdLst/>
                <a:ahLst/>
                <a:rect l="l" t="t" r="r" b="b"/>
                <a:pathLst>
                  <a:path w="1151" h="1403">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w="0">
                <a:noFill/>
              </a:ln>
            </p:spPr>
            <p:style>
              <a:lnRef idx="0"/>
              <a:fillRef idx="0"/>
              <a:effectRef idx="0"/>
              <a:fontRef idx="minor"/>
            </p:style>
          </p:sp>
          <p:sp>
            <p:nvSpPr>
              <p:cNvPr id="2922" name="CustomShape 244"/>
              <p:cNvSpPr/>
              <p:nvPr/>
            </p:nvSpPr>
            <p:spPr>
              <a:xfrm>
                <a:off x="4592880" y="4342680"/>
                <a:ext cx="164160" cy="151560"/>
              </a:xfrm>
              <a:custGeom>
                <a:avLst/>
                <a:gdLst/>
                <a:ahLst/>
                <a:rect l="l" t="t" r="r" b="b"/>
                <a:pathLst>
                  <a:path w="11028" h="10923">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w="0">
                <a:noFill/>
              </a:ln>
            </p:spPr>
            <p:style>
              <a:lnRef idx="0"/>
              <a:fillRef idx="0"/>
              <a:effectRef idx="0"/>
              <a:fontRef idx="minor"/>
            </p:style>
          </p:sp>
          <p:sp>
            <p:nvSpPr>
              <p:cNvPr id="2923" name="CustomShape 245"/>
              <p:cNvSpPr/>
              <p:nvPr/>
            </p:nvSpPr>
            <p:spPr>
              <a:xfrm>
                <a:off x="4771080" y="4462920"/>
                <a:ext cx="25920" cy="63360"/>
              </a:xfrm>
              <a:custGeom>
                <a:avLst/>
                <a:gdLst/>
                <a:ahLst/>
                <a:rect l="l" t="t" r="r" b="b"/>
                <a:pathLst>
                  <a:path w="1842" h="4646">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w="0">
                <a:noFill/>
              </a:ln>
            </p:spPr>
            <p:style>
              <a:lnRef idx="0"/>
              <a:fillRef idx="0"/>
              <a:effectRef idx="0"/>
              <a:fontRef idx="minor"/>
            </p:style>
          </p:sp>
          <p:sp>
            <p:nvSpPr>
              <p:cNvPr id="2924" name="CustomShape 246"/>
              <p:cNvSpPr/>
              <p:nvPr/>
            </p:nvSpPr>
            <p:spPr>
              <a:xfrm>
                <a:off x="4676040" y="4453200"/>
                <a:ext cx="100800" cy="79920"/>
              </a:xfrm>
              <a:custGeom>
                <a:avLst/>
                <a:gdLst/>
                <a:ahLst/>
                <a:rect l="l" t="t" r="r" b="b"/>
                <a:pathLst>
                  <a:path w="6822" h="5818">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w="0">
                <a:noFill/>
              </a:ln>
            </p:spPr>
            <p:style>
              <a:lnRef idx="0"/>
              <a:fillRef idx="0"/>
              <a:effectRef idx="0"/>
              <a:fontRef idx="minor"/>
            </p:style>
          </p:sp>
          <p:sp>
            <p:nvSpPr>
              <p:cNvPr id="2925" name="CustomShape 247"/>
              <p:cNvSpPr/>
              <p:nvPr/>
            </p:nvSpPr>
            <p:spPr>
              <a:xfrm>
                <a:off x="4586760" y="4434120"/>
                <a:ext cx="107280" cy="98640"/>
              </a:xfrm>
              <a:custGeom>
                <a:avLst/>
                <a:gdLst/>
                <a:ahLst/>
                <a:rect l="l" t="t" r="r" b="b"/>
                <a:pathLst>
                  <a:path w="7240" h="7157">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w="0">
                <a:noFill/>
              </a:ln>
            </p:spPr>
            <p:style>
              <a:lnRef idx="0"/>
              <a:fillRef idx="0"/>
              <a:effectRef idx="0"/>
              <a:fontRef idx="minor"/>
            </p:style>
          </p:sp>
          <p:sp>
            <p:nvSpPr>
              <p:cNvPr id="2926" name="CustomShape 248"/>
              <p:cNvSpPr/>
              <p:nvPr/>
            </p:nvSpPr>
            <p:spPr>
              <a:xfrm>
                <a:off x="4703400" y="4514040"/>
                <a:ext cx="66240" cy="56160"/>
              </a:xfrm>
              <a:custGeom>
                <a:avLst/>
                <a:gdLst/>
                <a:ahLst/>
                <a:rect l="l" t="t" r="r" b="b"/>
                <a:pathLst>
                  <a:path w="4521" h="4123">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w="0">
                <a:noFill/>
              </a:ln>
            </p:spPr>
            <p:style>
              <a:lnRef idx="0"/>
              <a:fillRef idx="0"/>
              <a:effectRef idx="0"/>
              <a:fontRef idx="minor"/>
            </p:style>
          </p:sp>
          <p:sp>
            <p:nvSpPr>
              <p:cNvPr id="2927" name="CustomShape 249"/>
              <p:cNvSpPr/>
              <p:nvPr/>
            </p:nvSpPr>
            <p:spPr>
              <a:xfrm>
                <a:off x="4656600" y="4532040"/>
                <a:ext cx="79920" cy="74160"/>
              </a:xfrm>
              <a:custGeom>
                <a:avLst/>
                <a:gdLst/>
                <a:ahLst/>
                <a:rect l="l" t="t" r="r" b="b"/>
                <a:pathLst>
                  <a:path w="5420" h="542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w="0">
                <a:noFill/>
              </a:ln>
            </p:spPr>
            <p:style>
              <a:lnRef idx="0"/>
              <a:fillRef idx="0"/>
              <a:effectRef idx="0"/>
              <a:fontRef idx="minor"/>
            </p:style>
          </p:sp>
          <p:sp>
            <p:nvSpPr>
              <p:cNvPr id="2928" name="CustomShape 250"/>
              <p:cNvSpPr/>
              <p:nvPr/>
            </p:nvSpPr>
            <p:spPr>
              <a:xfrm>
                <a:off x="4587120" y="4524840"/>
                <a:ext cx="114840" cy="100440"/>
              </a:xfrm>
              <a:custGeom>
                <a:avLst/>
                <a:gdLst/>
                <a:ahLst/>
                <a:rect l="l" t="t" r="r" b="b"/>
                <a:pathLst>
                  <a:path w="7742" h="7283">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w="0">
                <a:noFill/>
              </a:ln>
            </p:spPr>
            <p:style>
              <a:lnRef idx="0"/>
              <a:fillRef idx="0"/>
              <a:effectRef idx="0"/>
              <a:fontRef idx="minor"/>
            </p:style>
          </p:sp>
          <p:sp>
            <p:nvSpPr>
              <p:cNvPr id="2929" name="CustomShape 251"/>
              <p:cNvSpPr/>
              <p:nvPr/>
            </p:nvSpPr>
            <p:spPr>
              <a:xfrm>
                <a:off x="4749480" y="4472280"/>
                <a:ext cx="88920" cy="134280"/>
              </a:xfrm>
              <a:custGeom>
                <a:avLst/>
                <a:gdLst/>
                <a:ahLst/>
                <a:rect l="l" t="t" r="r" b="b"/>
                <a:pathLst>
                  <a:path w="6027" h="971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w="0">
                <a:noFill/>
              </a:ln>
            </p:spPr>
            <p:style>
              <a:lnRef idx="0"/>
              <a:fillRef idx="0"/>
              <a:effectRef idx="0"/>
              <a:fontRef idx="minor"/>
            </p:style>
          </p:sp>
          <p:sp>
            <p:nvSpPr>
              <p:cNvPr id="2930" name="CustomShape 252"/>
              <p:cNvSpPr/>
              <p:nvPr/>
            </p:nvSpPr>
            <p:spPr>
              <a:xfrm>
                <a:off x="4748040" y="4598280"/>
                <a:ext cx="10800" cy="11520"/>
              </a:xfrm>
              <a:custGeom>
                <a:avLst/>
                <a:gdLst/>
                <a:ahLst/>
                <a:rect l="l" t="t" r="r" b="b"/>
                <a:pathLst>
                  <a:path w="838" h="943">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w="0">
                <a:noFill/>
              </a:ln>
            </p:spPr>
            <p:style>
              <a:lnRef idx="0"/>
              <a:fillRef idx="0"/>
              <a:effectRef idx="0"/>
              <a:fontRef idx="minor"/>
            </p:style>
          </p:sp>
          <p:sp>
            <p:nvSpPr>
              <p:cNvPr id="2931" name="CustomShape 253"/>
              <p:cNvSpPr/>
              <p:nvPr/>
            </p:nvSpPr>
            <p:spPr>
              <a:xfrm>
                <a:off x="4714200" y="4624560"/>
                <a:ext cx="18360" cy="15840"/>
              </a:xfrm>
              <a:custGeom>
                <a:avLst/>
                <a:gdLst/>
                <a:ahLst/>
                <a:rect l="l" t="t" r="r" b="b"/>
                <a:pathLst>
                  <a:path w="1340" h="1257">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w="0">
                <a:noFill/>
              </a:ln>
            </p:spPr>
            <p:style>
              <a:lnRef idx="0"/>
              <a:fillRef idx="0"/>
              <a:effectRef idx="0"/>
              <a:fontRef idx="minor"/>
            </p:style>
          </p:sp>
          <p:sp>
            <p:nvSpPr>
              <p:cNvPr id="2932" name="CustomShape 254"/>
              <p:cNvSpPr/>
              <p:nvPr/>
            </p:nvSpPr>
            <p:spPr>
              <a:xfrm>
                <a:off x="5095080" y="4058280"/>
                <a:ext cx="61560" cy="46800"/>
              </a:xfrm>
              <a:custGeom>
                <a:avLst/>
                <a:gdLst/>
                <a:ahLst/>
                <a:rect l="l" t="t" r="r" b="b"/>
                <a:pathLst>
                  <a:path w="4207" h="3474">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w="0">
                <a:noFill/>
              </a:ln>
            </p:spPr>
            <p:style>
              <a:lnRef idx="0"/>
              <a:fillRef idx="0"/>
              <a:effectRef idx="0"/>
              <a:fontRef idx="minor"/>
            </p:style>
          </p:sp>
          <p:sp>
            <p:nvSpPr>
              <p:cNvPr id="2933" name="CustomShape 255"/>
              <p:cNvSpPr/>
              <p:nvPr/>
            </p:nvSpPr>
            <p:spPr>
              <a:xfrm>
                <a:off x="5095080" y="4058280"/>
                <a:ext cx="61560" cy="46800"/>
              </a:xfrm>
              <a:custGeom>
                <a:avLst/>
                <a:gdLst/>
                <a:ahLst/>
                <a:rect l="l" t="t" r="r" b="b"/>
                <a:pathLst>
                  <a:path w="4207" h="3474">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w="0">
                <a:noFill/>
              </a:ln>
            </p:spPr>
            <p:style>
              <a:lnRef idx="0"/>
              <a:fillRef idx="0"/>
              <a:effectRef idx="0"/>
              <a:fontRef idx="minor"/>
            </p:style>
          </p:sp>
          <p:sp>
            <p:nvSpPr>
              <p:cNvPr id="2934" name="CustomShape 256"/>
              <p:cNvSpPr/>
              <p:nvPr/>
            </p:nvSpPr>
            <p:spPr>
              <a:xfrm>
                <a:off x="4827600" y="4017240"/>
                <a:ext cx="40680" cy="9360"/>
              </a:xfrm>
              <a:custGeom>
                <a:avLst/>
                <a:gdLst/>
                <a:ahLst/>
                <a:rect l="l" t="t" r="r" b="b"/>
                <a:pathLst>
                  <a:path w="2826" h="796">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w="0">
                <a:noFill/>
              </a:ln>
            </p:spPr>
            <p:style>
              <a:lnRef idx="0"/>
              <a:fillRef idx="0"/>
              <a:effectRef idx="0"/>
              <a:fontRef idx="minor"/>
            </p:style>
          </p:sp>
          <p:sp>
            <p:nvSpPr>
              <p:cNvPr id="2935" name="CustomShape 257"/>
              <p:cNvSpPr/>
              <p:nvPr/>
            </p:nvSpPr>
            <p:spPr>
              <a:xfrm>
                <a:off x="4855320" y="4026240"/>
                <a:ext cx="360" cy="360"/>
              </a:xfrm>
              <a:custGeom>
                <a:avLst/>
                <a:gdLst/>
                <a:ahLst/>
                <a:rect l="l" t="t" r="r" b="b"/>
                <a:pathLst>
                  <a:path w="105" h="106">
                    <a:moveTo>
                      <a:pt x="105" y="105"/>
                    </a:moveTo>
                    <a:lnTo>
                      <a:pt x="0" y="1"/>
                    </a:lnTo>
                  </a:path>
                </a:pathLst>
              </a:custGeom>
              <a:solidFill>
                <a:srgbClr val="5f7d95"/>
              </a:solidFill>
              <a:ln cap="rnd" w="0">
                <a:solidFill>
                  <a:srgbClr val="000000"/>
                </a:solidFill>
              </a:ln>
            </p:spPr>
            <p:style>
              <a:lnRef idx="0"/>
              <a:fillRef idx="0"/>
              <a:effectRef idx="0"/>
              <a:fontRef idx="minor"/>
            </p:style>
          </p:sp>
          <p:sp>
            <p:nvSpPr>
              <p:cNvPr id="2936" name="CustomShape 258"/>
              <p:cNvSpPr/>
              <p:nvPr/>
            </p:nvSpPr>
            <p:spPr>
              <a:xfrm>
                <a:off x="5246640" y="4143240"/>
                <a:ext cx="24840" cy="12960"/>
              </a:xfrm>
              <a:custGeom>
                <a:avLst/>
                <a:gdLst/>
                <a:ahLst/>
                <a:rect l="l" t="t" r="r" b="b"/>
                <a:pathLst>
                  <a:path w="1779" h="1047">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w="0">
                <a:noFill/>
              </a:ln>
            </p:spPr>
            <p:style>
              <a:lnRef idx="0"/>
              <a:fillRef idx="0"/>
              <a:effectRef idx="0"/>
              <a:fontRef idx="minor"/>
            </p:style>
          </p:sp>
          <p:sp>
            <p:nvSpPr>
              <p:cNvPr id="2937" name="CustomShape 259"/>
              <p:cNvSpPr/>
              <p:nvPr/>
            </p:nvSpPr>
            <p:spPr>
              <a:xfrm>
                <a:off x="4655520" y="4019040"/>
                <a:ext cx="19440" cy="15120"/>
              </a:xfrm>
              <a:custGeom>
                <a:avLst/>
                <a:gdLst/>
                <a:ahLst/>
                <a:rect l="l" t="t" r="r" b="b"/>
                <a:pathLst>
                  <a:path w="1403" h="1194">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w="0">
                <a:noFill/>
              </a:ln>
            </p:spPr>
            <p:style>
              <a:lnRef idx="0"/>
              <a:fillRef idx="0"/>
              <a:effectRef idx="0"/>
              <a:fontRef idx="minor"/>
            </p:style>
          </p:sp>
          <p:sp>
            <p:nvSpPr>
              <p:cNvPr id="2938" name="CustomShape 260"/>
              <p:cNvSpPr/>
              <p:nvPr/>
            </p:nvSpPr>
            <p:spPr>
              <a:xfrm>
                <a:off x="4638240" y="3981240"/>
                <a:ext cx="33480" cy="41400"/>
              </a:xfrm>
              <a:custGeom>
                <a:avLst/>
                <a:gdLst/>
                <a:ahLst/>
                <a:rect l="l" t="t" r="r" b="b"/>
                <a:pathLst>
                  <a:path w="2345" h="3077">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w="0">
                <a:noFill/>
              </a:ln>
            </p:spPr>
            <p:style>
              <a:lnRef idx="0"/>
              <a:fillRef idx="0"/>
              <a:effectRef idx="0"/>
              <a:fontRef idx="minor"/>
            </p:style>
          </p:sp>
        </p:grpSp>
        <p:grpSp>
          <p:nvGrpSpPr>
            <p:cNvPr id="2939" name="Group 261"/>
            <p:cNvGrpSpPr/>
            <p:nvPr/>
          </p:nvGrpSpPr>
          <p:grpSpPr>
            <a:xfrm>
              <a:off x="2759040" y="3069000"/>
              <a:ext cx="3516480" cy="2878200"/>
              <a:chOff x="2759040" y="3069000"/>
              <a:chExt cx="3516480" cy="2878200"/>
            </a:xfrm>
          </p:grpSpPr>
          <p:grpSp>
            <p:nvGrpSpPr>
              <p:cNvPr id="2940" name="Group 262"/>
              <p:cNvGrpSpPr/>
              <p:nvPr/>
            </p:nvGrpSpPr>
            <p:grpSpPr>
              <a:xfrm>
                <a:off x="2759040" y="3069000"/>
                <a:ext cx="3516480" cy="2878200"/>
                <a:chOff x="2759040" y="3069000"/>
                <a:chExt cx="3516480" cy="2878200"/>
              </a:xfrm>
            </p:grpSpPr>
            <p:sp>
              <p:nvSpPr>
                <p:cNvPr id="2941" name="CustomShape 263"/>
                <p:cNvSpPr/>
                <p:nvPr/>
              </p:nvSpPr>
              <p:spPr>
                <a:xfrm>
                  <a:off x="2759040" y="5229720"/>
                  <a:ext cx="3516480" cy="313920"/>
                </a:xfrm>
                <a:custGeom>
                  <a:avLst/>
                  <a:gdLst/>
                  <a:ahLst/>
                  <a:rect l="l" t="t" r="r" b="b"/>
                  <a:pathLst>
                    <a:path w="260970" h="22753">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rgbClr val="84b6bc"/>
                </a:solidFill>
                <a:ln w="0">
                  <a:noFill/>
                </a:ln>
              </p:spPr>
              <p:style>
                <a:lnRef idx="0"/>
                <a:fillRef idx="0"/>
                <a:effectRef idx="0"/>
                <a:fontRef idx="minor"/>
              </p:style>
            </p:sp>
            <p:sp>
              <p:nvSpPr>
                <p:cNvPr id="2942" name="CustomShape 264"/>
                <p:cNvSpPr/>
                <p:nvPr/>
              </p:nvSpPr>
              <p:spPr>
                <a:xfrm>
                  <a:off x="2759040" y="3069000"/>
                  <a:ext cx="3516480" cy="2158920"/>
                </a:xfrm>
                <a:custGeom>
                  <a:avLst/>
                  <a:gdLst/>
                  <a:ahLst/>
                  <a:rect l="l" t="t" r="r" b="b"/>
                  <a:pathLst>
                    <a:path w="260970" h="155741">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rgbClr val="84b6bc"/>
                </a:solidFill>
                <a:ln w="9360">
                  <a:solidFill>
                    <a:srgbClr val="84b6bc"/>
                  </a:solidFill>
                  <a:round/>
                </a:ln>
              </p:spPr>
              <p:style>
                <a:lnRef idx="0"/>
                <a:fillRef idx="0"/>
                <a:effectRef idx="0"/>
                <a:fontRef idx="minor"/>
              </p:style>
            </p:sp>
            <p:sp>
              <p:nvSpPr>
                <p:cNvPr id="2943" name="CustomShape 265"/>
                <p:cNvSpPr/>
                <p:nvPr/>
              </p:nvSpPr>
              <p:spPr>
                <a:xfrm>
                  <a:off x="3881520" y="5545080"/>
                  <a:ext cx="1271880" cy="402120"/>
                </a:xfrm>
                <a:custGeom>
                  <a:avLst/>
                  <a:gdLst/>
                  <a:ahLst/>
                  <a:rect l="l" t="t" r="r" b="b"/>
                  <a:pathLst>
                    <a:path w="94481" h="29125">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rgbClr val="464342"/>
                </a:solidFill>
                <a:ln w="0">
                  <a:noFill/>
                </a:ln>
              </p:spPr>
              <p:style>
                <a:lnRef idx="0"/>
                <a:fillRef idx="0"/>
                <a:effectRef idx="0"/>
                <a:fontRef idx="minor"/>
              </p:style>
            </p:sp>
          </p:grpSp>
          <p:sp>
            <p:nvSpPr>
              <p:cNvPr id="2944" name="CustomShape 266"/>
              <p:cNvSpPr/>
              <p:nvPr/>
            </p:nvSpPr>
            <p:spPr>
              <a:xfrm>
                <a:off x="4446360" y="5297040"/>
                <a:ext cx="141840" cy="124560"/>
              </a:xfrm>
              <a:custGeom>
                <a:avLst/>
                <a:gdLst/>
                <a:ahLst/>
                <a:rect l="l" t="t" r="r" b="b"/>
                <a:pathLst>
                  <a:path w="10627" h="910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noFill/>
              <a:ln w="9360">
                <a:solidFill>
                  <a:srgbClr val="faf1ea"/>
                </a:solidFill>
                <a:round/>
              </a:ln>
            </p:spPr>
            <p:style>
              <a:lnRef idx="0"/>
              <a:fillRef idx="0"/>
              <a:effectRef idx="0"/>
              <a:fontRef idx="minor"/>
            </p:style>
          </p:sp>
        </p:grpSp>
      </p:grpSp>
      <p:sp>
        <p:nvSpPr>
          <p:cNvPr id="2945" name="CustomShape 267"/>
          <p:cNvSpPr/>
          <p:nvPr/>
        </p:nvSpPr>
        <p:spPr>
          <a:xfrm>
            <a:off x="4500000" y="4025520"/>
            <a:ext cx="191880" cy="194040"/>
          </a:xfrm>
          <a:custGeom>
            <a:avLst/>
            <a:gdLst/>
            <a:ahLst/>
            <a:rect l="l" t="t" r="r" b="b"/>
            <a:pathLst>
              <a:path w="194168" h="196207">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chemeClr val="bg1">
              <a:alpha val="65000"/>
            </a:schemeClr>
          </a:solidFill>
          <a:ln w="0">
            <a:noFill/>
          </a:ln>
        </p:spPr>
        <p:style>
          <a:lnRef idx="0"/>
          <a:fillRef idx="0"/>
          <a:effectRef idx="0"/>
          <a:fontRef idx="minor"/>
        </p:style>
      </p:sp>
      <p:grpSp>
        <p:nvGrpSpPr>
          <p:cNvPr id="2946" name="Group 268"/>
          <p:cNvGrpSpPr/>
          <p:nvPr/>
        </p:nvGrpSpPr>
        <p:grpSpPr>
          <a:xfrm>
            <a:off x="7164360" y="907560"/>
            <a:ext cx="958320" cy="287280"/>
            <a:chOff x="7164360" y="907560"/>
            <a:chExt cx="958320" cy="287280"/>
          </a:xfrm>
        </p:grpSpPr>
        <p:sp>
          <p:nvSpPr>
            <p:cNvPr id="2947" name="CustomShape 269"/>
            <p:cNvSpPr/>
            <p:nvPr/>
          </p:nvSpPr>
          <p:spPr>
            <a:xfrm>
              <a:off x="7164360" y="907560"/>
              <a:ext cx="175680" cy="287280"/>
            </a:xfrm>
            <a:custGeom>
              <a:avLst/>
              <a:gdLst/>
              <a:ahLst/>
              <a:rect l="l" t="t" r="r" b="b"/>
              <a:pathLst>
                <a:path w="2631" h="4289">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360">
              <a:solidFill>
                <a:srgbClr val="cfd9e0"/>
              </a:solidFill>
              <a:round/>
            </a:ln>
          </p:spPr>
          <p:style>
            <a:lnRef idx="0"/>
            <a:fillRef idx="0"/>
            <a:effectRef idx="0"/>
            <a:fontRef idx="minor"/>
          </p:style>
        </p:sp>
        <p:sp>
          <p:nvSpPr>
            <p:cNvPr id="2948" name="CustomShape 270"/>
            <p:cNvSpPr/>
            <p:nvPr/>
          </p:nvSpPr>
          <p:spPr>
            <a:xfrm>
              <a:off x="7185240" y="1005480"/>
              <a:ext cx="52200" cy="91800"/>
            </a:xfrm>
            <a:custGeom>
              <a:avLst/>
              <a:gdLst/>
              <a:ahLst/>
              <a:rect l="l" t="t" r="r" b="b"/>
              <a:pathLst>
                <a:path w="801" h="1387">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360">
              <a:solidFill>
                <a:srgbClr val="cfd9e0"/>
              </a:solidFill>
              <a:round/>
            </a:ln>
          </p:spPr>
          <p:style>
            <a:lnRef idx="0"/>
            <a:fillRef idx="0"/>
            <a:effectRef idx="0"/>
            <a:fontRef idx="minor"/>
          </p:style>
        </p:sp>
        <p:sp>
          <p:nvSpPr>
            <p:cNvPr id="2949" name="CustomShape 271"/>
            <p:cNvSpPr/>
            <p:nvPr/>
          </p:nvSpPr>
          <p:spPr>
            <a:xfrm>
              <a:off x="7231320" y="934200"/>
              <a:ext cx="891360" cy="234000"/>
            </a:xfrm>
            <a:custGeom>
              <a:avLst/>
              <a:gdLst/>
              <a:ahLst/>
              <a:rect l="l" t="t" r="r" b="b"/>
              <a:pathLst>
                <a:path w="13250" h="3499">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360">
              <a:solidFill>
                <a:srgbClr val="a5b7c5"/>
              </a:solidFill>
              <a:round/>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0" name="CustomShape 1307"/>
          <p:cNvSpPr/>
          <p:nvPr/>
        </p:nvSpPr>
        <p:spPr>
          <a:xfrm>
            <a:off x="323640" y="764640"/>
            <a:ext cx="8387640" cy="5479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s-ES_tradnl" sz="2800" spc="-1" strike="noStrike">
                <a:solidFill>
                  <a:srgbClr val="ffffff"/>
                </a:solidFill>
                <a:latin typeface="Righteous"/>
                <a:ea typeface="Tahoma"/>
              </a:rPr>
              <a:t>GeoWeb</a:t>
            </a:r>
            <a:endParaRPr b="0" lang="en-US" sz="2800" spc="-1" strike="noStrike">
              <a:latin typeface="Arial"/>
            </a:endParaRPr>
          </a:p>
          <a:p>
            <a:pPr>
              <a:lnSpc>
                <a:spcPct val="100000"/>
              </a:lnSpc>
              <a:buNone/>
            </a:pPr>
            <a:endParaRPr b="0" lang="en-US" sz="2800" spc="-1" strike="noStrike">
              <a:latin typeface="Arial"/>
            </a:endParaRPr>
          </a:p>
          <a:p>
            <a:pPr>
              <a:lnSpc>
                <a:spcPct val="100000"/>
              </a:lnSpc>
              <a:buNone/>
            </a:pPr>
            <a:r>
              <a:rPr b="0" lang="es-ES_tradnl" sz="2000" spc="-1" strike="noStrike">
                <a:solidFill>
                  <a:srgbClr val="ffffff"/>
                </a:solidFill>
                <a:latin typeface="Righteous"/>
                <a:ea typeface="Tahoma"/>
              </a:rPr>
              <a:t> </a:t>
            </a:r>
            <a:r>
              <a:rPr b="0" lang="es-ES_tradnl" sz="1400" spc="-1" strike="noStrike">
                <a:solidFill>
                  <a:srgbClr val="ffffff"/>
                </a:solidFill>
                <a:latin typeface="Righteous"/>
                <a:ea typeface="Tahoma"/>
              </a:rPr>
              <a:t>Algunas de las tecnologías más comunes que se utilizan en el GeoWeb son:</a:t>
            </a:r>
            <a:endParaRPr b="0" lang="en-US" sz="1400" spc="-1" strike="noStrike">
              <a:latin typeface="Arial"/>
            </a:endParaRPr>
          </a:p>
          <a:p>
            <a:pPr>
              <a:lnSpc>
                <a:spcPct val="100000"/>
              </a:lnSpc>
              <a:buNone/>
            </a:pPr>
            <a:endParaRPr b="0" lang="en-US" sz="1200" spc="-1" strike="noStrike">
              <a:latin typeface="Arial"/>
            </a:endParaRPr>
          </a:p>
          <a:p>
            <a:pPr>
              <a:lnSpc>
                <a:spcPct val="100000"/>
              </a:lnSpc>
              <a:buNone/>
            </a:pPr>
            <a:r>
              <a:rPr b="0" lang="es-ES_tradnl" sz="1400" spc="-1" strike="noStrike">
                <a:solidFill>
                  <a:srgbClr val="ffffff"/>
                </a:solidFill>
                <a:latin typeface="Righteous"/>
                <a:ea typeface="Tahoma"/>
              </a:rPr>
              <a:t>Mapas en línea: herramientas que permiten la visualización de mapas y datos </a:t>
            </a:r>
            <a:r>
              <a:rPr b="0" lang="es-ES_tradnl" sz="1400" spc="-1" strike="noStrike">
                <a:solidFill>
                  <a:srgbClr val="ffffff"/>
                </a:solidFill>
                <a:latin typeface="Righteous"/>
                <a:ea typeface="Tahoma"/>
              </a:rPr>
              <a:t>geográficos en Internet.</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0" lang="es-ES_tradnl" sz="1400" spc="-1" strike="noStrike">
                <a:solidFill>
                  <a:srgbClr val="ffffff"/>
                </a:solidFill>
                <a:latin typeface="Righteous"/>
                <a:ea typeface="Tahoma"/>
              </a:rPr>
              <a:t>Servicios de geocodificación: permiten convertir direcciones o nombres de lugares en </a:t>
            </a:r>
            <a:r>
              <a:rPr b="0" lang="es-ES_tradnl" sz="1400" spc="-1" strike="noStrike">
                <a:solidFill>
                  <a:srgbClr val="ffffff"/>
                </a:solidFill>
                <a:latin typeface="Righteous"/>
                <a:ea typeface="Tahoma"/>
              </a:rPr>
              <a:t>coordenadas geográficas que se pueden utilizar en aplicaciones y mapas en línea.</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0" lang="es-ES_tradnl" sz="1400" spc="-1" strike="noStrike">
                <a:solidFill>
                  <a:srgbClr val="ffffff"/>
                </a:solidFill>
                <a:latin typeface="Righteous"/>
                <a:ea typeface="Tahoma"/>
              </a:rPr>
              <a:t>Servicios de georeferenciación: permiten añadir información geográfica a imágenes o </a:t>
            </a:r>
            <a:r>
              <a:rPr b="0" lang="es-ES_tradnl" sz="1400" spc="-1" strike="noStrike">
                <a:solidFill>
                  <a:srgbClr val="ffffff"/>
                </a:solidFill>
                <a:latin typeface="Righteous"/>
                <a:ea typeface="Tahoma"/>
              </a:rPr>
              <a:t>datos.</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0" lang="es-ES_tradnl" sz="1400" spc="-1" strike="noStrike">
                <a:solidFill>
                  <a:srgbClr val="ffffff"/>
                </a:solidFill>
                <a:latin typeface="Righteous"/>
                <a:ea typeface="Tahoma"/>
              </a:rPr>
              <a:t>Aplicaciones de realidad aumentada: permiten superponer información geográfica y </a:t>
            </a:r>
            <a:r>
              <a:rPr b="0" lang="es-ES_tradnl" sz="1400" spc="-1" strike="noStrike">
                <a:solidFill>
                  <a:srgbClr val="ffffff"/>
                </a:solidFill>
                <a:latin typeface="Righteous"/>
                <a:ea typeface="Tahoma"/>
              </a:rPr>
              <a:t>otros datos sobre imágenes en tiempo real, como utilizar la cámara del móvil para ver </a:t>
            </a:r>
            <a:r>
              <a:rPr b="0" lang="es-ES_tradnl" sz="1400" spc="-1" strike="noStrike">
                <a:solidFill>
                  <a:srgbClr val="ffffff"/>
                </a:solidFill>
                <a:latin typeface="Righteous"/>
                <a:ea typeface="Tahoma"/>
              </a:rPr>
              <a:t>información sobre edificios o monumentos en el entorno.</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0" lang="es-ES_tradnl" sz="1400" spc="-1" strike="noStrike">
                <a:solidFill>
                  <a:srgbClr val="ffffff"/>
                </a:solidFill>
                <a:latin typeface="Righteous"/>
                <a:ea typeface="Tahoma"/>
              </a:rPr>
              <a:t>Sistemas de información geográfica (GIS): son herramientas que permiten almacenar, </a:t>
            </a:r>
            <a:r>
              <a:rPr b="0" lang="es-ES_tradnl" sz="1400" spc="-1" strike="noStrike">
                <a:solidFill>
                  <a:srgbClr val="ffffff"/>
                </a:solidFill>
                <a:latin typeface="Righteous"/>
                <a:ea typeface="Tahoma"/>
              </a:rPr>
              <a:t>procesar y visualizar datos geográficos de manera eficiente.</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0" lang="es-ES_tradnl" sz="1400" spc="-1" strike="noStrike">
                <a:solidFill>
                  <a:srgbClr val="ffffff"/>
                </a:solidFill>
                <a:latin typeface="Righteous"/>
                <a:ea typeface="Tahoma"/>
              </a:rPr>
              <a:t>En resumen, las tecnologías GeoWeb son un conjunto de herramientas y técnicas que </a:t>
            </a:r>
            <a:r>
              <a:rPr b="0" lang="es-ES_tradnl" sz="1400" spc="-1" strike="noStrike">
                <a:solidFill>
                  <a:srgbClr val="ffffff"/>
                </a:solidFill>
                <a:latin typeface="Righteous"/>
                <a:ea typeface="Tahoma"/>
              </a:rPr>
              <a:t>permiten integrar información geográfica en Internet y hacerla accesible y fácilmente </a:t>
            </a:r>
            <a:r>
              <a:rPr b="0" lang="es-ES_tradnl" sz="1400" spc="-1" strike="noStrike">
                <a:solidFill>
                  <a:srgbClr val="ffffff"/>
                </a:solidFill>
                <a:latin typeface="Righteous"/>
                <a:ea typeface="Tahoma"/>
              </a:rPr>
              <a:t>utilizable para los usuarios.</a:t>
            </a:r>
            <a:endParaRPr b="0" lang="en-US" sz="1400" spc="-1" strike="noStrike">
              <a:latin typeface="Arial"/>
            </a:endParaRPr>
          </a:p>
        </p:txBody>
      </p:sp>
      <p:sp>
        <p:nvSpPr>
          <p:cNvPr id="2951" name="CustomShape 1545"/>
          <p:cNvSpPr/>
          <p:nvPr/>
        </p:nvSpPr>
        <p:spPr>
          <a:xfrm>
            <a:off x="4500000" y="4025520"/>
            <a:ext cx="191880" cy="194040"/>
          </a:xfrm>
          <a:custGeom>
            <a:avLst/>
            <a:gdLst/>
            <a:ahLst/>
            <a:rect l="l" t="t" r="r" b="b"/>
            <a:pathLst>
              <a:path w="194168" h="196207">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chemeClr val="bg1">
              <a:alpha val="65000"/>
            </a:schemeClr>
          </a:solidFill>
          <a:ln w="0">
            <a:noFill/>
          </a:ln>
        </p:spPr>
        <p:style>
          <a:lnRef idx="0"/>
          <a:fillRef idx="0"/>
          <a:effectRef idx="0"/>
          <a:fontRef idx="minor"/>
        </p:style>
      </p:sp>
      <p:grpSp>
        <p:nvGrpSpPr>
          <p:cNvPr id="2952" name="Group 486"/>
          <p:cNvGrpSpPr/>
          <p:nvPr/>
        </p:nvGrpSpPr>
        <p:grpSpPr>
          <a:xfrm>
            <a:off x="7164360" y="907560"/>
            <a:ext cx="958320" cy="287280"/>
            <a:chOff x="7164360" y="907560"/>
            <a:chExt cx="958320" cy="287280"/>
          </a:xfrm>
        </p:grpSpPr>
        <p:sp>
          <p:nvSpPr>
            <p:cNvPr id="2953" name="CustomShape 1546"/>
            <p:cNvSpPr/>
            <p:nvPr/>
          </p:nvSpPr>
          <p:spPr>
            <a:xfrm>
              <a:off x="7164360" y="907560"/>
              <a:ext cx="175680" cy="287280"/>
            </a:xfrm>
            <a:custGeom>
              <a:avLst/>
              <a:gdLst/>
              <a:ahLst/>
              <a:rect l="l" t="t" r="r" b="b"/>
              <a:pathLst>
                <a:path w="2631" h="4289">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360">
              <a:solidFill>
                <a:srgbClr val="cfd9e0"/>
              </a:solidFill>
              <a:round/>
            </a:ln>
          </p:spPr>
          <p:style>
            <a:lnRef idx="0"/>
            <a:fillRef idx="0"/>
            <a:effectRef idx="0"/>
            <a:fontRef idx="minor"/>
          </p:style>
        </p:sp>
        <p:sp>
          <p:nvSpPr>
            <p:cNvPr id="2954" name="CustomShape 1547"/>
            <p:cNvSpPr/>
            <p:nvPr/>
          </p:nvSpPr>
          <p:spPr>
            <a:xfrm>
              <a:off x="7185240" y="1005480"/>
              <a:ext cx="52200" cy="91800"/>
            </a:xfrm>
            <a:custGeom>
              <a:avLst/>
              <a:gdLst/>
              <a:ahLst/>
              <a:rect l="l" t="t" r="r" b="b"/>
              <a:pathLst>
                <a:path w="801" h="1387">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360">
              <a:solidFill>
                <a:srgbClr val="cfd9e0"/>
              </a:solidFill>
              <a:round/>
            </a:ln>
          </p:spPr>
          <p:style>
            <a:lnRef idx="0"/>
            <a:fillRef idx="0"/>
            <a:effectRef idx="0"/>
            <a:fontRef idx="minor"/>
          </p:style>
        </p:sp>
        <p:sp>
          <p:nvSpPr>
            <p:cNvPr id="2955" name="CustomShape 1548"/>
            <p:cNvSpPr/>
            <p:nvPr/>
          </p:nvSpPr>
          <p:spPr>
            <a:xfrm>
              <a:off x="7231320" y="934200"/>
              <a:ext cx="891360" cy="234000"/>
            </a:xfrm>
            <a:custGeom>
              <a:avLst/>
              <a:gdLst/>
              <a:ahLst/>
              <a:rect l="l" t="t" r="r" b="b"/>
              <a:pathLst>
                <a:path w="13250" h="3499">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360">
              <a:solidFill>
                <a:srgbClr val="a5b7c5"/>
              </a:solidFill>
              <a:round/>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6" name="CustomShape 1"/>
          <p:cNvSpPr/>
          <p:nvPr/>
        </p:nvSpPr>
        <p:spPr>
          <a:xfrm>
            <a:off x="1931040" y="2975040"/>
            <a:ext cx="1090080" cy="1250640"/>
          </a:xfrm>
          <a:prstGeom prst="rect">
            <a:avLst/>
          </a:prstGeom>
          <a:noFill/>
          <a:ln w="0">
            <a:noFill/>
          </a:ln>
        </p:spPr>
        <p:style>
          <a:lnRef idx="0"/>
          <a:fillRef idx="0"/>
          <a:effectRef idx="0"/>
          <a:fontRef idx="minor"/>
        </p:style>
      </p:sp>
      <p:sp>
        <p:nvSpPr>
          <p:cNvPr id="2957" name="CustomShape 2"/>
          <p:cNvSpPr/>
          <p:nvPr/>
        </p:nvSpPr>
        <p:spPr>
          <a:xfrm>
            <a:off x="680040" y="2162520"/>
            <a:ext cx="3592080" cy="45540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2200" spc="-1" strike="noStrike">
                <a:solidFill>
                  <a:srgbClr val="d7ebed"/>
                </a:solidFill>
                <a:latin typeface="Righteous"/>
                <a:ea typeface="Righteous"/>
              </a:rPr>
              <a:t>Antecedentes</a:t>
            </a:r>
            <a:endParaRPr b="0" lang="en-US" sz="2200" spc="-1" strike="noStrike">
              <a:latin typeface="Arial"/>
            </a:endParaRPr>
          </a:p>
        </p:txBody>
      </p:sp>
      <p:sp>
        <p:nvSpPr>
          <p:cNvPr id="2958" name="CustomShape 3"/>
          <p:cNvSpPr/>
          <p:nvPr/>
        </p:nvSpPr>
        <p:spPr>
          <a:xfrm>
            <a:off x="4869720" y="4092120"/>
            <a:ext cx="3592080" cy="45540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2200" spc="-1" strike="noStrike">
                <a:solidFill>
                  <a:srgbClr val="d7ebed"/>
                </a:solidFill>
                <a:latin typeface="Righteous"/>
                <a:ea typeface="Righteous"/>
              </a:rPr>
              <a:t>¿Cómo funciona?</a:t>
            </a:r>
            <a:endParaRPr b="0" lang="en-US" sz="2200" spc="-1" strike="noStrike">
              <a:latin typeface="Arial"/>
            </a:endParaRPr>
          </a:p>
        </p:txBody>
      </p:sp>
      <p:sp>
        <p:nvSpPr>
          <p:cNvPr id="2959" name="CustomShape 4"/>
          <p:cNvSpPr/>
          <p:nvPr/>
        </p:nvSpPr>
        <p:spPr>
          <a:xfrm>
            <a:off x="680760" y="4120560"/>
            <a:ext cx="3590640" cy="45540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2200" spc="-1" strike="noStrike">
                <a:solidFill>
                  <a:srgbClr val="d7ebed"/>
                </a:solidFill>
                <a:latin typeface="Righteous"/>
                <a:ea typeface="Righteous"/>
              </a:rPr>
              <a:t>¿Que puedo hacer?</a:t>
            </a:r>
            <a:endParaRPr b="0" lang="en-US" sz="2200" spc="-1" strike="noStrike">
              <a:latin typeface="Arial"/>
            </a:endParaRPr>
          </a:p>
        </p:txBody>
      </p:sp>
      <p:sp>
        <p:nvSpPr>
          <p:cNvPr id="2960" name="CustomShape 5"/>
          <p:cNvSpPr/>
          <p:nvPr/>
        </p:nvSpPr>
        <p:spPr>
          <a:xfrm>
            <a:off x="4785120" y="2095200"/>
            <a:ext cx="3592080" cy="45540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2200" spc="-1" strike="noStrike">
                <a:solidFill>
                  <a:srgbClr val="d7ebed"/>
                </a:solidFill>
                <a:latin typeface="Righteous"/>
                <a:ea typeface="Righteous"/>
              </a:rPr>
              <a:t>Keywords</a:t>
            </a:r>
            <a:endParaRPr b="0" lang="en-US" sz="2200" spc="-1" strike="noStrike">
              <a:latin typeface="Arial"/>
            </a:endParaRPr>
          </a:p>
        </p:txBody>
      </p:sp>
      <p:sp>
        <p:nvSpPr>
          <p:cNvPr id="2961" name="CustomShape 6"/>
          <p:cNvSpPr/>
          <p:nvPr/>
        </p:nvSpPr>
        <p:spPr>
          <a:xfrm>
            <a:off x="4785120" y="2557440"/>
            <a:ext cx="3592080" cy="53532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1400" spc="-1" strike="noStrike">
                <a:solidFill>
                  <a:srgbClr val="39767e"/>
                </a:solidFill>
                <a:latin typeface="Montserrat"/>
                <a:ea typeface="Montserrat"/>
              </a:rPr>
              <a:t>Tecnologías y conceptos clave</a:t>
            </a:r>
            <a:endParaRPr b="0" lang="en-US" sz="1400" spc="-1" strike="noStrike">
              <a:latin typeface="Arial"/>
            </a:endParaRPr>
          </a:p>
        </p:txBody>
      </p:sp>
      <p:grpSp>
        <p:nvGrpSpPr>
          <p:cNvPr id="2962" name="Group 7"/>
          <p:cNvGrpSpPr/>
          <p:nvPr/>
        </p:nvGrpSpPr>
        <p:grpSpPr>
          <a:xfrm>
            <a:off x="2195640" y="1686960"/>
            <a:ext cx="632880" cy="516240"/>
            <a:chOff x="2195640" y="1686960"/>
            <a:chExt cx="632880" cy="516240"/>
          </a:xfrm>
        </p:grpSpPr>
        <p:grpSp>
          <p:nvGrpSpPr>
            <p:cNvPr id="2963" name="Group 8"/>
            <p:cNvGrpSpPr/>
            <p:nvPr/>
          </p:nvGrpSpPr>
          <p:grpSpPr>
            <a:xfrm>
              <a:off x="2263680" y="1686960"/>
              <a:ext cx="564840" cy="516240"/>
              <a:chOff x="2263680" y="1686960"/>
              <a:chExt cx="564840" cy="516240"/>
            </a:xfrm>
          </p:grpSpPr>
          <p:sp>
            <p:nvSpPr>
              <p:cNvPr id="2964" name="CustomShape 9"/>
              <p:cNvSpPr/>
              <p:nvPr/>
            </p:nvSpPr>
            <p:spPr>
              <a:xfrm>
                <a:off x="2263680" y="1686960"/>
                <a:ext cx="564840" cy="516240"/>
              </a:xfrm>
              <a:custGeom>
                <a:avLst/>
                <a:gdLst/>
                <a:ahLst/>
                <a:rect l="l" t="t" r="r" b="b"/>
                <a:pathLst>
                  <a:path w="46769" h="42771">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w="0">
                <a:solidFill>
                  <a:srgbClr val="de8b74"/>
                </a:solidFill>
              </a:ln>
            </p:spPr>
            <p:style>
              <a:lnRef idx="0"/>
              <a:fillRef idx="0"/>
              <a:effectRef idx="0"/>
              <a:fontRef idx="minor"/>
            </p:style>
          </p:sp>
          <p:sp>
            <p:nvSpPr>
              <p:cNvPr id="2965" name="CustomShape 10"/>
              <p:cNvSpPr/>
              <p:nvPr/>
            </p:nvSpPr>
            <p:spPr>
              <a:xfrm>
                <a:off x="2748960" y="1701360"/>
                <a:ext cx="64800" cy="64800"/>
              </a:xfrm>
              <a:custGeom>
                <a:avLst/>
                <a:gdLst/>
                <a:ahLst/>
                <a:rect l="l" t="t" r="r" b="b"/>
                <a:pathLst>
                  <a:path w="5496" h="5495">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w="0">
                <a:solidFill>
                  <a:srgbClr val="de8b74"/>
                </a:solidFill>
              </a:ln>
            </p:spPr>
            <p:style>
              <a:lnRef idx="0"/>
              <a:fillRef idx="0"/>
              <a:effectRef idx="0"/>
              <a:fontRef idx="minor"/>
            </p:style>
          </p:sp>
        </p:grpSp>
        <p:grpSp>
          <p:nvGrpSpPr>
            <p:cNvPr id="2966" name="Group 11"/>
            <p:cNvGrpSpPr/>
            <p:nvPr/>
          </p:nvGrpSpPr>
          <p:grpSpPr>
            <a:xfrm>
              <a:off x="2195640" y="1717920"/>
              <a:ext cx="552960" cy="453960"/>
              <a:chOff x="2195640" y="1717920"/>
              <a:chExt cx="552960" cy="453960"/>
            </a:xfrm>
          </p:grpSpPr>
          <p:sp>
            <p:nvSpPr>
              <p:cNvPr id="2967" name="CustomShape 12"/>
              <p:cNvSpPr/>
              <p:nvPr/>
            </p:nvSpPr>
            <p:spPr>
              <a:xfrm>
                <a:off x="2195640" y="1717920"/>
                <a:ext cx="552960" cy="453960"/>
              </a:xfrm>
              <a:custGeom>
                <a:avLst/>
                <a:gdLst/>
                <a:ahLst/>
                <a:rect l="l" t="t" r="r" b="b"/>
                <a:pathLst>
                  <a:path w="45815" h="37640">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w="0">
                <a:solidFill>
                  <a:srgbClr val="de8b74"/>
                </a:solidFill>
              </a:ln>
            </p:spPr>
            <p:style>
              <a:lnRef idx="0"/>
              <a:fillRef idx="0"/>
              <a:effectRef idx="0"/>
              <a:fontRef idx="minor"/>
            </p:style>
          </p:sp>
          <p:sp>
            <p:nvSpPr>
              <p:cNvPr id="2968" name="CustomShape 13"/>
              <p:cNvSpPr/>
              <p:nvPr/>
            </p:nvSpPr>
            <p:spPr>
              <a:xfrm>
                <a:off x="2210040" y="2089800"/>
                <a:ext cx="64800" cy="64800"/>
              </a:xfrm>
              <a:custGeom>
                <a:avLst/>
                <a:gdLst/>
                <a:ahLst/>
                <a:rect l="l" t="t" r="r" b="b"/>
                <a:pathLst>
                  <a:path w="5496" h="5495">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w="0">
                <a:solidFill>
                  <a:srgbClr val="de8b74"/>
                </a:solidFill>
              </a:ln>
            </p:spPr>
            <p:style>
              <a:lnRef idx="0"/>
              <a:fillRef idx="0"/>
              <a:effectRef idx="0"/>
              <a:fontRef idx="minor"/>
            </p:style>
          </p:sp>
        </p:grpSp>
        <p:grpSp>
          <p:nvGrpSpPr>
            <p:cNvPr id="2969" name="Group 14"/>
            <p:cNvGrpSpPr/>
            <p:nvPr/>
          </p:nvGrpSpPr>
          <p:grpSpPr>
            <a:xfrm>
              <a:off x="2195640" y="1745640"/>
              <a:ext cx="525240" cy="398520"/>
              <a:chOff x="2195640" y="1745640"/>
              <a:chExt cx="525240" cy="398520"/>
            </a:xfrm>
          </p:grpSpPr>
          <p:sp>
            <p:nvSpPr>
              <p:cNvPr id="2970" name="CustomShape 15"/>
              <p:cNvSpPr/>
              <p:nvPr/>
            </p:nvSpPr>
            <p:spPr>
              <a:xfrm>
                <a:off x="2195640" y="1745640"/>
                <a:ext cx="525240" cy="398520"/>
              </a:xfrm>
              <a:custGeom>
                <a:avLst/>
                <a:gdLst/>
                <a:ahLst/>
                <a:rect l="l" t="t" r="r" b="b"/>
                <a:pathLst>
                  <a:path w="43519" h="33050">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w="0">
                <a:solidFill>
                  <a:srgbClr val="de8b74"/>
                </a:solidFill>
              </a:ln>
            </p:spPr>
            <p:style>
              <a:lnRef idx="0"/>
              <a:fillRef idx="0"/>
              <a:effectRef idx="0"/>
              <a:fontRef idx="minor"/>
            </p:style>
          </p:sp>
          <p:sp>
            <p:nvSpPr>
              <p:cNvPr id="2971" name="CustomShape 16"/>
              <p:cNvSpPr/>
              <p:nvPr/>
            </p:nvSpPr>
            <p:spPr>
              <a:xfrm>
                <a:off x="2210040" y="1830600"/>
                <a:ext cx="64800" cy="64800"/>
              </a:xfrm>
              <a:custGeom>
                <a:avLst/>
                <a:gdLst/>
                <a:ahLst/>
                <a:rect l="l" t="t" r="r" b="b"/>
                <a:pathLst>
                  <a:path w="5494" h="5495">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w="0">
                <a:solidFill>
                  <a:srgbClr val="de8b74"/>
                </a:solidFill>
              </a:ln>
            </p:spPr>
            <p:style>
              <a:lnRef idx="0"/>
              <a:fillRef idx="0"/>
              <a:effectRef idx="0"/>
              <a:fontRef idx="minor"/>
            </p:style>
          </p:sp>
        </p:grpSp>
        <p:grpSp>
          <p:nvGrpSpPr>
            <p:cNvPr id="2972" name="Group 17"/>
            <p:cNvGrpSpPr/>
            <p:nvPr/>
          </p:nvGrpSpPr>
          <p:grpSpPr>
            <a:xfrm>
              <a:off x="2344680" y="1767960"/>
              <a:ext cx="483480" cy="353880"/>
              <a:chOff x="2344680" y="1767960"/>
              <a:chExt cx="483480" cy="353880"/>
            </a:xfrm>
          </p:grpSpPr>
          <p:sp>
            <p:nvSpPr>
              <p:cNvPr id="2973" name="CustomShape 18"/>
              <p:cNvSpPr/>
              <p:nvPr/>
            </p:nvSpPr>
            <p:spPr>
              <a:xfrm>
                <a:off x="2344680" y="1767960"/>
                <a:ext cx="483480" cy="353880"/>
              </a:xfrm>
              <a:custGeom>
                <a:avLst/>
                <a:gdLst/>
                <a:ahLst/>
                <a:rect l="l" t="t" r="r" b="b"/>
                <a:pathLst>
                  <a:path w="40073" h="29378">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w="0">
                <a:solidFill>
                  <a:srgbClr val="de8b74"/>
                </a:solidFill>
              </a:ln>
            </p:spPr>
            <p:style>
              <a:lnRef idx="0"/>
              <a:fillRef idx="0"/>
              <a:effectRef idx="0"/>
              <a:fontRef idx="minor"/>
            </p:style>
          </p:sp>
          <p:sp>
            <p:nvSpPr>
              <p:cNvPr id="2974" name="CustomShape 19"/>
              <p:cNvSpPr/>
              <p:nvPr/>
            </p:nvSpPr>
            <p:spPr>
              <a:xfrm>
                <a:off x="2748960" y="1958400"/>
                <a:ext cx="64800" cy="64800"/>
              </a:xfrm>
              <a:custGeom>
                <a:avLst/>
                <a:gdLst/>
                <a:ahLst/>
                <a:rect l="l" t="t" r="r" b="b"/>
                <a:pathLst>
                  <a:path w="5496" h="5495">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w="0">
                <a:solidFill>
                  <a:srgbClr val="de8b74"/>
                </a:solidFill>
              </a:ln>
            </p:spPr>
            <p:style>
              <a:lnRef idx="0"/>
              <a:fillRef idx="0"/>
              <a:effectRef idx="0"/>
              <a:fontRef idx="minor"/>
            </p:style>
          </p:sp>
        </p:grpSp>
        <p:sp>
          <p:nvSpPr>
            <p:cNvPr id="2975" name="CustomShape 20"/>
            <p:cNvSpPr/>
            <p:nvPr/>
          </p:nvSpPr>
          <p:spPr>
            <a:xfrm>
              <a:off x="2386440" y="1809360"/>
              <a:ext cx="271080" cy="271080"/>
            </a:xfrm>
            <a:custGeom>
              <a:avLst/>
              <a:gdLst/>
              <a:ahLst/>
              <a:rect l="l" t="t" r="r" b="b"/>
              <a:pathLst>
                <a:path w="22518" h="22517">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w="0">
              <a:solidFill>
                <a:srgbClr val="de8b74"/>
              </a:solidFill>
            </a:ln>
          </p:spPr>
          <p:style>
            <a:lnRef idx="0"/>
            <a:fillRef idx="0"/>
            <a:effectRef idx="0"/>
            <a:fontRef idx="minor"/>
          </p:style>
        </p:sp>
      </p:grpSp>
      <p:grpSp>
        <p:nvGrpSpPr>
          <p:cNvPr id="2976" name="Group 21"/>
          <p:cNvGrpSpPr/>
          <p:nvPr/>
        </p:nvGrpSpPr>
        <p:grpSpPr>
          <a:xfrm>
            <a:off x="2123640" y="3552120"/>
            <a:ext cx="474120" cy="523080"/>
            <a:chOff x="2123640" y="3552120"/>
            <a:chExt cx="474120" cy="523080"/>
          </a:xfrm>
        </p:grpSpPr>
        <p:sp>
          <p:nvSpPr>
            <p:cNvPr id="2977" name="CustomShape 22"/>
            <p:cNvSpPr/>
            <p:nvPr/>
          </p:nvSpPr>
          <p:spPr>
            <a:xfrm>
              <a:off x="2351880" y="3643920"/>
              <a:ext cx="215280" cy="213840"/>
            </a:xfrm>
            <a:custGeom>
              <a:avLst/>
              <a:gdLst/>
              <a:ahLst/>
              <a:rect l="l" t="t" r="r" b="b"/>
              <a:pathLst>
                <a:path w="25486" h="25278">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rgbClr val="445d73"/>
            </a:solidFill>
            <a:ln w="0">
              <a:solidFill>
                <a:srgbClr val="de8b74"/>
              </a:solidFill>
            </a:ln>
          </p:spPr>
          <p:style>
            <a:lnRef idx="0"/>
            <a:fillRef idx="0"/>
            <a:effectRef idx="0"/>
            <a:fontRef idx="minor"/>
          </p:style>
        </p:sp>
        <p:sp>
          <p:nvSpPr>
            <p:cNvPr id="2978" name="CustomShape 23"/>
            <p:cNvSpPr/>
            <p:nvPr/>
          </p:nvSpPr>
          <p:spPr>
            <a:xfrm>
              <a:off x="2358360" y="3862800"/>
              <a:ext cx="203040" cy="203040"/>
            </a:xfrm>
            <a:custGeom>
              <a:avLst/>
              <a:gdLst/>
              <a:ahLst/>
              <a:rect l="l" t="t" r="r" b="b"/>
              <a:pathLst>
                <a:path w="24034" h="24032">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rgbClr val="869fb2"/>
            </a:solidFill>
            <a:ln w="0">
              <a:solidFill>
                <a:srgbClr val="de8b74"/>
              </a:solidFill>
            </a:ln>
          </p:spPr>
          <p:style>
            <a:lnRef idx="0"/>
            <a:fillRef idx="0"/>
            <a:effectRef idx="0"/>
            <a:fontRef idx="minor"/>
          </p:style>
        </p:sp>
        <p:sp>
          <p:nvSpPr>
            <p:cNvPr id="2979" name="CustomShape 24"/>
            <p:cNvSpPr/>
            <p:nvPr/>
          </p:nvSpPr>
          <p:spPr>
            <a:xfrm>
              <a:off x="2153520" y="3773520"/>
              <a:ext cx="217080" cy="215280"/>
            </a:xfrm>
            <a:custGeom>
              <a:avLst/>
              <a:gdLst/>
              <a:ahLst/>
              <a:rect l="l" t="t" r="r" b="b"/>
              <a:pathLst>
                <a:path w="25669" h="25472">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rgbClr val="e3e9ed"/>
            </a:solidFill>
            <a:ln w="0">
              <a:solidFill>
                <a:srgbClr val="de8b74"/>
              </a:solidFill>
            </a:ln>
          </p:spPr>
          <p:style>
            <a:lnRef idx="0"/>
            <a:fillRef idx="0"/>
            <a:effectRef idx="0"/>
            <a:fontRef idx="minor"/>
          </p:style>
        </p:sp>
        <p:sp>
          <p:nvSpPr>
            <p:cNvPr id="2980" name="CustomShape 25"/>
            <p:cNvSpPr/>
            <p:nvPr/>
          </p:nvSpPr>
          <p:spPr>
            <a:xfrm>
              <a:off x="2171160" y="3571920"/>
              <a:ext cx="193320" cy="193320"/>
            </a:xfrm>
            <a:custGeom>
              <a:avLst/>
              <a:gdLst/>
              <a:ahLst/>
              <a:rect l="l" t="t" r="r" b="b"/>
              <a:pathLst>
                <a:path w="22903" h="22901">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5b7c5"/>
            </a:solidFill>
            <a:ln w="0">
              <a:solidFill>
                <a:srgbClr val="de8b74"/>
              </a:solidFill>
            </a:ln>
          </p:spPr>
          <p:style>
            <a:lnRef idx="0"/>
            <a:fillRef idx="0"/>
            <a:effectRef idx="0"/>
            <a:fontRef idx="minor"/>
          </p:style>
        </p:sp>
        <p:sp>
          <p:nvSpPr>
            <p:cNvPr id="2981" name="CustomShape 26"/>
            <p:cNvSpPr/>
            <p:nvPr/>
          </p:nvSpPr>
          <p:spPr>
            <a:xfrm>
              <a:off x="2285280" y="3554640"/>
              <a:ext cx="32760" cy="15480"/>
            </a:xfrm>
            <a:custGeom>
              <a:avLst/>
              <a:gdLst/>
              <a:ahLst/>
              <a:rect l="l" t="t" r="r" b="b"/>
              <a:pathLst>
                <a:path w="4052" h="202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w="0">
              <a:solidFill>
                <a:srgbClr val="de8b74"/>
              </a:solidFill>
            </a:ln>
          </p:spPr>
          <p:style>
            <a:lnRef idx="0"/>
            <a:fillRef idx="0"/>
            <a:effectRef idx="0"/>
            <a:fontRef idx="minor"/>
          </p:style>
        </p:sp>
        <p:sp>
          <p:nvSpPr>
            <p:cNvPr id="2982" name="CustomShape 27"/>
            <p:cNvSpPr/>
            <p:nvPr/>
          </p:nvSpPr>
          <p:spPr>
            <a:xfrm>
              <a:off x="2261160" y="3552120"/>
              <a:ext cx="19800" cy="3600"/>
            </a:xfrm>
            <a:custGeom>
              <a:avLst/>
              <a:gdLst/>
              <a:ahLst/>
              <a:rect l="l" t="t" r="r" b="b"/>
              <a:pathLst>
                <a:path w="2524" h="628">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w="0">
              <a:solidFill>
                <a:srgbClr val="de8b74"/>
              </a:solidFill>
            </a:ln>
          </p:spPr>
          <p:style>
            <a:lnRef idx="0"/>
            <a:fillRef idx="0"/>
            <a:effectRef idx="0"/>
            <a:fontRef idx="minor"/>
          </p:style>
        </p:sp>
        <p:sp>
          <p:nvSpPr>
            <p:cNvPr id="2983" name="CustomShape 28"/>
            <p:cNvSpPr/>
            <p:nvPr/>
          </p:nvSpPr>
          <p:spPr>
            <a:xfrm>
              <a:off x="2224080" y="3558960"/>
              <a:ext cx="11880" cy="7200"/>
            </a:xfrm>
            <a:custGeom>
              <a:avLst/>
              <a:gdLst/>
              <a:ahLst/>
              <a:rect l="l" t="t" r="r" b="b"/>
              <a:pathLst>
                <a:path w="1584" h="104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w="0">
              <a:solidFill>
                <a:srgbClr val="de8b74"/>
              </a:solidFill>
            </a:ln>
          </p:spPr>
          <p:style>
            <a:lnRef idx="0"/>
            <a:fillRef idx="0"/>
            <a:effectRef idx="0"/>
            <a:fontRef idx="minor"/>
          </p:style>
        </p:sp>
        <p:sp>
          <p:nvSpPr>
            <p:cNvPr id="2984" name="CustomShape 29"/>
            <p:cNvSpPr/>
            <p:nvPr/>
          </p:nvSpPr>
          <p:spPr>
            <a:xfrm>
              <a:off x="2239560" y="3552840"/>
              <a:ext cx="16920" cy="5760"/>
            </a:xfrm>
            <a:custGeom>
              <a:avLst/>
              <a:gdLst/>
              <a:ahLst/>
              <a:rect l="l" t="t" r="r" b="b"/>
              <a:pathLst>
                <a:path w="2177" h="896">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w="0">
              <a:solidFill>
                <a:srgbClr val="de8b74"/>
              </a:solidFill>
            </a:ln>
          </p:spPr>
          <p:style>
            <a:lnRef idx="0"/>
            <a:fillRef idx="0"/>
            <a:effectRef idx="0"/>
            <a:fontRef idx="minor"/>
          </p:style>
        </p:sp>
        <p:sp>
          <p:nvSpPr>
            <p:cNvPr id="2985" name="CustomShape 30"/>
            <p:cNvSpPr/>
            <p:nvPr/>
          </p:nvSpPr>
          <p:spPr>
            <a:xfrm>
              <a:off x="2477520" y="3620880"/>
              <a:ext cx="32760" cy="15480"/>
            </a:xfrm>
            <a:custGeom>
              <a:avLst/>
              <a:gdLst/>
              <a:ahLst/>
              <a:rect l="l" t="t" r="r" b="b"/>
              <a:pathLst>
                <a:path w="4052" h="2019">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w="0">
              <a:solidFill>
                <a:srgbClr val="de8b74"/>
              </a:solidFill>
            </a:ln>
          </p:spPr>
          <p:style>
            <a:lnRef idx="0"/>
            <a:fillRef idx="0"/>
            <a:effectRef idx="0"/>
            <a:fontRef idx="minor"/>
          </p:style>
        </p:sp>
        <p:sp>
          <p:nvSpPr>
            <p:cNvPr id="2986" name="CustomShape 31"/>
            <p:cNvSpPr/>
            <p:nvPr/>
          </p:nvSpPr>
          <p:spPr>
            <a:xfrm>
              <a:off x="2453400" y="3618360"/>
              <a:ext cx="19800" cy="3600"/>
            </a:xfrm>
            <a:custGeom>
              <a:avLst/>
              <a:gdLst/>
              <a:ahLst/>
              <a:rect l="l" t="t" r="r" b="b"/>
              <a:pathLst>
                <a:path w="2524" h="626">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w="0">
              <a:solidFill>
                <a:srgbClr val="de8b74"/>
              </a:solidFill>
            </a:ln>
          </p:spPr>
          <p:style>
            <a:lnRef idx="0"/>
            <a:fillRef idx="0"/>
            <a:effectRef idx="0"/>
            <a:fontRef idx="minor"/>
          </p:style>
        </p:sp>
        <p:sp>
          <p:nvSpPr>
            <p:cNvPr id="2987" name="CustomShape 32"/>
            <p:cNvSpPr/>
            <p:nvPr/>
          </p:nvSpPr>
          <p:spPr>
            <a:xfrm>
              <a:off x="2416320" y="3625200"/>
              <a:ext cx="11880" cy="7200"/>
            </a:xfrm>
            <a:custGeom>
              <a:avLst/>
              <a:gdLst/>
              <a:ahLst/>
              <a:rect l="l" t="t" r="r" b="b"/>
              <a:pathLst>
                <a:path w="1585" h="1041">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w="0">
              <a:solidFill>
                <a:srgbClr val="de8b74"/>
              </a:solidFill>
            </a:ln>
          </p:spPr>
          <p:style>
            <a:lnRef idx="0"/>
            <a:fillRef idx="0"/>
            <a:effectRef idx="0"/>
            <a:fontRef idx="minor"/>
          </p:style>
        </p:sp>
        <p:sp>
          <p:nvSpPr>
            <p:cNvPr id="2988" name="CustomShape 33"/>
            <p:cNvSpPr/>
            <p:nvPr/>
          </p:nvSpPr>
          <p:spPr>
            <a:xfrm>
              <a:off x="2431800" y="3619080"/>
              <a:ext cx="16920" cy="5760"/>
            </a:xfrm>
            <a:custGeom>
              <a:avLst/>
              <a:gdLst/>
              <a:ahLst/>
              <a:rect l="l" t="t" r="r" b="b"/>
              <a:pathLst>
                <a:path w="2177" h="896">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w="0">
              <a:solidFill>
                <a:srgbClr val="de8b74"/>
              </a:solidFill>
            </a:ln>
          </p:spPr>
          <p:style>
            <a:lnRef idx="0"/>
            <a:fillRef idx="0"/>
            <a:effectRef idx="0"/>
            <a:fontRef idx="minor"/>
          </p:style>
        </p:sp>
        <p:sp>
          <p:nvSpPr>
            <p:cNvPr id="2989" name="CustomShape 34"/>
            <p:cNvSpPr/>
            <p:nvPr/>
          </p:nvSpPr>
          <p:spPr>
            <a:xfrm>
              <a:off x="2212200" y="4001040"/>
              <a:ext cx="32760" cy="15480"/>
            </a:xfrm>
            <a:custGeom>
              <a:avLst/>
              <a:gdLst/>
              <a:ahLst/>
              <a:rect l="l" t="t" r="r" b="b"/>
              <a:pathLst>
                <a:path w="4051" h="2019">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w="0">
              <a:solidFill>
                <a:srgbClr val="de8b74"/>
              </a:solidFill>
            </a:ln>
          </p:spPr>
          <p:style>
            <a:lnRef idx="0"/>
            <a:fillRef idx="0"/>
            <a:effectRef idx="0"/>
            <a:fontRef idx="minor"/>
          </p:style>
        </p:sp>
        <p:sp>
          <p:nvSpPr>
            <p:cNvPr id="2990" name="CustomShape 35"/>
            <p:cNvSpPr/>
            <p:nvPr/>
          </p:nvSpPr>
          <p:spPr>
            <a:xfrm>
              <a:off x="2249640" y="4015440"/>
              <a:ext cx="19800" cy="3600"/>
            </a:xfrm>
            <a:custGeom>
              <a:avLst/>
              <a:gdLst/>
              <a:ahLst/>
              <a:rect l="l" t="t" r="r" b="b"/>
              <a:pathLst>
                <a:path w="2523" h="627">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w="0">
              <a:solidFill>
                <a:srgbClr val="de8b74"/>
              </a:solidFill>
            </a:ln>
          </p:spPr>
          <p:style>
            <a:lnRef idx="0"/>
            <a:fillRef idx="0"/>
            <a:effectRef idx="0"/>
            <a:fontRef idx="minor"/>
          </p:style>
        </p:sp>
        <p:sp>
          <p:nvSpPr>
            <p:cNvPr id="2991" name="CustomShape 36"/>
            <p:cNvSpPr/>
            <p:nvPr/>
          </p:nvSpPr>
          <p:spPr>
            <a:xfrm>
              <a:off x="2294640" y="4005360"/>
              <a:ext cx="11880" cy="7200"/>
            </a:xfrm>
            <a:custGeom>
              <a:avLst/>
              <a:gdLst/>
              <a:ahLst/>
              <a:rect l="l" t="t" r="r" b="b"/>
              <a:pathLst>
                <a:path w="1585" h="1039">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w="0">
              <a:solidFill>
                <a:srgbClr val="de8b74"/>
              </a:solidFill>
            </a:ln>
          </p:spPr>
          <p:style>
            <a:lnRef idx="0"/>
            <a:fillRef idx="0"/>
            <a:effectRef idx="0"/>
            <a:fontRef idx="minor"/>
          </p:style>
        </p:sp>
        <p:sp>
          <p:nvSpPr>
            <p:cNvPr id="2992" name="CustomShape 37"/>
            <p:cNvSpPr/>
            <p:nvPr/>
          </p:nvSpPr>
          <p:spPr>
            <a:xfrm>
              <a:off x="2274120" y="4012200"/>
              <a:ext cx="16920" cy="5760"/>
            </a:xfrm>
            <a:custGeom>
              <a:avLst/>
              <a:gdLst/>
              <a:ahLst/>
              <a:rect l="l" t="t" r="r" b="b"/>
              <a:pathLst>
                <a:path w="2179" h="896">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w="0">
              <a:solidFill>
                <a:srgbClr val="de8b74"/>
              </a:solidFill>
            </a:ln>
          </p:spPr>
          <p:style>
            <a:lnRef idx="0"/>
            <a:fillRef idx="0"/>
            <a:effectRef idx="0"/>
            <a:fontRef idx="minor"/>
          </p:style>
        </p:sp>
        <p:sp>
          <p:nvSpPr>
            <p:cNvPr id="2993" name="CustomShape 38"/>
            <p:cNvSpPr/>
            <p:nvPr/>
          </p:nvSpPr>
          <p:spPr>
            <a:xfrm>
              <a:off x="2126160" y="3830040"/>
              <a:ext cx="15840" cy="32400"/>
            </a:xfrm>
            <a:custGeom>
              <a:avLst/>
              <a:gdLst/>
              <a:ahLst/>
              <a:rect l="l" t="t" r="r" b="b"/>
              <a:pathLst>
                <a:path w="2050" h="3996">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w="0">
              <a:solidFill>
                <a:srgbClr val="de8b74"/>
              </a:solidFill>
            </a:ln>
          </p:spPr>
          <p:style>
            <a:lnRef idx="0"/>
            <a:fillRef idx="0"/>
            <a:effectRef idx="0"/>
            <a:fontRef idx="minor"/>
          </p:style>
        </p:sp>
        <p:sp>
          <p:nvSpPr>
            <p:cNvPr id="2994" name="CustomShape 39"/>
            <p:cNvSpPr/>
            <p:nvPr/>
          </p:nvSpPr>
          <p:spPr>
            <a:xfrm>
              <a:off x="2123640" y="3867120"/>
              <a:ext cx="3600" cy="19440"/>
            </a:xfrm>
            <a:custGeom>
              <a:avLst/>
              <a:gdLst/>
              <a:ahLst/>
              <a:rect l="l" t="t" r="r" b="b"/>
              <a:pathLst>
                <a:path w="645" h="2491">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w="0">
              <a:solidFill>
                <a:srgbClr val="de8b74"/>
              </a:solidFill>
            </a:ln>
          </p:spPr>
          <p:style>
            <a:lnRef idx="0"/>
            <a:fillRef idx="0"/>
            <a:effectRef idx="0"/>
            <a:fontRef idx="minor"/>
          </p:style>
        </p:sp>
        <p:sp>
          <p:nvSpPr>
            <p:cNvPr id="2995" name="CustomShape 40"/>
            <p:cNvSpPr/>
            <p:nvPr/>
          </p:nvSpPr>
          <p:spPr>
            <a:xfrm>
              <a:off x="2130120" y="3912480"/>
              <a:ext cx="7560" cy="11160"/>
            </a:xfrm>
            <a:custGeom>
              <a:avLst/>
              <a:gdLst/>
              <a:ahLst/>
              <a:rect l="l" t="t" r="r" b="b"/>
              <a:pathLst>
                <a:path w="1115" h="1524">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w="0">
              <a:solidFill>
                <a:srgbClr val="de8b74"/>
              </a:solidFill>
            </a:ln>
          </p:spPr>
          <p:style>
            <a:lnRef idx="0"/>
            <a:fillRef idx="0"/>
            <a:effectRef idx="0"/>
            <a:fontRef idx="minor"/>
          </p:style>
        </p:sp>
        <p:sp>
          <p:nvSpPr>
            <p:cNvPr id="2996" name="CustomShape 41"/>
            <p:cNvSpPr/>
            <p:nvPr/>
          </p:nvSpPr>
          <p:spPr>
            <a:xfrm>
              <a:off x="2124360" y="3891600"/>
              <a:ext cx="6120" cy="16200"/>
            </a:xfrm>
            <a:custGeom>
              <a:avLst/>
              <a:gdLst/>
              <a:ahLst/>
              <a:rect l="l" t="t" r="r" b="b"/>
              <a:pathLst>
                <a:path w="944" h="2128">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w="0">
              <a:solidFill>
                <a:srgbClr val="de8b74"/>
              </a:solidFill>
            </a:ln>
          </p:spPr>
          <p:style>
            <a:lnRef idx="0"/>
            <a:fillRef idx="0"/>
            <a:effectRef idx="0"/>
            <a:fontRef idx="minor"/>
          </p:style>
        </p:sp>
        <p:sp>
          <p:nvSpPr>
            <p:cNvPr id="2997" name="CustomShape 42"/>
            <p:cNvSpPr/>
            <p:nvPr/>
          </p:nvSpPr>
          <p:spPr>
            <a:xfrm>
              <a:off x="2153160" y="3702240"/>
              <a:ext cx="16200" cy="33120"/>
            </a:xfrm>
            <a:custGeom>
              <a:avLst/>
              <a:gdLst/>
              <a:ahLst/>
              <a:rect l="l" t="t" r="r" b="b"/>
              <a:pathLst>
                <a:path w="2099" h="4099">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w="0">
              <a:solidFill>
                <a:srgbClr val="de8b74"/>
              </a:solidFill>
            </a:ln>
          </p:spPr>
          <p:style>
            <a:lnRef idx="0"/>
            <a:fillRef idx="0"/>
            <a:effectRef idx="0"/>
            <a:fontRef idx="minor"/>
          </p:style>
        </p:sp>
        <p:sp>
          <p:nvSpPr>
            <p:cNvPr id="2998" name="CustomShape 43"/>
            <p:cNvSpPr/>
            <p:nvPr/>
          </p:nvSpPr>
          <p:spPr>
            <a:xfrm>
              <a:off x="2170440" y="3738960"/>
              <a:ext cx="14400" cy="15120"/>
            </a:xfrm>
            <a:custGeom>
              <a:avLst/>
              <a:gdLst/>
              <a:ahLst/>
              <a:rect l="l" t="t" r="r" b="b"/>
              <a:pathLst>
                <a:path w="1909" h="1982">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w="0">
              <a:solidFill>
                <a:srgbClr val="de8b74"/>
              </a:solidFill>
            </a:ln>
          </p:spPr>
          <p:style>
            <a:lnRef idx="0"/>
            <a:fillRef idx="0"/>
            <a:effectRef idx="0"/>
            <a:fontRef idx="minor"/>
          </p:style>
        </p:sp>
        <p:sp>
          <p:nvSpPr>
            <p:cNvPr id="2999" name="CustomShape 44"/>
            <p:cNvSpPr/>
            <p:nvPr/>
          </p:nvSpPr>
          <p:spPr>
            <a:xfrm>
              <a:off x="2206440" y="3767040"/>
              <a:ext cx="12600" cy="5400"/>
            </a:xfrm>
            <a:custGeom>
              <a:avLst/>
              <a:gdLst/>
              <a:ahLst/>
              <a:rect l="l" t="t" r="r" b="b"/>
              <a:pathLst>
                <a:path w="1682" h="861">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w="0">
              <a:solidFill>
                <a:srgbClr val="de8b74"/>
              </a:solidFill>
            </a:ln>
          </p:spPr>
          <p:style>
            <a:lnRef idx="0"/>
            <a:fillRef idx="0"/>
            <a:effectRef idx="0"/>
            <a:fontRef idx="minor"/>
          </p:style>
        </p:sp>
        <p:sp>
          <p:nvSpPr>
            <p:cNvPr id="3000" name="CustomShape 45"/>
            <p:cNvSpPr/>
            <p:nvPr/>
          </p:nvSpPr>
          <p:spPr>
            <a:xfrm>
              <a:off x="2187720" y="3756240"/>
              <a:ext cx="15120" cy="10080"/>
            </a:xfrm>
            <a:custGeom>
              <a:avLst/>
              <a:gdLst/>
              <a:ahLst/>
              <a:rect l="l" t="t" r="r" b="b"/>
              <a:pathLst>
                <a:path w="1996" h="1383">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w="0">
              <a:solidFill>
                <a:srgbClr val="de8b74"/>
              </a:solidFill>
            </a:ln>
          </p:spPr>
          <p:style>
            <a:lnRef idx="0"/>
            <a:fillRef idx="0"/>
            <a:effectRef idx="0"/>
            <a:fontRef idx="minor"/>
          </p:style>
        </p:sp>
        <p:sp>
          <p:nvSpPr>
            <p:cNvPr id="3001" name="CustomShape 46"/>
            <p:cNvSpPr/>
            <p:nvPr/>
          </p:nvSpPr>
          <p:spPr>
            <a:xfrm>
              <a:off x="2580120" y="3768480"/>
              <a:ext cx="15840" cy="32400"/>
            </a:xfrm>
            <a:custGeom>
              <a:avLst/>
              <a:gdLst/>
              <a:ahLst/>
              <a:rect l="l" t="t" r="r" b="b"/>
              <a:pathLst>
                <a:path w="2050" h="3996">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w="0">
              <a:solidFill>
                <a:srgbClr val="de8b74"/>
              </a:solidFill>
            </a:ln>
          </p:spPr>
          <p:style>
            <a:lnRef idx="0"/>
            <a:fillRef idx="0"/>
            <a:effectRef idx="0"/>
            <a:fontRef idx="minor"/>
          </p:style>
        </p:sp>
        <p:sp>
          <p:nvSpPr>
            <p:cNvPr id="3002" name="CustomShape 47"/>
            <p:cNvSpPr/>
            <p:nvPr/>
          </p:nvSpPr>
          <p:spPr>
            <a:xfrm>
              <a:off x="2594160" y="3744360"/>
              <a:ext cx="3600" cy="19440"/>
            </a:xfrm>
            <a:custGeom>
              <a:avLst/>
              <a:gdLst/>
              <a:ahLst/>
              <a:rect l="l" t="t" r="r" b="b"/>
              <a:pathLst>
                <a:path w="646" h="2491">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w="0">
              <a:solidFill>
                <a:srgbClr val="de8b74"/>
              </a:solidFill>
            </a:ln>
          </p:spPr>
          <p:style>
            <a:lnRef idx="0"/>
            <a:fillRef idx="0"/>
            <a:effectRef idx="0"/>
            <a:fontRef idx="minor"/>
          </p:style>
        </p:sp>
        <p:sp>
          <p:nvSpPr>
            <p:cNvPr id="3003" name="CustomShape 48"/>
            <p:cNvSpPr/>
            <p:nvPr/>
          </p:nvSpPr>
          <p:spPr>
            <a:xfrm>
              <a:off x="2583720" y="3707280"/>
              <a:ext cx="7560" cy="11160"/>
            </a:xfrm>
            <a:custGeom>
              <a:avLst/>
              <a:gdLst/>
              <a:ahLst/>
              <a:rect l="l" t="t" r="r" b="b"/>
              <a:pathLst>
                <a:path w="1114" h="1524">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w="0">
              <a:solidFill>
                <a:srgbClr val="de8b74"/>
              </a:solidFill>
            </a:ln>
          </p:spPr>
          <p:style>
            <a:lnRef idx="0"/>
            <a:fillRef idx="0"/>
            <a:effectRef idx="0"/>
            <a:fontRef idx="minor"/>
          </p:style>
        </p:sp>
        <p:sp>
          <p:nvSpPr>
            <p:cNvPr id="3004" name="CustomShape 49"/>
            <p:cNvSpPr/>
            <p:nvPr/>
          </p:nvSpPr>
          <p:spPr>
            <a:xfrm>
              <a:off x="2590920" y="3723120"/>
              <a:ext cx="6120" cy="16200"/>
            </a:xfrm>
            <a:custGeom>
              <a:avLst/>
              <a:gdLst/>
              <a:ahLst/>
              <a:rect l="l" t="t" r="r" b="b"/>
              <a:pathLst>
                <a:path w="946" h="2128">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w="0">
              <a:solidFill>
                <a:srgbClr val="de8b74"/>
              </a:solidFill>
            </a:ln>
          </p:spPr>
          <p:style>
            <a:lnRef idx="0"/>
            <a:fillRef idx="0"/>
            <a:effectRef idx="0"/>
            <a:fontRef idx="minor"/>
          </p:style>
        </p:sp>
        <p:sp>
          <p:nvSpPr>
            <p:cNvPr id="3005" name="CustomShape 50"/>
            <p:cNvSpPr/>
            <p:nvPr/>
          </p:nvSpPr>
          <p:spPr>
            <a:xfrm>
              <a:off x="2501280" y="4059720"/>
              <a:ext cx="33840" cy="15480"/>
            </a:xfrm>
            <a:custGeom>
              <a:avLst/>
              <a:gdLst/>
              <a:ahLst/>
              <a:rect l="l" t="t" r="r" b="b"/>
              <a:pathLst>
                <a:path w="4168" h="2048">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w="0">
              <a:solidFill>
                <a:srgbClr val="de8b74"/>
              </a:solidFill>
            </a:ln>
          </p:spPr>
          <p:style>
            <a:lnRef idx="0"/>
            <a:fillRef idx="0"/>
            <a:effectRef idx="0"/>
            <a:fontRef idx="minor"/>
          </p:style>
        </p:sp>
        <p:sp>
          <p:nvSpPr>
            <p:cNvPr id="3006" name="CustomShape 51"/>
            <p:cNvSpPr/>
            <p:nvPr/>
          </p:nvSpPr>
          <p:spPr>
            <a:xfrm>
              <a:off x="2538000" y="4043880"/>
              <a:ext cx="15480" cy="14040"/>
            </a:xfrm>
            <a:custGeom>
              <a:avLst/>
              <a:gdLst/>
              <a:ahLst/>
              <a:rect l="l" t="t" r="r" b="b"/>
              <a:pathLst>
                <a:path w="2044" h="1844">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w="0">
              <a:solidFill>
                <a:srgbClr val="de8b74"/>
              </a:solidFill>
            </a:ln>
          </p:spPr>
          <p:style>
            <a:lnRef idx="0"/>
            <a:fillRef idx="0"/>
            <a:effectRef idx="0"/>
            <a:fontRef idx="minor"/>
          </p:style>
        </p:sp>
        <p:sp>
          <p:nvSpPr>
            <p:cNvPr id="3007" name="CustomShape 52"/>
            <p:cNvSpPr/>
            <p:nvPr/>
          </p:nvSpPr>
          <p:spPr>
            <a:xfrm>
              <a:off x="2566080" y="4010040"/>
              <a:ext cx="6120" cy="11880"/>
            </a:xfrm>
            <a:custGeom>
              <a:avLst/>
              <a:gdLst/>
              <a:ahLst/>
              <a:rect l="l" t="t" r="r" b="b"/>
              <a:pathLst>
                <a:path w="918" h="1609">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w="0">
              <a:solidFill>
                <a:srgbClr val="de8b74"/>
              </a:solidFill>
            </a:ln>
          </p:spPr>
          <p:style>
            <a:lnRef idx="0"/>
            <a:fillRef idx="0"/>
            <a:effectRef idx="0"/>
            <a:fontRef idx="minor"/>
          </p:style>
        </p:sp>
        <p:sp>
          <p:nvSpPr>
            <p:cNvPr id="3008" name="CustomShape 53"/>
            <p:cNvSpPr/>
            <p:nvPr/>
          </p:nvSpPr>
          <p:spPr>
            <a:xfrm>
              <a:off x="2555640" y="4026240"/>
              <a:ext cx="10440" cy="14760"/>
            </a:xfrm>
            <a:custGeom>
              <a:avLst/>
              <a:gdLst/>
              <a:ahLst/>
              <a:rect l="l" t="t" r="r" b="b"/>
              <a:pathLst>
                <a:path w="1452" h="1927">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w="0">
              <a:solidFill>
                <a:srgbClr val="de8b74"/>
              </a:solidFill>
            </a:ln>
          </p:spPr>
          <p:style>
            <a:lnRef idx="0"/>
            <a:fillRef idx="0"/>
            <a:effectRef idx="0"/>
            <a:fontRef idx="minor"/>
          </p:style>
        </p:sp>
      </p:grpSp>
      <p:grpSp>
        <p:nvGrpSpPr>
          <p:cNvPr id="3009" name="Group 54"/>
          <p:cNvGrpSpPr/>
          <p:nvPr/>
        </p:nvGrpSpPr>
        <p:grpSpPr>
          <a:xfrm>
            <a:off x="6299640" y="3558240"/>
            <a:ext cx="601560" cy="506520"/>
            <a:chOff x="6299640" y="3558240"/>
            <a:chExt cx="601560" cy="506520"/>
          </a:xfrm>
        </p:grpSpPr>
        <p:grpSp>
          <p:nvGrpSpPr>
            <p:cNvPr id="3010" name="Group 55"/>
            <p:cNvGrpSpPr/>
            <p:nvPr/>
          </p:nvGrpSpPr>
          <p:grpSpPr>
            <a:xfrm>
              <a:off x="6299640" y="3786840"/>
              <a:ext cx="601560" cy="277920"/>
              <a:chOff x="6299640" y="3786840"/>
              <a:chExt cx="601560" cy="277920"/>
            </a:xfrm>
          </p:grpSpPr>
          <p:sp>
            <p:nvSpPr>
              <p:cNvPr id="3011" name="CustomShape 56"/>
              <p:cNvSpPr/>
              <p:nvPr/>
            </p:nvSpPr>
            <p:spPr>
              <a:xfrm>
                <a:off x="6299640" y="3786840"/>
                <a:ext cx="560520" cy="277920"/>
              </a:xfrm>
              <a:custGeom>
                <a:avLst/>
                <a:gdLst/>
                <a:ahLst/>
                <a:rect l="l" t="t" r="r" b="b"/>
                <a:pathLst>
                  <a:path w="20764" h="10331">
                    <a:moveTo>
                      <a:pt x="10376" y="1"/>
                    </a:moveTo>
                    <a:lnTo>
                      <a:pt x="1" y="5028"/>
                    </a:lnTo>
                    <a:lnTo>
                      <a:pt x="10376" y="10331"/>
                    </a:lnTo>
                    <a:lnTo>
                      <a:pt x="20763" y="5028"/>
                    </a:lnTo>
                    <a:lnTo>
                      <a:pt x="10376" y="1"/>
                    </a:lnTo>
                    <a:close/>
                  </a:path>
                </a:pathLst>
              </a:custGeom>
              <a:solidFill>
                <a:srgbClr val="435d74"/>
              </a:solidFill>
              <a:ln w="0">
                <a:solidFill>
                  <a:srgbClr val="de8b74"/>
                </a:solidFill>
              </a:ln>
            </p:spPr>
            <p:style>
              <a:lnRef idx="0"/>
              <a:fillRef idx="0"/>
              <a:effectRef idx="0"/>
              <a:fontRef idx="minor"/>
            </p:style>
          </p:sp>
          <p:sp>
            <p:nvSpPr>
              <p:cNvPr id="3012" name="CustomShape 57"/>
              <p:cNvSpPr/>
              <p:nvPr/>
            </p:nvSpPr>
            <p:spPr>
              <a:xfrm>
                <a:off x="6870960" y="3904920"/>
                <a:ext cx="30240" cy="25560"/>
              </a:xfrm>
              <a:custGeom>
                <a:avLst/>
                <a:gdLst/>
                <a:ahLst/>
                <a:rect l="l" t="t" r="r" b="b"/>
                <a:pathLst>
                  <a:path w="1184" h="1007">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435d74"/>
              </a:solidFill>
              <a:ln w="0">
                <a:solidFill>
                  <a:srgbClr val="de8b74"/>
                </a:solidFill>
              </a:ln>
            </p:spPr>
            <p:style>
              <a:lnRef idx="0"/>
              <a:fillRef idx="0"/>
              <a:effectRef idx="0"/>
              <a:fontRef idx="minor"/>
            </p:style>
          </p:sp>
        </p:grpSp>
        <p:grpSp>
          <p:nvGrpSpPr>
            <p:cNvPr id="3013" name="Group 58"/>
            <p:cNvGrpSpPr/>
            <p:nvPr/>
          </p:nvGrpSpPr>
          <p:grpSpPr>
            <a:xfrm>
              <a:off x="6299640" y="3710520"/>
              <a:ext cx="601560" cy="277920"/>
              <a:chOff x="6299640" y="3710520"/>
              <a:chExt cx="601560" cy="277920"/>
            </a:xfrm>
          </p:grpSpPr>
          <p:sp>
            <p:nvSpPr>
              <p:cNvPr id="3014" name="CustomShape 59"/>
              <p:cNvSpPr/>
              <p:nvPr/>
            </p:nvSpPr>
            <p:spPr>
              <a:xfrm>
                <a:off x="6299640" y="3710520"/>
                <a:ext cx="560520" cy="277920"/>
              </a:xfrm>
              <a:custGeom>
                <a:avLst/>
                <a:gdLst/>
                <a:ahLst/>
                <a:rect l="l" t="t" r="r" b="b"/>
                <a:pathLst>
                  <a:path w="20764" h="10331">
                    <a:moveTo>
                      <a:pt x="10376" y="1"/>
                    </a:moveTo>
                    <a:lnTo>
                      <a:pt x="1" y="5028"/>
                    </a:lnTo>
                    <a:lnTo>
                      <a:pt x="10376" y="10331"/>
                    </a:lnTo>
                    <a:lnTo>
                      <a:pt x="20763" y="5028"/>
                    </a:lnTo>
                    <a:lnTo>
                      <a:pt x="10376" y="1"/>
                    </a:lnTo>
                    <a:close/>
                  </a:path>
                </a:pathLst>
              </a:custGeom>
              <a:solidFill>
                <a:srgbClr val="869fb2"/>
              </a:solidFill>
              <a:ln w="0">
                <a:solidFill>
                  <a:srgbClr val="de8b74"/>
                </a:solidFill>
              </a:ln>
            </p:spPr>
            <p:style>
              <a:lnRef idx="0"/>
              <a:fillRef idx="0"/>
              <a:effectRef idx="0"/>
              <a:fontRef idx="minor"/>
            </p:style>
          </p:sp>
          <p:sp>
            <p:nvSpPr>
              <p:cNvPr id="3015" name="CustomShape 60"/>
              <p:cNvSpPr/>
              <p:nvPr/>
            </p:nvSpPr>
            <p:spPr>
              <a:xfrm>
                <a:off x="6870960" y="3828960"/>
                <a:ext cx="30240" cy="25560"/>
              </a:xfrm>
              <a:custGeom>
                <a:avLst/>
                <a:gdLst/>
                <a:ahLst/>
                <a:rect l="l" t="t" r="r" b="b"/>
                <a:pathLst>
                  <a:path w="1184" h="1007">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869fb2"/>
              </a:solidFill>
              <a:ln w="0">
                <a:solidFill>
                  <a:srgbClr val="de8b74"/>
                </a:solidFill>
              </a:ln>
            </p:spPr>
            <p:style>
              <a:lnRef idx="0"/>
              <a:fillRef idx="0"/>
              <a:effectRef idx="0"/>
              <a:fontRef idx="minor"/>
            </p:style>
          </p:sp>
        </p:grpSp>
        <p:grpSp>
          <p:nvGrpSpPr>
            <p:cNvPr id="3016" name="Group 61"/>
            <p:cNvGrpSpPr/>
            <p:nvPr/>
          </p:nvGrpSpPr>
          <p:grpSpPr>
            <a:xfrm>
              <a:off x="6299640" y="3634560"/>
              <a:ext cx="601560" cy="277920"/>
              <a:chOff x="6299640" y="3634560"/>
              <a:chExt cx="601560" cy="277920"/>
            </a:xfrm>
          </p:grpSpPr>
          <p:sp>
            <p:nvSpPr>
              <p:cNvPr id="3017" name="CustomShape 62"/>
              <p:cNvSpPr/>
              <p:nvPr/>
            </p:nvSpPr>
            <p:spPr>
              <a:xfrm>
                <a:off x="6299640" y="3634560"/>
                <a:ext cx="560520" cy="277920"/>
              </a:xfrm>
              <a:custGeom>
                <a:avLst/>
                <a:gdLst/>
                <a:ahLst/>
                <a:rect l="l" t="t" r="r" b="b"/>
                <a:pathLst>
                  <a:path w="20764" h="10331">
                    <a:moveTo>
                      <a:pt x="10376" y="1"/>
                    </a:moveTo>
                    <a:lnTo>
                      <a:pt x="1" y="5028"/>
                    </a:lnTo>
                    <a:lnTo>
                      <a:pt x="10376" y="10331"/>
                    </a:lnTo>
                    <a:lnTo>
                      <a:pt x="20763" y="5028"/>
                    </a:lnTo>
                    <a:lnTo>
                      <a:pt x="10376" y="1"/>
                    </a:lnTo>
                    <a:close/>
                  </a:path>
                </a:pathLst>
              </a:custGeom>
              <a:solidFill>
                <a:srgbClr val="bac8d3"/>
              </a:solidFill>
              <a:ln w="0">
                <a:solidFill>
                  <a:srgbClr val="de8b74"/>
                </a:solidFill>
              </a:ln>
            </p:spPr>
            <p:style>
              <a:lnRef idx="0"/>
              <a:fillRef idx="0"/>
              <a:effectRef idx="0"/>
              <a:fontRef idx="minor"/>
            </p:style>
          </p:sp>
          <p:sp>
            <p:nvSpPr>
              <p:cNvPr id="3018" name="CustomShape 63"/>
              <p:cNvSpPr/>
              <p:nvPr/>
            </p:nvSpPr>
            <p:spPr>
              <a:xfrm>
                <a:off x="6870960" y="3752640"/>
                <a:ext cx="30240" cy="25560"/>
              </a:xfrm>
              <a:custGeom>
                <a:avLst/>
                <a:gdLst/>
                <a:ahLst/>
                <a:rect l="l" t="t" r="r" b="b"/>
                <a:pathLst>
                  <a:path w="1184" h="1007">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bac8d3"/>
              </a:solidFill>
              <a:ln w="0">
                <a:solidFill>
                  <a:srgbClr val="de8b74"/>
                </a:solidFill>
              </a:ln>
            </p:spPr>
            <p:style>
              <a:lnRef idx="0"/>
              <a:fillRef idx="0"/>
              <a:effectRef idx="0"/>
              <a:fontRef idx="minor"/>
            </p:style>
          </p:sp>
        </p:grpSp>
        <p:grpSp>
          <p:nvGrpSpPr>
            <p:cNvPr id="3019" name="Group 64"/>
            <p:cNvGrpSpPr/>
            <p:nvPr/>
          </p:nvGrpSpPr>
          <p:grpSpPr>
            <a:xfrm>
              <a:off x="6299640" y="3558240"/>
              <a:ext cx="601560" cy="277920"/>
              <a:chOff x="6299640" y="3558240"/>
              <a:chExt cx="601560" cy="277920"/>
            </a:xfrm>
          </p:grpSpPr>
          <p:sp>
            <p:nvSpPr>
              <p:cNvPr id="3020" name="CustomShape 65"/>
              <p:cNvSpPr/>
              <p:nvPr/>
            </p:nvSpPr>
            <p:spPr>
              <a:xfrm>
                <a:off x="6299640" y="3558240"/>
                <a:ext cx="560520" cy="277920"/>
              </a:xfrm>
              <a:custGeom>
                <a:avLst/>
                <a:gdLst/>
                <a:ahLst/>
                <a:rect l="l" t="t" r="r" b="b"/>
                <a:pathLst>
                  <a:path w="20764" h="10331">
                    <a:moveTo>
                      <a:pt x="10376" y="1"/>
                    </a:moveTo>
                    <a:lnTo>
                      <a:pt x="1" y="5028"/>
                    </a:lnTo>
                    <a:lnTo>
                      <a:pt x="10376" y="10331"/>
                    </a:lnTo>
                    <a:lnTo>
                      <a:pt x="20763" y="5028"/>
                    </a:lnTo>
                    <a:lnTo>
                      <a:pt x="10376" y="1"/>
                    </a:lnTo>
                    <a:close/>
                  </a:path>
                </a:pathLst>
              </a:custGeom>
              <a:solidFill>
                <a:srgbClr val="e3e9ed"/>
              </a:solidFill>
              <a:ln w="0">
                <a:solidFill>
                  <a:srgbClr val="de8b74"/>
                </a:solidFill>
              </a:ln>
            </p:spPr>
            <p:style>
              <a:lnRef idx="0"/>
              <a:fillRef idx="0"/>
              <a:effectRef idx="0"/>
              <a:fontRef idx="minor"/>
            </p:style>
          </p:sp>
          <p:sp>
            <p:nvSpPr>
              <p:cNvPr id="3021" name="CustomShape 66"/>
              <p:cNvSpPr/>
              <p:nvPr/>
            </p:nvSpPr>
            <p:spPr>
              <a:xfrm>
                <a:off x="6870960" y="3676680"/>
                <a:ext cx="30240" cy="25560"/>
              </a:xfrm>
              <a:custGeom>
                <a:avLst/>
                <a:gdLst/>
                <a:ahLst/>
                <a:rect l="l" t="t" r="r" b="b"/>
                <a:pathLst>
                  <a:path w="1184" h="1007">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e3e9ed"/>
              </a:solidFill>
              <a:ln w="0">
                <a:solidFill>
                  <a:srgbClr val="de8b74"/>
                </a:solidFill>
              </a:ln>
            </p:spPr>
            <p:style>
              <a:lnRef idx="0"/>
              <a:fillRef idx="0"/>
              <a:effectRef idx="0"/>
              <a:fontRef idx="minor"/>
            </p:style>
          </p:sp>
        </p:grpSp>
      </p:grpSp>
      <p:grpSp>
        <p:nvGrpSpPr>
          <p:cNvPr id="3022" name="Group 67"/>
          <p:cNvGrpSpPr/>
          <p:nvPr/>
        </p:nvGrpSpPr>
        <p:grpSpPr>
          <a:xfrm>
            <a:off x="6294960" y="1627920"/>
            <a:ext cx="494280" cy="493920"/>
            <a:chOff x="6294960" y="1627920"/>
            <a:chExt cx="494280" cy="493920"/>
          </a:xfrm>
        </p:grpSpPr>
        <p:sp>
          <p:nvSpPr>
            <p:cNvPr id="3023" name="CustomShape 68"/>
            <p:cNvSpPr/>
            <p:nvPr/>
          </p:nvSpPr>
          <p:spPr>
            <a:xfrm>
              <a:off x="6294960" y="1627920"/>
              <a:ext cx="494280" cy="493920"/>
            </a:xfrm>
            <a:prstGeom prst="ellipse">
              <a:avLst/>
            </a:prstGeom>
            <a:solidFill>
              <a:srgbClr val="667e92"/>
            </a:solidFill>
            <a:ln w="0">
              <a:solidFill>
                <a:srgbClr val="de8b74"/>
              </a:solidFill>
            </a:ln>
          </p:spPr>
          <p:style>
            <a:lnRef idx="0"/>
            <a:fillRef idx="0"/>
            <a:effectRef idx="0"/>
            <a:fontRef idx="minor"/>
          </p:style>
        </p:sp>
        <p:sp>
          <p:nvSpPr>
            <p:cNvPr id="3024" name="CustomShape 69"/>
            <p:cNvSpPr/>
            <p:nvPr/>
          </p:nvSpPr>
          <p:spPr>
            <a:xfrm>
              <a:off x="6339960" y="1672920"/>
              <a:ext cx="404280" cy="404280"/>
            </a:xfrm>
            <a:prstGeom prst="ellipse">
              <a:avLst/>
            </a:prstGeom>
            <a:solidFill>
              <a:srgbClr val="869fb2"/>
            </a:solidFill>
            <a:ln w="0">
              <a:solidFill>
                <a:srgbClr val="de8b74"/>
              </a:solidFill>
            </a:ln>
          </p:spPr>
          <p:style>
            <a:lnRef idx="0"/>
            <a:fillRef idx="0"/>
            <a:effectRef idx="0"/>
            <a:fontRef idx="minor"/>
          </p:style>
        </p:sp>
        <p:sp>
          <p:nvSpPr>
            <p:cNvPr id="3025" name="CustomShape 70"/>
            <p:cNvSpPr/>
            <p:nvPr/>
          </p:nvSpPr>
          <p:spPr>
            <a:xfrm>
              <a:off x="6395400" y="1728360"/>
              <a:ext cx="293400" cy="293400"/>
            </a:xfrm>
            <a:prstGeom prst="ellipse">
              <a:avLst/>
            </a:prstGeom>
            <a:solidFill>
              <a:srgbClr val="bac8d3"/>
            </a:solidFill>
            <a:ln w="0">
              <a:solidFill>
                <a:srgbClr val="de8b74"/>
              </a:solidFill>
            </a:ln>
          </p:spPr>
          <p:style>
            <a:lnRef idx="0"/>
            <a:fillRef idx="0"/>
            <a:effectRef idx="0"/>
            <a:fontRef idx="minor"/>
          </p:style>
        </p:sp>
        <p:sp>
          <p:nvSpPr>
            <p:cNvPr id="3026" name="CustomShape 71"/>
            <p:cNvSpPr/>
            <p:nvPr/>
          </p:nvSpPr>
          <p:spPr>
            <a:xfrm>
              <a:off x="6449760" y="1782720"/>
              <a:ext cx="184320" cy="184320"/>
            </a:xfrm>
            <a:prstGeom prst="ellipse">
              <a:avLst/>
            </a:prstGeom>
            <a:solidFill>
              <a:srgbClr val="cfd9e0"/>
            </a:solidFill>
            <a:ln w="0">
              <a:solidFill>
                <a:srgbClr val="de8b74"/>
              </a:solid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7" name="CustomShape 1"/>
          <p:cNvSpPr/>
          <p:nvPr/>
        </p:nvSpPr>
        <p:spPr>
          <a:xfrm>
            <a:off x="1844280" y="2811600"/>
            <a:ext cx="2433960" cy="1961640"/>
          </a:xfrm>
          <a:prstGeom prst="rect">
            <a:avLst/>
          </a:prstGeom>
          <a:noFill/>
          <a:ln w="0">
            <a:noFill/>
          </a:ln>
        </p:spPr>
        <p:style>
          <a:lnRef idx="0"/>
          <a:fillRef idx="0"/>
          <a:effectRef idx="0"/>
          <a:fontRef idx="minor"/>
        </p:style>
      </p:sp>
      <p:sp>
        <p:nvSpPr>
          <p:cNvPr id="3028" name="CustomShape 2"/>
          <p:cNvSpPr/>
          <p:nvPr/>
        </p:nvSpPr>
        <p:spPr>
          <a:xfrm>
            <a:off x="1905480" y="1864440"/>
            <a:ext cx="5331600" cy="824400"/>
          </a:xfrm>
          <a:custGeom>
            <a:avLst/>
            <a:gdLst/>
            <a:ahLst/>
            <a:rect l="l" t="t" r="r" b="b"/>
            <a:pathLst>
              <a:path w="272073" h="179396">
                <a:moveTo>
                  <a:pt x="1" y="1"/>
                </a:moveTo>
                <a:lnTo>
                  <a:pt x="1" y="179396"/>
                </a:lnTo>
                <a:lnTo>
                  <a:pt x="272073" y="179396"/>
                </a:lnTo>
                <a:lnTo>
                  <a:pt x="272073" y="1"/>
                </a:lnTo>
                <a:close/>
              </a:path>
            </a:pathLst>
          </a:custGeom>
          <a:solidFill>
            <a:schemeClr val="accent1"/>
          </a:solidFill>
          <a:ln w="0">
            <a:noFill/>
          </a:ln>
        </p:spPr>
        <p:style>
          <a:lnRef idx="0"/>
          <a:fillRef idx="0"/>
          <a:effectRef idx="0"/>
          <a:fontRef idx="minor"/>
        </p:style>
      </p:sp>
      <p:sp>
        <p:nvSpPr>
          <p:cNvPr id="3029" name="CustomShape 3"/>
          <p:cNvSpPr/>
          <p:nvPr/>
        </p:nvSpPr>
        <p:spPr>
          <a:xfrm>
            <a:off x="4167720" y="2984040"/>
            <a:ext cx="4196880" cy="839880"/>
          </a:xfrm>
          <a:prstGeom prst="rect">
            <a:avLst/>
          </a:prstGeom>
          <a:noFill/>
          <a:ln w="0">
            <a:noFill/>
          </a:ln>
        </p:spPr>
        <p:style>
          <a:lnRef idx="0"/>
          <a:fillRef idx="0"/>
          <a:effectRef idx="0"/>
          <a:fontRef idx="minor"/>
        </p:style>
        <p:txBody>
          <a:bodyPr lIns="90000" rIns="90000" tIns="91440" bIns="91440" anchor="ctr">
            <a:noAutofit/>
          </a:bodyPr>
          <a:p>
            <a:pPr>
              <a:lnSpc>
                <a:spcPct val="90000"/>
              </a:lnSpc>
              <a:buNone/>
            </a:pPr>
            <a:r>
              <a:rPr b="0" lang="es-ES" sz="3300" spc="-1" strike="noStrike">
                <a:solidFill>
                  <a:srgbClr val="8cbabe"/>
                </a:solidFill>
                <a:latin typeface="Arial"/>
                <a:ea typeface="Arial Unicode MS"/>
              </a:rPr>
              <a:t>A</a:t>
            </a:r>
            <a:r>
              <a:rPr b="0" lang="ca-ES" sz="3300" spc="-1" strike="noStrike">
                <a:solidFill>
                  <a:srgbClr val="8cbabe"/>
                </a:solidFill>
                <a:latin typeface="Arial"/>
                <a:ea typeface="Arial Unicode MS"/>
              </a:rPr>
              <a:t>ntecedentes</a:t>
            </a:r>
            <a:endParaRPr b="0" lang="en-US" sz="3300" spc="-1" strike="noStrike">
              <a:latin typeface="Arial"/>
            </a:endParaRPr>
          </a:p>
        </p:txBody>
      </p:sp>
      <p:sp>
        <p:nvSpPr>
          <p:cNvPr id="3030" name="CustomShape 4"/>
          <p:cNvSpPr/>
          <p:nvPr/>
        </p:nvSpPr>
        <p:spPr>
          <a:xfrm>
            <a:off x="4167720" y="3763440"/>
            <a:ext cx="3285360" cy="761400"/>
          </a:xfrm>
          <a:prstGeom prst="rect">
            <a:avLst/>
          </a:prstGeom>
          <a:noFill/>
          <a:ln w="0">
            <a:noFill/>
          </a:ln>
        </p:spPr>
        <p:style>
          <a:lnRef idx="0"/>
          <a:fillRef idx="0"/>
          <a:effectRef idx="0"/>
          <a:fontRef idx="minor"/>
        </p:style>
        <p:txBody>
          <a:bodyPr lIns="90000" rIns="90000" tIns="91440" bIns="91440" anchor="t">
            <a:noAutofit/>
          </a:bodyPr>
          <a:p>
            <a:pPr>
              <a:lnSpc>
                <a:spcPct val="90000"/>
              </a:lnSpc>
              <a:spcAft>
                <a:spcPts val="1599"/>
              </a:spcAft>
              <a:buNone/>
              <a:tabLst>
                <a:tab algn="l" pos="0"/>
              </a:tabLst>
            </a:pPr>
            <a:r>
              <a:rPr b="0" lang="en-US" sz="2100" spc="-1" strike="noStrike">
                <a:solidFill>
                  <a:srgbClr val="39767e"/>
                </a:solidFill>
                <a:latin typeface="Arial"/>
                <a:ea typeface="Arial Unicode MS"/>
              </a:rPr>
              <a:t>1994 - 2022</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1" name="CustomShape 1"/>
          <p:cNvSpPr/>
          <p:nvPr/>
        </p:nvSpPr>
        <p:spPr>
          <a:xfrm>
            <a:off x="713160" y="980640"/>
            <a:ext cx="7724880" cy="570960"/>
          </a:xfrm>
          <a:prstGeom prst="rect">
            <a:avLst/>
          </a:prstGeom>
          <a:noFill/>
          <a:ln w="0">
            <a:noFill/>
          </a:ln>
        </p:spPr>
        <p:style>
          <a:lnRef idx="0"/>
          <a:fillRef idx="0"/>
          <a:effectRef idx="0"/>
          <a:fontRef idx="minor"/>
        </p:style>
        <p:txBody>
          <a:bodyPr lIns="90000" rIns="90000" tIns="91440" bIns="91440" anchor="t">
            <a:noAutofit/>
          </a:bodyPr>
          <a:p>
            <a:pPr algn="ctr">
              <a:lnSpc>
                <a:spcPct val="100000"/>
              </a:lnSpc>
              <a:buNone/>
              <a:tabLst>
                <a:tab algn="l" pos="0"/>
              </a:tabLst>
            </a:pPr>
            <a:r>
              <a:rPr b="0" lang="ca-ES" sz="2800" spc="-1" strike="noStrike">
                <a:solidFill>
                  <a:srgbClr val="ffffff"/>
                </a:solidFill>
                <a:latin typeface="Righteous"/>
                <a:ea typeface="Righteous"/>
              </a:rPr>
              <a:t>Evolución geoweb</a:t>
            </a:r>
            <a:endParaRPr b="0" lang="en-US" sz="2800" spc="-1" strike="noStrike">
              <a:latin typeface="Arial"/>
            </a:endParaRPr>
          </a:p>
        </p:txBody>
      </p:sp>
      <p:sp>
        <p:nvSpPr>
          <p:cNvPr id="3032" name="CustomShape 2"/>
          <p:cNvSpPr/>
          <p:nvPr/>
        </p:nvSpPr>
        <p:spPr>
          <a:xfrm>
            <a:off x="694800" y="3705840"/>
            <a:ext cx="7752600" cy="360"/>
          </a:xfrm>
          <a:custGeom>
            <a:avLst/>
            <a:gdLst/>
            <a:ahLst/>
            <a:rect l="l" t="t" r="r" b="b"/>
            <a:pathLst>
              <a:path w="21600" h="21600">
                <a:moveTo>
                  <a:pt x="0" y="0"/>
                </a:moveTo>
                <a:lnTo>
                  <a:pt x="21600" y="21600"/>
                </a:lnTo>
              </a:path>
            </a:pathLst>
          </a:custGeom>
          <a:noFill/>
          <a:ln w="28440">
            <a:solidFill>
              <a:srgbClr val="de8b74"/>
            </a:solidFill>
            <a:round/>
          </a:ln>
        </p:spPr>
        <p:style>
          <a:lnRef idx="0"/>
          <a:fillRef idx="0"/>
          <a:effectRef idx="0"/>
          <a:fontRef idx="minor"/>
        </p:style>
      </p:sp>
      <p:sp>
        <p:nvSpPr>
          <p:cNvPr id="3033" name="CustomShape 3"/>
          <p:cNvSpPr/>
          <p:nvPr/>
        </p:nvSpPr>
        <p:spPr>
          <a:xfrm>
            <a:off x="1441440" y="3574080"/>
            <a:ext cx="261360" cy="261360"/>
          </a:xfrm>
          <a:prstGeom prst="ellipse">
            <a:avLst/>
          </a:prstGeom>
          <a:solidFill>
            <a:srgbClr val="84b6bc"/>
          </a:solidFill>
          <a:ln w="0">
            <a:noFill/>
          </a:ln>
        </p:spPr>
        <p:style>
          <a:lnRef idx="0"/>
          <a:fillRef idx="0"/>
          <a:effectRef idx="0"/>
          <a:fontRef idx="minor"/>
        </p:style>
      </p:sp>
      <p:sp>
        <p:nvSpPr>
          <p:cNvPr id="3034" name="CustomShape 4"/>
          <p:cNvSpPr/>
          <p:nvPr/>
        </p:nvSpPr>
        <p:spPr>
          <a:xfrm>
            <a:off x="3445200" y="3574080"/>
            <a:ext cx="261360" cy="261360"/>
          </a:xfrm>
          <a:prstGeom prst="ellipse">
            <a:avLst/>
          </a:prstGeom>
          <a:solidFill>
            <a:srgbClr val="84b6bc"/>
          </a:solidFill>
          <a:ln w="0">
            <a:noFill/>
          </a:ln>
        </p:spPr>
        <p:style>
          <a:lnRef idx="0"/>
          <a:fillRef idx="0"/>
          <a:effectRef idx="0"/>
          <a:fontRef idx="minor"/>
        </p:style>
      </p:sp>
      <p:sp>
        <p:nvSpPr>
          <p:cNvPr id="3035" name="CustomShape 5"/>
          <p:cNvSpPr/>
          <p:nvPr/>
        </p:nvSpPr>
        <p:spPr>
          <a:xfrm>
            <a:off x="5448960" y="3574080"/>
            <a:ext cx="261360" cy="261360"/>
          </a:xfrm>
          <a:prstGeom prst="ellipse">
            <a:avLst/>
          </a:prstGeom>
          <a:solidFill>
            <a:srgbClr val="84b6bc"/>
          </a:solidFill>
          <a:ln w="0">
            <a:noFill/>
          </a:ln>
        </p:spPr>
        <p:style>
          <a:lnRef idx="0"/>
          <a:fillRef idx="0"/>
          <a:effectRef idx="0"/>
          <a:fontRef idx="minor"/>
        </p:style>
      </p:sp>
      <p:sp>
        <p:nvSpPr>
          <p:cNvPr id="3036" name="CustomShape 6"/>
          <p:cNvSpPr/>
          <p:nvPr/>
        </p:nvSpPr>
        <p:spPr>
          <a:xfrm>
            <a:off x="7452720" y="3574080"/>
            <a:ext cx="261360" cy="261360"/>
          </a:xfrm>
          <a:prstGeom prst="ellipse">
            <a:avLst/>
          </a:prstGeom>
          <a:solidFill>
            <a:srgbClr val="84b6bc"/>
          </a:solidFill>
          <a:ln w="0">
            <a:noFill/>
          </a:ln>
        </p:spPr>
        <p:style>
          <a:lnRef idx="0"/>
          <a:fillRef idx="0"/>
          <a:effectRef idx="0"/>
          <a:fontRef idx="minor"/>
        </p:style>
      </p:sp>
      <p:sp>
        <p:nvSpPr>
          <p:cNvPr id="3037" name="CustomShape 7"/>
          <p:cNvSpPr/>
          <p:nvPr/>
        </p:nvSpPr>
        <p:spPr>
          <a:xfrm>
            <a:off x="805320" y="3052800"/>
            <a:ext cx="1533240" cy="41076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2200" spc="-1" strike="noStrike">
                <a:solidFill>
                  <a:srgbClr val="bad6d8"/>
                </a:solidFill>
                <a:latin typeface="Righteous"/>
                <a:ea typeface="Righteous"/>
              </a:rPr>
              <a:t>1990</a:t>
            </a:r>
            <a:endParaRPr b="0" lang="en-US" sz="2200" spc="-1" strike="noStrike">
              <a:latin typeface="Arial"/>
            </a:endParaRPr>
          </a:p>
        </p:txBody>
      </p:sp>
      <p:sp>
        <p:nvSpPr>
          <p:cNvPr id="3038" name="CustomShape 8"/>
          <p:cNvSpPr/>
          <p:nvPr/>
        </p:nvSpPr>
        <p:spPr>
          <a:xfrm>
            <a:off x="2809080" y="3052800"/>
            <a:ext cx="1533240" cy="41076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2200" spc="-1" strike="noStrike">
                <a:solidFill>
                  <a:srgbClr val="bad6d8"/>
                </a:solidFill>
                <a:latin typeface="Righteous"/>
                <a:ea typeface="Righteous"/>
              </a:rPr>
              <a:t>2000</a:t>
            </a:r>
            <a:endParaRPr b="0" lang="en-US" sz="2200" spc="-1" strike="noStrike">
              <a:latin typeface="Arial"/>
            </a:endParaRPr>
          </a:p>
        </p:txBody>
      </p:sp>
      <p:sp>
        <p:nvSpPr>
          <p:cNvPr id="3039" name="CustomShape 9"/>
          <p:cNvSpPr/>
          <p:nvPr/>
        </p:nvSpPr>
        <p:spPr>
          <a:xfrm>
            <a:off x="4812840" y="3052800"/>
            <a:ext cx="1533240" cy="41076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2200" spc="-1" strike="noStrike">
                <a:solidFill>
                  <a:srgbClr val="bad6d8"/>
                </a:solidFill>
                <a:latin typeface="Righteous"/>
                <a:ea typeface="Righteous"/>
              </a:rPr>
              <a:t>2010</a:t>
            </a:r>
            <a:endParaRPr b="0" lang="en-US" sz="2200" spc="-1" strike="noStrike">
              <a:latin typeface="Arial"/>
            </a:endParaRPr>
          </a:p>
        </p:txBody>
      </p:sp>
      <p:sp>
        <p:nvSpPr>
          <p:cNvPr id="3040" name="CustomShape 10"/>
          <p:cNvSpPr/>
          <p:nvPr/>
        </p:nvSpPr>
        <p:spPr>
          <a:xfrm>
            <a:off x="6816600" y="3052800"/>
            <a:ext cx="1533240" cy="41076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2200" spc="-1" strike="noStrike">
                <a:solidFill>
                  <a:srgbClr val="bad6d8"/>
                </a:solidFill>
                <a:latin typeface="Righteous"/>
                <a:ea typeface="Righteous"/>
              </a:rPr>
              <a:t>2020</a:t>
            </a:r>
            <a:endParaRPr b="0" lang="en-US" sz="2200" spc="-1" strike="noStrike">
              <a:latin typeface="Arial"/>
            </a:endParaRPr>
          </a:p>
        </p:txBody>
      </p:sp>
      <p:sp>
        <p:nvSpPr>
          <p:cNvPr id="3041" name="CustomShape 11"/>
          <p:cNvSpPr/>
          <p:nvPr/>
        </p:nvSpPr>
        <p:spPr>
          <a:xfrm>
            <a:off x="333000" y="2479320"/>
            <a:ext cx="1971720" cy="249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050" spc="-1" strike="noStrike">
                <a:solidFill>
                  <a:srgbClr val="de8b74"/>
                </a:solidFill>
                <a:latin typeface="Arial"/>
                <a:ea typeface="Arial"/>
              </a:rPr>
              <a:t>Primeros servidores de mapas</a:t>
            </a:r>
            <a:endParaRPr b="0" lang="en-US" sz="1050" spc="-1" strike="noStrike">
              <a:latin typeface="Arial"/>
            </a:endParaRPr>
          </a:p>
        </p:txBody>
      </p:sp>
      <p:sp>
        <p:nvSpPr>
          <p:cNvPr id="3042" name="CustomShape 12"/>
          <p:cNvSpPr/>
          <p:nvPr/>
        </p:nvSpPr>
        <p:spPr>
          <a:xfrm>
            <a:off x="1275840" y="4230000"/>
            <a:ext cx="1738800" cy="249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050" spc="-1" strike="noStrike">
                <a:solidFill>
                  <a:srgbClr val="de8b74"/>
                </a:solidFill>
                <a:latin typeface="Arial"/>
                <a:ea typeface="Arial"/>
              </a:rPr>
              <a:t>Primeros estándares OGC</a:t>
            </a:r>
            <a:endParaRPr b="0" lang="en-US" sz="1050" spc="-1" strike="noStrike">
              <a:latin typeface="Arial"/>
            </a:endParaRPr>
          </a:p>
        </p:txBody>
      </p:sp>
      <p:sp>
        <p:nvSpPr>
          <p:cNvPr id="3043" name="CustomShape 13"/>
          <p:cNvSpPr/>
          <p:nvPr/>
        </p:nvSpPr>
        <p:spPr>
          <a:xfrm>
            <a:off x="3718800" y="4628520"/>
            <a:ext cx="964440" cy="249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050" spc="-1" strike="noStrike">
                <a:solidFill>
                  <a:srgbClr val="de8b74"/>
                </a:solidFill>
                <a:latin typeface="Arial"/>
                <a:ea typeface="Arial"/>
              </a:rPr>
              <a:t>Google Maps</a:t>
            </a:r>
            <a:endParaRPr b="0" lang="en-US" sz="1050" spc="-1" strike="noStrike">
              <a:latin typeface="Arial"/>
            </a:endParaRPr>
          </a:p>
        </p:txBody>
      </p:sp>
      <p:sp>
        <p:nvSpPr>
          <p:cNvPr id="3044" name="CustomShape 14"/>
          <p:cNvSpPr/>
          <p:nvPr/>
        </p:nvSpPr>
        <p:spPr>
          <a:xfrm>
            <a:off x="3671640" y="2261520"/>
            <a:ext cx="1356120" cy="409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050" spc="-1" strike="noStrike">
                <a:solidFill>
                  <a:srgbClr val="de8b74"/>
                </a:solidFill>
                <a:latin typeface="Arial"/>
                <a:ea typeface="Arial"/>
              </a:rPr>
              <a:t>Servicios de teselas</a:t>
            </a:r>
            <a:endParaRPr b="0" lang="en-US" sz="1050" spc="-1" strike="noStrike">
              <a:latin typeface="Arial"/>
            </a:endParaRPr>
          </a:p>
          <a:p>
            <a:pPr>
              <a:lnSpc>
                <a:spcPct val="100000"/>
              </a:lnSpc>
              <a:buNone/>
            </a:pPr>
            <a:r>
              <a:rPr b="0" lang="es-ES" sz="1050" spc="-1" strike="noStrike">
                <a:solidFill>
                  <a:srgbClr val="de8b74"/>
                </a:solidFill>
                <a:latin typeface="Arial"/>
                <a:ea typeface="Arial"/>
              </a:rPr>
              <a:t>(raster)</a:t>
            </a:r>
            <a:endParaRPr b="0" lang="en-US" sz="1050" spc="-1" strike="noStrike">
              <a:latin typeface="Arial"/>
            </a:endParaRPr>
          </a:p>
        </p:txBody>
      </p:sp>
      <p:sp>
        <p:nvSpPr>
          <p:cNvPr id="3045" name="CustomShape 15"/>
          <p:cNvSpPr/>
          <p:nvPr/>
        </p:nvSpPr>
        <p:spPr>
          <a:xfrm>
            <a:off x="6083640" y="2550240"/>
            <a:ext cx="873000" cy="249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050" spc="-1" strike="noStrike">
                <a:solidFill>
                  <a:srgbClr val="de8b74"/>
                </a:solidFill>
                <a:latin typeface="Arial"/>
                <a:ea typeface="Arial"/>
              </a:rPr>
              <a:t>Vector-Tiles</a:t>
            </a:r>
            <a:endParaRPr b="0" lang="en-US" sz="1050" spc="-1" strike="noStrike">
              <a:latin typeface="Arial"/>
            </a:endParaRPr>
          </a:p>
        </p:txBody>
      </p:sp>
      <p:sp>
        <p:nvSpPr>
          <p:cNvPr id="3046" name="CustomShape 16"/>
          <p:cNvSpPr/>
          <p:nvPr/>
        </p:nvSpPr>
        <p:spPr>
          <a:xfrm>
            <a:off x="5898600" y="4483800"/>
            <a:ext cx="1772280" cy="249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050" spc="-1" strike="noStrike">
                <a:solidFill>
                  <a:srgbClr val="de8b74"/>
                </a:solidFill>
                <a:latin typeface="Arial"/>
                <a:ea typeface="Arial"/>
              </a:rPr>
              <a:t>WebGL en Google Chrome</a:t>
            </a:r>
            <a:endParaRPr b="0" lang="en-US" sz="1050" spc="-1" strike="noStrike">
              <a:latin typeface="Arial"/>
            </a:endParaRPr>
          </a:p>
        </p:txBody>
      </p:sp>
      <p:sp>
        <p:nvSpPr>
          <p:cNvPr id="3047" name="CustomShape 17"/>
          <p:cNvSpPr/>
          <p:nvPr/>
        </p:nvSpPr>
        <p:spPr>
          <a:xfrm>
            <a:off x="7292520" y="4097520"/>
            <a:ext cx="1046880" cy="249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050" spc="-1" strike="noStrike">
                <a:solidFill>
                  <a:srgbClr val="de8b74"/>
                </a:solidFill>
                <a:latin typeface="Arial"/>
                <a:ea typeface="Arial"/>
              </a:rPr>
              <a:t>Mapbox Styles</a:t>
            </a:r>
            <a:endParaRPr b="0" lang="en-US" sz="1050" spc="-1" strike="noStrike">
              <a:latin typeface="Arial"/>
            </a:endParaRPr>
          </a:p>
        </p:txBody>
      </p:sp>
      <p:sp>
        <p:nvSpPr>
          <p:cNvPr id="3048" name="CustomShape 18"/>
          <p:cNvSpPr/>
          <p:nvPr/>
        </p:nvSpPr>
        <p:spPr>
          <a:xfrm>
            <a:off x="2327400" y="2606400"/>
            <a:ext cx="11160" cy="1097640"/>
          </a:xfrm>
          <a:prstGeom prst="bentConnector2">
            <a:avLst/>
          </a:prstGeom>
          <a:noFill/>
          <a:ln>
            <a:solidFill>
              <a:srgbClr val="de8b74"/>
            </a:solidFill>
          </a:ln>
        </p:spPr>
        <p:style>
          <a:lnRef idx="1">
            <a:schemeClr val="accent1"/>
          </a:lnRef>
          <a:fillRef idx="0">
            <a:schemeClr val="accent1"/>
          </a:fillRef>
          <a:effectRef idx="0">
            <a:schemeClr val="accent1"/>
          </a:effectRef>
          <a:fontRef idx="minor"/>
        </p:style>
      </p:sp>
      <p:sp>
        <p:nvSpPr>
          <p:cNvPr id="3049" name="CustomShape 19"/>
          <p:cNvSpPr/>
          <p:nvPr/>
        </p:nvSpPr>
        <p:spPr>
          <a:xfrm flipV="1">
            <a:off x="3033000" y="3796560"/>
            <a:ext cx="448920" cy="556200"/>
          </a:xfrm>
          <a:prstGeom prst="bentConnector2">
            <a:avLst/>
          </a:prstGeom>
          <a:noFill/>
          <a:ln>
            <a:solidFill>
              <a:srgbClr val="de8b74"/>
            </a:solidFill>
          </a:ln>
        </p:spPr>
        <p:style>
          <a:lnRef idx="1">
            <a:schemeClr val="accent1"/>
          </a:lnRef>
          <a:fillRef idx="0">
            <a:schemeClr val="accent1"/>
          </a:fillRef>
          <a:effectRef idx="0">
            <a:schemeClr val="accent1"/>
          </a:effectRef>
          <a:fontRef idx="minor"/>
        </p:style>
      </p:sp>
      <p:sp>
        <p:nvSpPr>
          <p:cNvPr id="3050" name="CustomShape 20"/>
          <p:cNvSpPr/>
          <p:nvPr/>
        </p:nvSpPr>
        <p:spPr>
          <a:xfrm flipH="1" flipV="1">
            <a:off x="4569840" y="3703680"/>
            <a:ext cx="122040" cy="1047960"/>
          </a:xfrm>
          <a:prstGeom prst="bentConnector4">
            <a:avLst>
              <a:gd name="adj1" fmla="val -184484"/>
              <a:gd name="adj2" fmla="val 56047"/>
            </a:avLst>
          </a:prstGeom>
          <a:noFill/>
          <a:ln>
            <a:solidFill>
              <a:srgbClr val="de8b74"/>
            </a:solidFill>
          </a:ln>
        </p:spPr>
        <p:style>
          <a:lnRef idx="1">
            <a:schemeClr val="accent1"/>
          </a:lnRef>
          <a:fillRef idx="0">
            <a:schemeClr val="accent1"/>
          </a:fillRef>
          <a:effectRef idx="0">
            <a:schemeClr val="accent1"/>
          </a:effectRef>
          <a:fontRef idx="minor"/>
        </p:style>
      </p:sp>
      <p:sp>
        <p:nvSpPr>
          <p:cNvPr id="3051" name="CustomShape 21"/>
          <p:cNvSpPr/>
          <p:nvPr/>
        </p:nvSpPr>
        <p:spPr>
          <a:xfrm flipH="1" rot="16200000">
            <a:off x="4073400" y="2953800"/>
            <a:ext cx="1014120" cy="460440"/>
          </a:xfrm>
          <a:prstGeom prst="bentConnector3">
            <a:avLst>
              <a:gd name="adj1" fmla="val 50000"/>
            </a:avLst>
          </a:prstGeom>
          <a:noFill/>
          <a:ln>
            <a:solidFill>
              <a:srgbClr val="de8b74"/>
            </a:solidFill>
          </a:ln>
        </p:spPr>
        <p:style>
          <a:lnRef idx="1">
            <a:schemeClr val="accent1"/>
          </a:lnRef>
          <a:fillRef idx="0">
            <a:schemeClr val="accent1"/>
          </a:fillRef>
          <a:effectRef idx="0">
            <a:schemeClr val="accent1"/>
          </a:effectRef>
          <a:fontRef idx="minor"/>
        </p:style>
      </p:sp>
      <p:sp>
        <p:nvSpPr>
          <p:cNvPr id="3052" name="CustomShape 22"/>
          <p:cNvSpPr/>
          <p:nvPr/>
        </p:nvSpPr>
        <p:spPr>
          <a:xfrm flipH="1" rot="10800000">
            <a:off x="5853960" y="3707640"/>
            <a:ext cx="144000" cy="903240"/>
          </a:xfrm>
          <a:prstGeom prst="bentConnector4">
            <a:avLst>
              <a:gd name="adj1" fmla="val -156815"/>
              <a:gd name="adj2" fmla="val 57014"/>
            </a:avLst>
          </a:prstGeom>
          <a:noFill/>
          <a:ln>
            <a:solidFill>
              <a:srgbClr val="de8b74"/>
            </a:solidFill>
          </a:ln>
        </p:spPr>
        <p:style>
          <a:lnRef idx="1">
            <a:schemeClr val="accent1"/>
          </a:lnRef>
          <a:fillRef idx="0">
            <a:schemeClr val="accent1"/>
          </a:fillRef>
          <a:effectRef idx="0">
            <a:schemeClr val="accent1"/>
          </a:effectRef>
          <a:fontRef idx="minor"/>
        </p:style>
      </p:sp>
      <p:sp>
        <p:nvSpPr>
          <p:cNvPr id="3053" name="CustomShape 23"/>
          <p:cNvSpPr/>
          <p:nvPr/>
        </p:nvSpPr>
        <p:spPr>
          <a:xfrm flipH="1" rot="16200000">
            <a:off x="6109200" y="3178800"/>
            <a:ext cx="887040" cy="137160"/>
          </a:xfrm>
          <a:prstGeom prst="bentConnector3">
            <a:avLst>
              <a:gd name="adj1" fmla="val 50000"/>
            </a:avLst>
          </a:prstGeom>
          <a:noFill/>
          <a:ln>
            <a:solidFill>
              <a:srgbClr val="de8b74"/>
            </a:solidFill>
          </a:ln>
        </p:spPr>
        <p:style>
          <a:lnRef idx="1">
            <a:schemeClr val="accent1"/>
          </a:lnRef>
          <a:fillRef idx="0">
            <a:schemeClr val="accent1"/>
          </a:fillRef>
          <a:effectRef idx="0">
            <a:schemeClr val="accent1"/>
          </a:effectRef>
          <a:fontRef idx="minor"/>
        </p:style>
      </p:sp>
      <p:sp>
        <p:nvSpPr>
          <p:cNvPr id="3054" name="CustomShape 24"/>
          <p:cNvSpPr/>
          <p:nvPr/>
        </p:nvSpPr>
        <p:spPr>
          <a:xfrm rot="10800000">
            <a:off x="6751080" y="3707280"/>
            <a:ext cx="620280" cy="497160"/>
          </a:xfrm>
          <a:prstGeom prst="bentConnector3">
            <a:avLst>
              <a:gd name="adj1" fmla="val 102605"/>
            </a:avLst>
          </a:prstGeom>
          <a:noFill/>
          <a:ln>
            <a:solidFill>
              <a:srgbClr val="de8b74"/>
            </a:solidFill>
          </a:ln>
        </p:spPr>
        <p:style>
          <a:lnRef idx="1">
            <a:schemeClr val="accent1"/>
          </a:lnRef>
          <a:fillRef idx="0">
            <a:schemeClr val="accent1"/>
          </a:fillRef>
          <a:effectRef idx="0">
            <a:schemeClr val="accent1"/>
          </a:effectRef>
          <a:fontRef idx="minor"/>
        </p:style>
      </p:sp>
      <p:sp>
        <p:nvSpPr>
          <p:cNvPr id="3055" name="CustomShape 1308"/>
          <p:cNvSpPr/>
          <p:nvPr/>
        </p:nvSpPr>
        <p:spPr>
          <a:xfrm>
            <a:off x="6888600" y="2550600"/>
            <a:ext cx="847080" cy="249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050" spc="-1" strike="noStrike">
                <a:solidFill>
                  <a:srgbClr val="de8b74"/>
                </a:solidFill>
                <a:latin typeface="Arial"/>
                <a:ea typeface="Arial"/>
              </a:rPr>
              <a:t>FlatGeoBuf</a:t>
            </a:r>
            <a:endParaRPr b="0" lang="en-US" sz="1050" spc="-1" strike="noStrike">
              <a:latin typeface="Arial"/>
            </a:endParaRPr>
          </a:p>
        </p:txBody>
      </p:sp>
      <p:sp>
        <p:nvSpPr>
          <p:cNvPr id="3056" name="CustomShape 1309"/>
          <p:cNvSpPr/>
          <p:nvPr/>
        </p:nvSpPr>
        <p:spPr>
          <a:xfrm flipH="1" rot="16200000">
            <a:off x="6901200" y="3179160"/>
            <a:ext cx="887040" cy="137160"/>
          </a:xfrm>
          <a:prstGeom prst="bentConnector3">
            <a:avLst>
              <a:gd name="adj1" fmla="val 50000"/>
            </a:avLst>
          </a:prstGeom>
          <a:noFill/>
          <a:ln>
            <a:solidFill>
              <a:srgbClr val="de8b74"/>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7" name="CustomShape 1"/>
          <p:cNvSpPr/>
          <p:nvPr/>
        </p:nvSpPr>
        <p:spPr>
          <a:xfrm>
            <a:off x="1844280" y="2811600"/>
            <a:ext cx="2433960" cy="1961640"/>
          </a:xfrm>
          <a:prstGeom prst="rect">
            <a:avLst/>
          </a:prstGeom>
          <a:noFill/>
          <a:ln w="0">
            <a:noFill/>
          </a:ln>
        </p:spPr>
        <p:style>
          <a:lnRef idx="0"/>
          <a:fillRef idx="0"/>
          <a:effectRef idx="0"/>
          <a:fontRef idx="minor"/>
        </p:style>
      </p:sp>
      <p:sp>
        <p:nvSpPr>
          <p:cNvPr id="3058" name="CustomShape 2"/>
          <p:cNvSpPr/>
          <p:nvPr/>
        </p:nvSpPr>
        <p:spPr>
          <a:xfrm>
            <a:off x="1905480" y="1864440"/>
            <a:ext cx="5331600" cy="824400"/>
          </a:xfrm>
          <a:custGeom>
            <a:avLst/>
            <a:gdLst/>
            <a:ahLst/>
            <a:rect l="l" t="t" r="r" b="b"/>
            <a:pathLst>
              <a:path w="272073" h="179396">
                <a:moveTo>
                  <a:pt x="1" y="1"/>
                </a:moveTo>
                <a:lnTo>
                  <a:pt x="1" y="179396"/>
                </a:lnTo>
                <a:lnTo>
                  <a:pt x="272073" y="179396"/>
                </a:lnTo>
                <a:lnTo>
                  <a:pt x="272073" y="1"/>
                </a:lnTo>
                <a:close/>
              </a:path>
            </a:pathLst>
          </a:custGeom>
          <a:solidFill>
            <a:schemeClr val="accent1"/>
          </a:solidFill>
          <a:ln w="0">
            <a:noFill/>
          </a:ln>
        </p:spPr>
        <p:style>
          <a:lnRef idx="0"/>
          <a:fillRef idx="0"/>
          <a:effectRef idx="0"/>
          <a:fontRef idx="minor"/>
        </p:style>
      </p:sp>
      <p:sp>
        <p:nvSpPr>
          <p:cNvPr id="3059" name="CustomShape 3"/>
          <p:cNvSpPr/>
          <p:nvPr/>
        </p:nvSpPr>
        <p:spPr>
          <a:xfrm>
            <a:off x="4167720" y="2984040"/>
            <a:ext cx="4196880" cy="839880"/>
          </a:xfrm>
          <a:prstGeom prst="rect">
            <a:avLst/>
          </a:prstGeom>
          <a:noFill/>
          <a:ln w="0">
            <a:noFill/>
          </a:ln>
        </p:spPr>
        <p:style>
          <a:lnRef idx="0"/>
          <a:fillRef idx="0"/>
          <a:effectRef idx="0"/>
          <a:fontRef idx="minor"/>
        </p:style>
        <p:txBody>
          <a:bodyPr lIns="90000" rIns="90000" tIns="91440" bIns="91440" anchor="ctr">
            <a:noAutofit/>
          </a:bodyPr>
          <a:p>
            <a:pPr>
              <a:lnSpc>
                <a:spcPct val="90000"/>
              </a:lnSpc>
              <a:buNone/>
            </a:pPr>
            <a:r>
              <a:rPr b="0" lang="es-ES" sz="3300" spc="-1" strike="noStrike">
                <a:solidFill>
                  <a:srgbClr val="8cbabe"/>
                </a:solidFill>
                <a:latin typeface="Arial"/>
                <a:ea typeface="Arial Unicode MS"/>
              </a:rPr>
              <a:t>¿Qué puedo hacer?</a:t>
            </a:r>
            <a:endParaRPr b="0" lang="en-US" sz="3300" spc="-1" strike="noStrike">
              <a:latin typeface="Arial"/>
            </a:endParaRPr>
          </a:p>
        </p:txBody>
      </p:sp>
      <p:sp>
        <p:nvSpPr>
          <p:cNvPr id="3060" name="CustomShape 4"/>
          <p:cNvSpPr/>
          <p:nvPr/>
        </p:nvSpPr>
        <p:spPr>
          <a:xfrm>
            <a:off x="4939560" y="3826080"/>
            <a:ext cx="26532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400" spc="-1" strike="noStrike">
                <a:solidFill>
                  <a:srgbClr val="de8b74"/>
                </a:solidFill>
                <a:latin typeface="Arial"/>
                <a:ea typeface="Arial"/>
              </a:rPr>
              <a:t>El límite está en tu imaginación</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1" name="CustomShape 1"/>
          <p:cNvSpPr/>
          <p:nvPr/>
        </p:nvSpPr>
        <p:spPr>
          <a:xfrm>
            <a:off x="677520" y="188640"/>
            <a:ext cx="7724880" cy="570960"/>
          </a:xfrm>
          <a:prstGeom prst="rect">
            <a:avLst/>
          </a:prstGeom>
          <a:noFill/>
          <a:ln w="0">
            <a:noFill/>
          </a:ln>
        </p:spPr>
        <p:style>
          <a:lnRef idx="0"/>
          <a:fillRef idx="0"/>
          <a:effectRef idx="0"/>
          <a:fontRef idx="minor"/>
        </p:style>
        <p:txBody>
          <a:bodyPr lIns="90000" rIns="90000" tIns="91440" bIns="91440" anchor="t">
            <a:noAutofit/>
          </a:bodyPr>
          <a:p>
            <a:pPr algn="ctr">
              <a:lnSpc>
                <a:spcPct val="90000"/>
              </a:lnSpc>
              <a:buNone/>
            </a:pPr>
            <a:r>
              <a:rPr b="0" lang="ca-ES" sz="3300" spc="-1" strike="noStrike">
                <a:solidFill>
                  <a:srgbClr val="ffffff"/>
                </a:solidFill>
                <a:latin typeface="Arial"/>
                <a:ea typeface="Arial Unicode MS"/>
              </a:rPr>
              <a:t>Mapas ...</a:t>
            </a:r>
            <a:endParaRPr b="0" lang="en-US" sz="3300" spc="-1" strike="noStrike">
              <a:latin typeface="Arial"/>
            </a:endParaRPr>
          </a:p>
        </p:txBody>
      </p:sp>
      <p:sp>
        <p:nvSpPr>
          <p:cNvPr id="3062" name="CustomShape 2"/>
          <p:cNvSpPr/>
          <p:nvPr/>
        </p:nvSpPr>
        <p:spPr>
          <a:xfrm>
            <a:off x="708480" y="3343680"/>
            <a:ext cx="7725240" cy="303120"/>
          </a:xfrm>
          <a:custGeom>
            <a:avLst/>
            <a:gdLst/>
            <a:ahLst/>
            <a:rect l="l" t="t" r="r" b="b"/>
            <a:pathLst>
              <a:path w="272073" h="179396">
                <a:moveTo>
                  <a:pt x="1" y="1"/>
                </a:moveTo>
                <a:lnTo>
                  <a:pt x="1" y="179396"/>
                </a:lnTo>
                <a:lnTo>
                  <a:pt x="272073" y="179396"/>
                </a:lnTo>
                <a:lnTo>
                  <a:pt x="272073" y="1"/>
                </a:lnTo>
                <a:close/>
              </a:path>
            </a:pathLst>
          </a:custGeom>
          <a:solidFill>
            <a:srgbClr val="84b6bc"/>
          </a:solidFill>
          <a:ln w="0">
            <a:noFill/>
          </a:ln>
        </p:spPr>
        <p:style>
          <a:lnRef idx="0"/>
          <a:fillRef idx="0"/>
          <a:effectRef idx="0"/>
          <a:fontRef idx="minor"/>
        </p:style>
      </p:sp>
      <p:sp>
        <p:nvSpPr>
          <p:cNvPr id="3063" name="CustomShape 3"/>
          <p:cNvSpPr/>
          <p:nvPr/>
        </p:nvSpPr>
        <p:spPr>
          <a:xfrm>
            <a:off x="786960" y="852120"/>
            <a:ext cx="13212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Temáticos</a:t>
            </a:r>
            <a:endParaRPr b="0" lang="en-US" sz="1800" spc="-1" strike="noStrike">
              <a:latin typeface="Arial"/>
            </a:endParaRPr>
          </a:p>
        </p:txBody>
      </p:sp>
      <p:sp>
        <p:nvSpPr>
          <p:cNvPr id="3064" name="CustomShape 4"/>
          <p:cNvSpPr/>
          <p:nvPr/>
        </p:nvSpPr>
        <p:spPr>
          <a:xfrm>
            <a:off x="2301480" y="1928880"/>
            <a:ext cx="10558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Routing</a:t>
            </a:r>
            <a:endParaRPr b="0" lang="en-US" sz="1800" spc="-1" strike="noStrike">
              <a:latin typeface="Arial"/>
            </a:endParaRPr>
          </a:p>
        </p:txBody>
      </p:sp>
      <p:sp>
        <p:nvSpPr>
          <p:cNvPr id="3065" name="CustomShape 5"/>
          <p:cNvSpPr/>
          <p:nvPr/>
        </p:nvSpPr>
        <p:spPr>
          <a:xfrm>
            <a:off x="2931840" y="1351800"/>
            <a:ext cx="18543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Comparadores</a:t>
            </a:r>
            <a:endParaRPr b="0" lang="en-US" sz="1800" spc="-1" strike="noStrike">
              <a:latin typeface="Arial"/>
            </a:endParaRPr>
          </a:p>
        </p:txBody>
      </p:sp>
      <p:sp>
        <p:nvSpPr>
          <p:cNvPr id="3066" name="CustomShape 6"/>
          <p:cNvSpPr/>
          <p:nvPr/>
        </p:nvSpPr>
        <p:spPr>
          <a:xfrm>
            <a:off x="3384360" y="1924560"/>
            <a:ext cx="19641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Administrativos</a:t>
            </a:r>
            <a:endParaRPr b="0" lang="en-US" sz="1800" spc="-1" strike="noStrike">
              <a:latin typeface="Arial"/>
            </a:endParaRPr>
          </a:p>
        </p:txBody>
      </p:sp>
      <p:sp>
        <p:nvSpPr>
          <p:cNvPr id="3067" name="CustomShape 7"/>
          <p:cNvSpPr/>
          <p:nvPr/>
        </p:nvSpPr>
        <p:spPr>
          <a:xfrm>
            <a:off x="4960800" y="1363680"/>
            <a:ext cx="13226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HeatMaps</a:t>
            </a:r>
            <a:endParaRPr b="0" lang="en-US" sz="1800" spc="-1" strike="noStrike">
              <a:latin typeface="Arial"/>
            </a:endParaRPr>
          </a:p>
        </p:txBody>
      </p:sp>
      <p:sp>
        <p:nvSpPr>
          <p:cNvPr id="3068" name="CustomShape 8"/>
          <p:cNvSpPr/>
          <p:nvPr/>
        </p:nvSpPr>
        <p:spPr>
          <a:xfrm>
            <a:off x="5840640" y="1848240"/>
            <a:ext cx="11109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Clusters</a:t>
            </a:r>
            <a:endParaRPr b="0" lang="en-US" sz="1800" spc="-1" strike="noStrike">
              <a:latin typeface="Arial"/>
            </a:endParaRPr>
          </a:p>
        </p:txBody>
      </p:sp>
      <p:sp>
        <p:nvSpPr>
          <p:cNvPr id="3069" name="CustomShape 9"/>
          <p:cNvSpPr/>
          <p:nvPr/>
        </p:nvSpPr>
        <p:spPr>
          <a:xfrm>
            <a:off x="952200" y="1924560"/>
            <a:ext cx="9036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Mallas</a:t>
            </a:r>
            <a:endParaRPr b="0" lang="en-US" sz="1800" spc="-1" strike="noStrike">
              <a:latin typeface="Arial"/>
            </a:endParaRPr>
          </a:p>
        </p:txBody>
      </p:sp>
      <p:sp>
        <p:nvSpPr>
          <p:cNvPr id="3070" name="CustomShape 10"/>
          <p:cNvSpPr/>
          <p:nvPr/>
        </p:nvSpPr>
        <p:spPr>
          <a:xfrm>
            <a:off x="6429240" y="862200"/>
            <a:ext cx="19947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Geocodificación</a:t>
            </a:r>
            <a:endParaRPr b="0" lang="en-US" sz="1800" spc="-1" strike="noStrike">
              <a:latin typeface="Arial"/>
            </a:endParaRPr>
          </a:p>
        </p:txBody>
      </p:sp>
      <p:sp>
        <p:nvSpPr>
          <p:cNvPr id="3071" name="CustomShape 11"/>
          <p:cNvSpPr/>
          <p:nvPr/>
        </p:nvSpPr>
        <p:spPr>
          <a:xfrm>
            <a:off x="1077840" y="1305720"/>
            <a:ext cx="15069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StoryTelling</a:t>
            </a:r>
            <a:endParaRPr b="0" lang="en-US" sz="1800" spc="-1" strike="noStrike">
              <a:latin typeface="Arial"/>
            </a:endParaRPr>
          </a:p>
        </p:txBody>
      </p:sp>
      <p:sp>
        <p:nvSpPr>
          <p:cNvPr id="3072" name="CustomShape 12"/>
          <p:cNvSpPr/>
          <p:nvPr/>
        </p:nvSpPr>
        <p:spPr>
          <a:xfrm>
            <a:off x="6359400" y="1397880"/>
            <a:ext cx="13075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Históricos</a:t>
            </a:r>
            <a:endParaRPr b="0" lang="en-US" sz="1800" spc="-1" strike="noStrike">
              <a:latin typeface="Arial"/>
            </a:endParaRPr>
          </a:p>
        </p:txBody>
      </p:sp>
      <p:sp>
        <p:nvSpPr>
          <p:cNvPr id="3073" name="CustomShape 13"/>
          <p:cNvSpPr/>
          <p:nvPr/>
        </p:nvSpPr>
        <p:spPr>
          <a:xfrm>
            <a:off x="2463120" y="944640"/>
            <a:ext cx="501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3D</a:t>
            </a:r>
            <a:endParaRPr b="0" lang="en-US" sz="1800" spc="-1" strike="noStrike">
              <a:latin typeface="Arial"/>
            </a:endParaRPr>
          </a:p>
        </p:txBody>
      </p:sp>
      <p:sp>
        <p:nvSpPr>
          <p:cNvPr id="3074" name="CustomShape 14"/>
          <p:cNvSpPr/>
          <p:nvPr/>
        </p:nvSpPr>
        <p:spPr>
          <a:xfrm>
            <a:off x="4496760" y="906840"/>
            <a:ext cx="1350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Predicción</a:t>
            </a:r>
            <a:endParaRPr b="0" lang="en-US" sz="1800" spc="-1" strike="noStrike">
              <a:latin typeface="Arial"/>
            </a:endParaRPr>
          </a:p>
        </p:txBody>
      </p:sp>
      <p:sp>
        <p:nvSpPr>
          <p:cNvPr id="3075" name="CustomShape 16"/>
          <p:cNvSpPr/>
          <p:nvPr/>
        </p:nvSpPr>
        <p:spPr>
          <a:xfrm>
            <a:off x="1126080" y="2599920"/>
            <a:ext cx="8607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Crime</a:t>
            </a:r>
            <a:endParaRPr b="0" lang="en-US" sz="1800" spc="-1" strike="noStrike">
              <a:latin typeface="Arial"/>
            </a:endParaRPr>
          </a:p>
        </p:txBody>
      </p:sp>
      <p:sp>
        <p:nvSpPr>
          <p:cNvPr id="3076" name="CustomShape 17"/>
          <p:cNvSpPr/>
          <p:nvPr/>
        </p:nvSpPr>
        <p:spPr>
          <a:xfrm>
            <a:off x="2261160" y="2642040"/>
            <a:ext cx="12448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Turísticos</a:t>
            </a:r>
            <a:endParaRPr b="0" lang="en-US" sz="1800" spc="-1" strike="noStrike">
              <a:latin typeface="Arial"/>
            </a:endParaRPr>
          </a:p>
        </p:txBody>
      </p:sp>
      <p:sp>
        <p:nvSpPr>
          <p:cNvPr id="3077" name="CustomShape 1310"/>
          <p:cNvSpPr/>
          <p:nvPr/>
        </p:nvSpPr>
        <p:spPr>
          <a:xfrm>
            <a:off x="4489560" y="2607840"/>
            <a:ext cx="495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AR</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8" name="CustomShape 1"/>
          <p:cNvSpPr/>
          <p:nvPr/>
        </p:nvSpPr>
        <p:spPr>
          <a:xfrm>
            <a:off x="677520" y="188640"/>
            <a:ext cx="7724880" cy="570960"/>
          </a:xfrm>
          <a:prstGeom prst="rect">
            <a:avLst/>
          </a:prstGeom>
          <a:noFill/>
          <a:ln w="0">
            <a:noFill/>
          </a:ln>
        </p:spPr>
        <p:style>
          <a:lnRef idx="0"/>
          <a:fillRef idx="0"/>
          <a:effectRef idx="0"/>
          <a:fontRef idx="minor"/>
        </p:style>
        <p:txBody>
          <a:bodyPr lIns="90000" rIns="90000" tIns="91440" bIns="91440" anchor="t">
            <a:noAutofit/>
          </a:bodyPr>
          <a:p>
            <a:pPr algn="ctr">
              <a:lnSpc>
                <a:spcPct val="90000"/>
              </a:lnSpc>
              <a:buNone/>
            </a:pPr>
            <a:r>
              <a:rPr b="0" lang="ca-ES" sz="3300" spc="-1" strike="noStrike">
                <a:solidFill>
                  <a:srgbClr val="ffffff"/>
                </a:solidFill>
                <a:latin typeface="Arial"/>
                <a:ea typeface="Arial Unicode MS"/>
              </a:rPr>
              <a:t>Algunos ejemplos ...</a:t>
            </a:r>
            <a:endParaRPr b="0" lang="en-US" sz="3300" spc="-1" strike="noStrike">
              <a:latin typeface="Arial"/>
            </a:endParaRPr>
          </a:p>
        </p:txBody>
      </p:sp>
      <p:sp>
        <p:nvSpPr>
          <p:cNvPr id="3079" name="CustomShape 2"/>
          <p:cNvSpPr/>
          <p:nvPr/>
        </p:nvSpPr>
        <p:spPr>
          <a:xfrm>
            <a:off x="710640" y="2473200"/>
            <a:ext cx="7725240" cy="303120"/>
          </a:xfrm>
          <a:custGeom>
            <a:avLst/>
            <a:gdLst/>
            <a:ahLst/>
            <a:rect l="l" t="t" r="r" b="b"/>
            <a:pathLst>
              <a:path w="272073" h="179396">
                <a:moveTo>
                  <a:pt x="1" y="1"/>
                </a:moveTo>
                <a:lnTo>
                  <a:pt x="1" y="179396"/>
                </a:lnTo>
                <a:lnTo>
                  <a:pt x="272073" y="179396"/>
                </a:lnTo>
                <a:lnTo>
                  <a:pt x="272073" y="1"/>
                </a:lnTo>
                <a:close/>
              </a:path>
            </a:pathLst>
          </a:custGeom>
          <a:solidFill>
            <a:srgbClr val="84b6bc"/>
          </a:solidFill>
          <a:ln w="0">
            <a:noFill/>
          </a:ln>
        </p:spPr>
        <p:style>
          <a:lnRef idx="0"/>
          <a:fillRef idx="0"/>
          <a:effectRef idx="0"/>
          <a:fontRef idx="minor"/>
        </p:style>
      </p:sp>
      <p:sp>
        <p:nvSpPr>
          <p:cNvPr id="3080" name="CustomShape 3"/>
          <p:cNvSpPr/>
          <p:nvPr/>
        </p:nvSpPr>
        <p:spPr>
          <a:xfrm>
            <a:off x="735480" y="852120"/>
            <a:ext cx="132120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Temáticos</a:t>
            </a:r>
            <a:endParaRPr b="0" lang="en-US" sz="1800" spc="-1" strike="noStrike">
              <a:latin typeface="Arial"/>
            </a:endParaRPr>
          </a:p>
        </p:txBody>
      </p:sp>
      <p:sp>
        <p:nvSpPr>
          <p:cNvPr id="3081" name="CustomShape 4"/>
          <p:cNvSpPr/>
          <p:nvPr/>
        </p:nvSpPr>
        <p:spPr>
          <a:xfrm>
            <a:off x="2268720" y="1928880"/>
            <a:ext cx="105588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Routing</a:t>
            </a:r>
            <a:endParaRPr b="0" lang="en-US" sz="1800" spc="-1" strike="noStrike">
              <a:latin typeface="Arial"/>
            </a:endParaRPr>
          </a:p>
        </p:txBody>
      </p:sp>
      <p:sp>
        <p:nvSpPr>
          <p:cNvPr id="3082" name="CustomShape 5"/>
          <p:cNvSpPr/>
          <p:nvPr/>
        </p:nvSpPr>
        <p:spPr>
          <a:xfrm>
            <a:off x="2859840" y="1351800"/>
            <a:ext cx="185436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Comparadores</a:t>
            </a:r>
            <a:endParaRPr b="0" lang="en-US" sz="1800" spc="-1" strike="noStrike">
              <a:latin typeface="Arial"/>
            </a:endParaRPr>
          </a:p>
        </p:txBody>
      </p:sp>
      <p:sp>
        <p:nvSpPr>
          <p:cNvPr id="3083" name="CustomShape 6"/>
          <p:cNvSpPr/>
          <p:nvPr/>
        </p:nvSpPr>
        <p:spPr>
          <a:xfrm>
            <a:off x="3337200" y="1924560"/>
            <a:ext cx="196416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Administrativos</a:t>
            </a:r>
            <a:endParaRPr b="0" lang="en-US" sz="1800" spc="-1" strike="noStrike">
              <a:latin typeface="Arial"/>
            </a:endParaRPr>
          </a:p>
        </p:txBody>
      </p:sp>
      <p:sp>
        <p:nvSpPr>
          <p:cNvPr id="3084" name="CustomShape 7"/>
          <p:cNvSpPr/>
          <p:nvPr/>
        </p:nvSpPr>
        <p:spPr>
          <a:xfrm>
            <a:off x="4918320" y="1363680"/>
            <a:ext cx="132264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HeatMaps</a:t>
            </a:r>
            <a:endParaRPr b="0" lang="en-US" sz="1800" spc="-1" strike="noStrike">
              <a:latin typeface="Arial"/>
            </a:endParaRPr>
          </a:p>
        </p:txBody>
      </p:sp>
      <p:sp>
        <p:nvSpPr>
          <p:cNvPr id="3085" name="CustomShape 8"/>
          <p:cNvSpPr/>
          <p:nvPr/>
        </p:nvSpPr>
        <p:spPr>
          <a:xfrm>
            <a:off x="5792400" y="1848240"/>
            <a:ext cx="111096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Clusters</a:t>
            </a:r>
            <a:endParaRPr b="0" lang="en-US" sz="1800" spc="-1" strike="noStrike">
              <a:latin typeface="Arial"/>
            </a:endParaRPr>
          </a:p>
        </p:txBody>
      </p:sp>
      <p:sp>
        <p:nvSpPr>
          <p:cNvPr id="3086" name="CustomShape 9"/>
          <p:cNvSpPr/>
          <p:nvPr/>
        </p:nvSpPr>
        <p:spPr>
          <a:xfrm>
            <a:off x="925920" y="1924560"/>
            <a:ext cx="90360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Mallas</a:t>
            </a:r>
            <a:endParaRPr b="0" lang="en-US" sz="1800" spc="-1" strike="noStrike">
              <a:latin typeface="Arial"/>
            </a:endParaRPr>
          </a:p>
        </p:txBody>
      </p:sp>
      <p:sp>
        <p:nvSpPr>
          <p:cNvPr id="3087" name="CustomShape 10"/>
          <p:cNvSpPr/>
          <p:nvPr/>
        </p:nvSpPr>
        <p:spPr>
          <a:xfrm>
            <a:off x="6360120" y="862200"/>
            <a:ext cx="199476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Geocodificación</a:t>
            </a:r>
            <a:endParaRPr b="0" lang="en-US" sz="1800" spc="-1" strike="noStrike">
              <a:latin typeface="Arial"/>
            </a:endParaRPr>
          </a:p>
        </p:txBody>
      </p:sp>
      <p:sp>
        <p:nvSpPr>
          <p:cNvPr id="3088" name="CustomShape 11"/>
          <p:cNvSpPr/>
          <p:nvPr/>
        </p:nvSpPr>
        <p:spPr>
          <a:xfrm>
            <a:off x="1090080" y="1305720"/>
            <a:ext cx="138528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StoryMaps</a:t>
            </a:r>
            <a:endParaRPr b="0" lang="en-US" sz="1800" spc="-1" strike="noStrike">
              <a:latin typeface="Arial"/>
            </a:endParaRPr>
          </a:p>
        </p:txBody>
      </p:sp>
      <p:sp>
        <p:nvSpPr>
          <p:cNvPr id="3089" name="CustomShape 12"/>
          <p:cNvSpPr/>
          <p:nvPr/>
        </p:nvSpPr>
        <p:spPr>
          <a:xfrm>
            <a:off x="6316920" y="1397880"/>
            <a:ext cx="130752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Históricos</a:t>
            </a:r>
            <a:endParaRPr b="0" lang="en-US" sz="1800" spc="-1" strike="noStrike">
              <a:latin typeface="Arial"/>
            </a:endParaRPr>
          </a:p>
        </p:txBody>
      </p:sp>
      <p:sp>
        <p:nvSpPr>
          <p:cNvPr id="3090" name="CustomShape 13"/>
          <p:cNvSpPr/>
          <p:nvPr/>
        </p:nvSpPr>
        <p:spPr>
          <a:xfrm>
            <a:off x="2445480" y="944640"/>
            <a:ext cx="501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3D</a:t>
            </a:r>
            <a:endParaRPr b="0" lang="en-US" sz="1800" spc="-1" strike="noStrike">
              <a:latin typeface="Arial"/>
            </a:endParaRPr>
          </a:p>
        </p:txBody>
      </p:sp>
      <p:sp>
        <p:nvSpPr>
          <p:cNvPr id="3091" name="CustomShape 14"/>
          <p:cNvSpPr/>
          <p:nvPr/>
        </p:nvSpPr>
        <p:spPr>
          <a:xfrm>
            <a:off x="4448880" y="906840"/>
            <a:ext cx="135000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Predicción</a:t>
            </a:r>
            <a:endParaRPr b="0" lang="en-US" sz="1800" spc="-1" strike="noStrike">
              <a:latin typeface="Arial"/>
            </a:endParaRPr>
          </a:p>
        </p:txBody>
      </p:sp>
      <p:pic>
        <p:nvPicPr>
          <p:cNvPr id="3092" name="Picture 3" descr=""/>
          <p:cNvPicPr/>
          <p:nvPr/>
        </p:nvPicPr>
        <p:blipFill>
          <a:blip r:embed="rId1"/>
          <a:stretch/>
        </p:blipFill>
        <p:spPr>
          <a:xfrm>
            <a:off x="2339640" y="2934720"/>
            <a:ext cx="4388040" cy="2862000"/>
          </a:xfrm>
          <a:prstGeom prst="rect">
            <a:avLst/>
          </a:prstGeom>
          <a:ln w="0">
            <a:noFill/>
          </a:ln>
        </p:spPr>
      </p:pic>
      <p:sp>
        <p:nvSpPr>
          <p:cNvPr id="3093" name="CustomShape 15"/>
          <p:cNvSpPr/>
          <p:nvPr/>
        </p:nvSpPr>
        <p:spPr>
          <a:xfrm>
            <a:off x="677520" y="5810400"/>
            <a:ext cx="758124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ca-ES" sz="1400" spc="-1" strike="noStrike" u="sng">
                <a:solidFill>
                  <a:srgbClr val="ffffff"/>
                </a:solidFill>
                <a:uFillTx/>
                <a:latin typeface="Arial"/>
                <a:ea typeface="Arial"/>
                <a:hlinkClick r:id="rId2"/>
              </a:rPr>
              <a:t>https://map.geo.admin.ch/?layers=ch.swisstopo.swissnames3d&amp;lon=8.31675&amp;lat=46.53655&amp;elevation=15873&amp;heading=3.901&amp;pitch=-39.137&amp;lang=en&amp;topic=ech&amp;bgLayer=ch.swisstopo.pixelkarte-farbe</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4" name="CustomShape 1"/>
          <p:cNvSpPr/>
          <p:nvPr/>
        </p:nvSpPr>
        <p:spPr>
          <a:xfrm>
            <a:off x="677520" y="188640"/>
            <a:ext cx="7724880" cy="570960"/>
          </a:xfrm>
          <a:prstGeom prst="rect">
            <a:avLst/>
          </a:prstGeom>
          <a:noFill/>
          <a:ln w="0">
            <a:noFill/>
          </a:ln>
        </p:spPr>
        <p:style>
          <a:lnRef idx="0"/>
          <a:fillRef idx="0"/>
          <a:effectRef idx="0"/>
          <a:fontRef idx="minor"/>
        </p:style>
        <p:txBody>
          <a:bodyPr lIns="90000" rIns="90000" tIns="91440" bIns="91440" anchor="t">
            <a:noAutofit/>
          </a:bodyPr>
          <a:p>
            <a:pPr algn="ctr">
              <a:lnSpc>
                <a:spcPct val="90000"/>
              </a:lnSpc>
              <a:buNone/>
            </a:pPr>
            <a:r>
              <a:rPr b="0" lang="ca-ES" sz="3300" spc="-1" strike="noStrike">
                <a:solidFill>
                  <a:srgbClr val="ffffff"/>
                </a:solidFill>
                <a:latin typeface="Arial"/>
                <a:ea typeface="Arial Unicode MS"/>
              </a:rPr>
              <a:t>Algunos ejemplos ...</a:t>
            </a:r>
            <a:endParaRPr b="0" lang="en-US" sz="3300" spc="-1" strike="noStrike">
              <a:latin typeface="Arial"/>
            </a:endParaRPr>
          </a:p>
        </p:txBody>
      </p:sp>
      <p:sp>
        <p:nvSpPr>
          <p:cNvPr id="3095" name="CustomShape 2"/>
          <p:cNvSpPr/>
          <p:nvPr/>
        </p:nvSpPr>
        <p:spPr>
          <a:xfrm>
            <a:off x="710640" y="2473200"/>
            <a:ext cx="7725240" cy="303120"/>
          </a:xfrm>
          <a:custGeom>
            <a:avLst/>
            <a:gdLst/>
            <a:ahLst/>
            <a:rect l="l" t="t" r="r" b="b"/>
            <a:pathLst>
              <a:path w="272073" h="179396">
                <a:moveTo>
                  <a:pt x="1" y="1"/>
                </a:moveTo>
                <a:lnTo>
                  <a:pt x="1" y="179396"/>
                </a:lnTo>
                <a:lnTo>
                  <a:pt x="272073" y="179396"/>
                </a:lnTo>
                <a:lnTo>
                  <a:pt x="272073" y="1"/>
                </a:lnTo>
                <a:close/>
              </a:path>
            </a:pathLst>
          </a:custGeom>
          <a:solidFill>
            <a:srgbClr val="84b6bc"/>
          </a:solidFill>
          <a:ln w="0">
            <a:noFill/>
          </a:ln>
        </p:spPr>
        <p:style>
          <a:lnRef idx="0"/>
          <a:fillRef idx="0"/>
          <a:effectRef idx="0"/>
          <a:fontRef idx="minor"/>
        </p:style>
      </p:sp>
      <p:sp>
        <p:nvSpPr>
          <p:cNvPr id="3096" name="CustomShape 3"/>
          <p:cNvSpPr/>
          <p:nvPr/>
        </p:nvSpPr>
        <p:spPr>
          <a:xfrm>
            <a:off x="735480" y="852120"/>
            <a:ext cx="13212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Temáticos</a:t>
            </a:r>
            <a:endParaRPr b="0" lang="en-US" sz="1800" spc="-1" strike="noStrike">
              <a:latin typeface="Arial"/>
            </a:endParaRPr>
          </a:p>
        </p:txBody>
      </p:sp>
      <p:sp>
        <p:nvSpPr>
          <p:cNvPr id="3097" name="CustomShape 4"/>
          <p:cNvSpPr/>
          <p:nvPr/>
        </p:nvSpPr>
        <p:spPr>
          <a:xfrm>
            <a:off x="2268720" y="1928880"/>
            <a:ext cx="105588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Routing</a:t>
            </a:r>
            <a:endParaRPr b="0" lang="en-US" sz="1800" spc="-1" strike="noStrike">
              <a:latin typeface="Arial"/>
            </a:endParaRPr>
          </a:p>
        </p:txBody>
      </p:sp>
      <p:sp>
        <p:nvSpPr>
          <p:cNvPr id="3098" name="CustomShape 5"/>
          <p:cNvSpPr/>
          <p:nvPr/>
        </p:nvSpPr>
        <p:spPr>
          <a:xfrm>
            <a:off x="2859840" y="1351800"/>
            <a:ext cx="185436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Comparadores</a:t>
            </a:r>
            <a:endParaRPr b="0" lang="en-US" sz="1800" spc="-1" strike="noStrike">
              <a:latin typeface="Arial"/>
            </a:endParaRPr>
          </a:p>
        </p:txBody>
      </p:sp>
      <p:sp>
        <p:nvSpPr>
          <p:cNvPr id="3099" name="CustomShape 6"/>
          <p:cNvSpPr/>
          <p:nvPr/>
        </p:nvSpPr>
        <p:spPr>
          <a:xfrm>
            <a:off x="3337200" y="1924560"/>
            <a:ext cx="196416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Administrativos</a:t>
            </a:r>
            <a:endParaRPr b="0" lang="en-US" sz="1800" spc="-1" strike="noStrike">
              <a:latin typeface="Arial"/>
            </a:endParaRPr>
          </a:p>
        </p:txBody>
      </p:sp>
      <p:sp>
        <p:nvSpPr>
          <p:cNvPr id="3100" name="CustomShape 7"/>
          <p:cNvSpPr/>
          <p:nvPr/>
        </p:nvSpPr>
        <p:spPr>
          <a:xfrm>
            <a:off x="4918320" y="1363680"/>
            <a:ext cx="132264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HeatMaps</a:t>
            </a:r>
            <a:endParaRPr b="0" lang="en-US" sz="1800" spc="-1" strike="noStrike">
              <a:latin typeface="Arial"/>
            </a:endParaRPr>
          </a:p>
        </p:txBody>
      </p:sp>
      <p:sp>
        <p:nvSpPr>
          <p:cNvPr id="3101" name="CustomShape 8"/>
          <p:cNvSpPr/>
          <p:nvPr/>
        </p:nvSpPr>
        <p:spPr>
          <a:xfrm>
            <a:off x="5792400" y="1848240"/>
            <a:ext cx="111096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Clusters</a:t>
            </a:r>
            <a:endParaRPr b="0" lang="en-US" sz="1800" spc="-1" strike="noStrike">
              <a:latin typeface="Arial"/>
            </a:endParaRPr>
          </a:p>
        </p:txBody>
      </p:sp>
      <p:sp>
        <p:nvSpPr>
          <p:cNvPr id="3102" name="CustomShape 9"/>
          <p:cNvSpPr/>
          <p:nvPr/>
        </p:nvSpPr>
        <p:spPr>
          <a:xfrm>
            <a:off x="925920" y="1924560"/>
            <a:ext cx="90360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Mallas</a:t>
            </a:r>
            <a:endParaRPr b="0" lang="en-US" sz="1800" spc="-1" strike="noStrike">
              <a:latin typeface="Arial"/>
            </a:endParaRPr>
          </a:p>
        </p:txBody>
      </p:sp>
      <p:sp>
        <p:nvSpPr>
          <p:cNvPr id="3103" name="CustomShape 10"/>
          <p:cNvSpPr/>
          <p:nvPr/>
        </p:nvSpPr>
        <p:spPr>
          <a:xfrm>
            <a:off x="6360120" y="862200"/>
            <a:ext cx="199476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Geocodificación</a:t>
            </a:r>
            <a:endParaRPr b="0" lang="en-US" sz="1800" spc="-1" strike="noStrike">
              <a:latin typeface="Arial"/>
            </a:endParaRPr>
          </a:p>
        </p:txBody>
      </p:sp>
      <p:sp>
        <p:nvSpPr>
          <p:cNvPr id="3104" name="CustomShape 11"/>
          <p:cNvSpPr/>
          <p:nvPr/>
        </p:nvSpPr>
        <p:spPr>
          <a:xfrm>
            <a:off x="1090080" y="1305720"/>
            <a:ext cx="138528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StoryMaps</a:t>
            </a:r>
            <a:endParaRPr b="0" lang="en-US" sz="1800" spc="-1" strike="noStrike">
              <a:latin typeface="Arial"/>
            </a:endParaRPr>
          </a:p>
        </p:txBody>
      </p:sp>
      <p:sp>
        <p:nvSpPr>
          <p:cNvPr id="3105" name="CustomShape 12"/>
          <p:cNvSpPr/>
          <p:nvPr/>
        </p:nvSpPr>
        <p:spPr>
          <a:xfrm>
            <a:off x="6316920" y="1397880"/>
            <a:ext cx="130752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Históricos</a:t>
            </a:r>
            <a:endParaRPr b="0" lang="en-US" sz="1800" spc="-1" strike="noStrike">
              <a:latin typeface="Arial"/>
            </a:endParaRPr>
          </a:p>
        </p:txBody>
      </p:sp>
      <p:sp>
        <p:nvSpPr>
          <p:cNvPr id="3106" name="CustomShape 13"/>
          <p:cNvSpPr/>
          <p:nvPr/>
        </p:nvSpPr>
        <p:spPr>
          <a:xfrm>
            <a:off x="2445480" y="944640"/>
            <a:ext cx="50112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3D</a:t>
            </a:r>
            <a:endParaRPr b="0" lang="en-US" sz="1800" spc="-1" strike="noStrike">
              <a:latin typeface="Arial"/>
            </a:endParaRPr>
          </a:p>
        </p:txBody>
      </p:sp>
      <p:sp>
        <p:nvSpPr>
          <p:cNvPr id="3107" name="CustomShape 14"/>
          <p:cNvSpPr/>
          <p:nvPr/>
        </p:nvSpPr>
        <p:spPr>
          <a:xfrm>
            <a:off x="4448880" y="906840"/>
            <a:ext cx="1350000" cy="363960"/>
          </a:xfrm>
          <a:prstGeom prst="rect">
            <a:avLst/>
          </a:prstGeom>
          <a:solidFill>
            <a:schemeClr val="accent4">
              <a:lumMod val="75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Predicción</a:t>
            </a:r>
            <a:endParaRPr b="0" lang="en-US" sz="1800" spc="-1" strike="noStrike">
              <a:latin typeface="Arial"/>
            </a:endParaRPr>
          </a:p>
        </p:txBody>
      </p:sp>
      <p:sp>
        <p:nvSpPr>
          <p:cNvPr id="3108" name="CustomShape 15"/>
          <p:cNvSpPr/>
          <p:nvPr/>
        </p:nvSpPr>
        <p:spPr>
          <a:xfrm>
            <a:off x="2500560" y="5964480"/>
            <a:ext cx="45702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ca-ES" sz="1400" spc="-1" strike="noStrike" u="sng">
                <a:solidFill>
                  <a:srgbClr val="ffffff"/>
                </a:solidFill>
                <a:uFillTx/>
                <a:latin typeface="Arial"/>
                <a:ea typeface="Arial"/>
                <a:hlinkClick r:id="rId1"/>
              </a:rPr>
              <a:t>https://ngz.gispocoding.fi/kepler/?locale=en</a:t>
            </a:r>
            <a:endParaRPr b="0" lang="en-US" sz="1400" spc="-1" strike="noStrike">
              <a:latin typeface="Arial"/>
            </a:endParaRPr>
          </a:p>
        </p:txBody>
      </p:sp>
      <p:pic>
        <p:nvPicPr>
          <p:cNvPr id="3109" name="Picture 4" descr=""/>
          <p:cNvPicPr/>
          <p:nvPr/>
        </p:nvPicPr>
        <p:blipFill>
          <a:blip r:embed="rId2"/>
          <a:stretch/>
        </p:blipFill>
        <p:spPr>
          <a:xfrm>
            <a:off x="2195640" y="2923200"/>
            <a:ext cx="4054320" cy="28292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1" name="CustomShape 290"/>
          <p:cNvSpPr/>
          <p:nvPr/>
        </p:nvSpPr>
        <p:spPr>
          <a:xfrm>
            <a:off x="395640" y="6231240"/>
            <a:ext cx="190332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buNone/>
            </a:pPr>
            <a:r>
              <a:rPr b="0" lang="es-ES" sz="1200" spc="-1" strike="noStrike">
                <a:solidFill>
                  <a:srgbClr val="b5cdd4"/>
                </a:solidFill>
                <a:latin typeface="Righteous"/>
                <a:ea typeface="Arial"/>
              </a:rPr>
              <a:t>Máster SIG – 2022/2023</a:t>
            </a:r>
            <a:endParaRPr b="0" lang="en-US" sz="1200" spc="-1" strike="noStrike">
              <a:latin typeface="Arial"/>
            </a:endParaRPr>
          </a:p>
        </p:txBody>
      </p:sp>
      <p:sp>
        <p:nvSpPr>
          <p:cNvPr id="932" name="Line 1"/>
          <p:cNvSpPr/>
          <p:nvPr/>
        </p:nvSpPr>
        <p:spPr>
          <a:xfrm>
            <a:off x="823680" y="3933000"/>
            <a:ext cx="7639200" cy="4680"/>
          </a:xfrm>
          <a:prstGeom prst="line">
            <a:avLst/>
          </a:prstGeom>
          <a:ln w="9360">
            <a:solidFill>
              <a:srgbClr val="dddddd"/>
            </a:solidFill>
            <a:round/>
          </a:ln>
        </p:spPr>
        <p:style>
          <a:lnRef idx="0"/>
          <a:fillRef idx="0"/>
          <a:effectRef idx="0"/>
          <a:fontRef idx="minor"/>
        </p:style>
      </p:sp>
      <p:sp>
        <p:nvSpPr>
          <p:cNvPr id="933" name="CustomShape 320"/>
          <p:cNvSpPr/>
          <p:nvPr/>
        </p:nvSpPr>
        <p:spPr>
          <a:xfrm>
            <a:off x="514440" y="2359440"/>
            <a:ext cx="8062560" cy="1121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499"/>
              </a:spcBef>
              <a:spcAft>
                <a:spcPts val="499"/>
              </a:spcAft>
              <a:buNone/>
            </a:pPr>
            <a:r>
              <a:rPr b="0" lang="es-ES" sz="2800" spc="-1" strike="noStrike">
                <a:solidFill>
                  <a:srgbClr val="ffffff"/>
                </a:solidFill>
                <a:latin typeface="Righteous"/>
                <a:ea typeface="Arial"/>
              </a:rPr>
              <a:t>PRESENTA</a:t>
            </a:r>
            <a:r>
              <a:rPr b="0" lang="es-ES" sz="2800" spc="-1" strike="noStrike">
                <a:solidFill>
                  <a:srgbClr val="ffffff"/>
                </a:solidFill>
                <a:latin typeface="Righteous"/>
                <a:ea typeface="Arial"/>
              </a:rPr>
              <a:t>CIÓN DEL </a:t>
            </a:r>
            <a:r>
              <a:rPr b="0" lang="es-ES" sz="2800" spc="-1" strike="noStrike">
                <a:solidFill>
                  <a:srgbClr val="ffffff"/>
                </a:solidFill>
                <a:latin typeface="Righteous"/>
                <a:ea typeface="Arial"/>
              </a:rPr>
              <a:t>MÓDULO</a:t>
            </a:r>
            <a:endParaRPr b="0" lang="en-US" sz="2800" spc="-1" strike="noStrike">
              <a:latin typeface="Arial"/>
            </a:endParaRPr>
          </a:p>
          <a:p>
            <a:pPr algn="ctr">
              <a:lnSpc>
                <a:spcPct val="100000"/>
              </a:lnSpc>
              <a:spcBef>
                <a:spcPts val="901"/>
              </a:spcBef>
              <a:buNone/>
            </a:pPr>
            <a:endParaRPr b="0" lang="en-US" sz="2800" spc="-1" strike="noStrike">
              <a:latin typeface="Arial"/>
            </a:endParaRPr>
          </a:p>
        </p:txBody>
      </p:sp>
      <p:sp>
        <p:nvSpPr>
          <p:cNvPr id="934" name="CustomShape 326"/>
          <p:cNvSpPr/>
          <p:nvPr/>
        </p:nvSpPr>
        <p:spPr>
          <a:xfrm>
            <a:off x="3318120" y="4180680"/>
            <a:ext cx="2319480" cy="30276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spcBef>
                <a:spcPts val="700"/>
              </a:spcBef>
              <a:buNone/>
            </a:pPr>
            <a:r>
              <a:rPr b="0" lang="es-ES" sz="1400" spc="-1" strike="noStrike">
                <a:solidFill>
                  <a:srgbClr val="ffffff"/>
                </a:solidFill>
                <a:latin typeface="Righteous"/>
                <a:ea typeface="Arial"/>
              </a:rPr>
              <a:t>TECNOLOGÍAS </a:t>
            </a:r>
            <a:r>
              <a:rPr b="0" lang="es-ES" sz="1400" spc="-1" strike="noStrike">
                <a:solidFill>
                  <a:srgbClr val="ffffff"/>
                </a:solidFill>
                <a:latin typeface="Righteous"/>
                <a:ea typeface="Arial"/>
              </a:rPr>
              <a:t>GEOWEB</a:t>
            </a:r>
            <a:endParaRPr b="0" lang="en-US" sz="1400" spc="-1" strike="noStrike">
              <a:latin typeface="Arial"/>
            </a:endParaRPr>
          </a:p>
        </p:txBody>
      </p:sp>
      <p:pic>
        <p:nvPicPr>
          <p:cNvPr id="935" name="Picture 1" descr="Related image"/>
          <p:cNvPicPr/>
          <p:nvPr/>
        </p:nvPicPr>
        <p:blipFill>
          <a:blip r:embed="rId1"/>
          <a:stretch/>
        </p:blipFill>
        <p:spPr>
          <a:xfrm>
            <a:off x="6156000" y="5511960"/>
            <a:ext cx="2808000" cy="855360"/>
          </a:xfrm>
          <a:prstGeom prst="rect">
            <a:avLst/>
          </a:prstGeom>
          <a:ln w="0">
            <a:noFill/>
          </a:ln>
        </p:spPr>
      </p:pic>
      <p:grpSp>
        <p:nvGrpSpPr>
          <p:cNvPr id="936" name="Group 1"/>
          <p:cNvGrpSpPr/>
          <p:nvPr/>
        </p:nvGrpSpPr>
        <p:grpSpPr>
          <a:xfrm>
            <a:off x="3388680" y="548640"/>
            <a:ext cx="2364840" cy="1432080"/>
            <a:chOff x="3388680" y="548640"/>
            <a:chExt cx="2364840" cy="1432080"/>
          </a:xfrm>
        </p:grpSpPr>
        <p:grpSp>
          <p:nvGrpSpPr>
            <p:cNvPr id="937" name="Group 12"/>
            <p:cNvGrpSpPr/>
            <p:nvPr/>
          </p:nvGrpSpPr>
          <p:grpSpPr>
            <a:xfrm>
              <a:off x="5182920" y="1487520"/>
              <a:ext cx="149400" cy="33120"/>
              <a:chOff x="5182920" y="1487520"/>
              <a:chExt cx="149400" cy="33120"/>
            </a:xfrm>
          </p:grpSpPr>
          <p:sp>
            <p:nvSpPr>
              <p:cNvPr id="938" name="CustomShape 335"/>
              <p:cNvSpPr/>
              <p:nvPr/>
            </p:nvSpPr>
            <p:spPr>
              <a:xfrm>
                <a:off x="5206680" y="1504440"/>
                <a:ext cx="116280" cy="360"/>
              </a:xfrm>
              <a:custGeom>
                <a:avLst/>
                <a:gdLst/>
                <a:ahLst/>
                <a:rect l="l" t="t" r="r" b="b"/>
                <a:pathLst>
                  <a:path w="14227" h="1">
                    <a:moveTo>
                      <a:pt x="1" y="0"/>
                    </a:moveTo>
                    <a:lnTo>
                      <a:pt x="14227" y="0"/>
                    </a:lnTo>
                  </a:path>
                </a:pathLst>
              </a:custGeom>
              <a:noFill/>
              <a:ln w="1800">
                <a:solidFill>
                  <a:srgbClr val="a5b7c5"/>
                </a:solidFill>
                <a:miter/>
              </a:ln>
            </p:spPr>
            <p:style>
              <a:lnRef idx="0"/>
              <a:fillRef idx="0"/>
              <a:effectRef idx="0"/>
              <a:fontRef idx="minor"/>
            </p:style>
          </p:sp>
          <p:grpSp>
            <p:nvGrpSpPr>
              <p:cNvPr id="939" name="Group 13"/>
              <p:cNvGrpSpPr/>
              <p:nvPr/>
            </p:nvGrpSpPr>
            <p:grpSpPr>
              <a:xfrm>
                <a:off x="5294160" y="1487520"/>
                <a:ext cx="38160" cy="33120"/>
                <a:chOff x="5294160" y="1487520"/>
                <a:chExt cx="38160" cy="33120"/>
              </a:xfrm>
            </p:grpSpPr>
            <p:sp>
              <p:nvSpPr>
                <p:cNvPr id="940" name="CustomShape 338"/>
                <p:cNvSpPr/>
                <p:nvPr/>
              </p:nvSpPr>
              <p:spPr>
                <a:xfrm>
                  <a:off x="5294160" y="1487520"/>
                  <a:ext cx="38160" cy="33120"/>
                </a:xfrm>
                <a:custGeom>
                  <a:avLst/>
                  <a:gdLst/>
                  <a:ahLst/>
                  <a:rect l="l" t="t" r="r" b="b"/>
                  <a:pathLst>
                    <a:path w="4803" h="4117">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w="0">
                  <a:noFill/>
                </a:ln>
              </p:spPr>
              <p:style>
                <a:lnRef idx="0"/>
                <a:fillRef idx="0"/>
                <a:effectRef idx="0"/>
                <a:fontRef idx="minor"/>
              </p:style>
            </p:sp>
            <p:sp>
              <p:nvSpPr>
                <p:cNvPr id="941" name="CustomShape 341"/>
                <p:cNvSpPr/>
                <p:nvPr/>
              </p:nvSpPr>
              <p:spPr>
                <a:xfrm>
                  <a:off x="5307480" y="1497960"/>
                  <a:ext cx="14400" cy="12240"/>
                </a:xfrm>
                <a:custGeom>
                  <a:avLst/>
                  <a:gdLst/>
                  <a:ahLst/>
                  <a:rect l="l" t="t" r="r" b="b"/>
                  <a:pathLst>
                    <a:path w="1948" h="1661">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w="0">
                  <a:noFill/>
                </a:ln>
              </p:spPr>
              <p:style>
                <a:lnRef idx="0"/>
                <a:fillRef idx="0"/>
                <a:effectRef idx="0"/>
                <a:fontRef idx="minor"/>
              </p:style>
            </p:sp>
          </p:grpSp>
          <p:grpSp>
            <p:nvGrpSpPr>
              <p:cNvPr id="942" name="Group 20"/>
              <p:cNvGrpSpPr/>
              <p:nvPr/>
            </p:nvGrpSpPr>
            <p:grpSpPr>
              <a:xfrm>
                <a:off x="5182920" y="1487520"/>
                <a:ext cx="38160" cy="33120"/>
                <a:chOff x="5182920" y="1487520"/>
                <a:chExt cx="38160" cy="33120"/>
              </a:xfrm>
            </p:grpSpPr>
            <p:sp>
              <p:nvSpPr>
                <p:cNvPr id="943" name="CustomShape 344"/>
                <p:cNvSpPr/>
                <p:nvPr/>
              </p:nvSpPr>
              <p:spPr>
                <a:xfrm>
                  <a:off x="5182920" y="1487520"/>
                  <a:ext cx="38160" cy="33120"/>
                </a:xfrm>
                <a:custGeom>
                  <a:avLst/>
                  <a:gdLst/>
                  <a:ahLst/>
                  <a:rect l="l" t="t" r="r" b="b"/>
                  <a:pathLst>
                    <a:path w="4804" h="4117">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w="0">
                  <a:noFill/>
                </a:ln>
              </p:spPr>
              <p:style>
                <a:lnRef idx="0"/>
                <a:fillRef idx="0"/>
                <a:effectRef idx="0"/>
                <a:fontRef idx="minor"/>
              </p:style>
            </p:sp>
            <p:sp>
              <p:nvSpPr>
                <p:cNvPr id="944" name="CustomShape 347"/>
                <p:cNvSpPr/>
                <p:nvPr/>
              </p:nvSpPr>
              <p:spPr>
                <a:xfrm>
                  <a:off x="5196240" y="1497960"/>
                  <a:ext cx="14400" cy="12240"/>
                </a:xfrm>
                <a:custGeom>
                  <a:avLst/>
                  <a:gdLst/>
                  <a:ahLst/>
                  <a:rect l="l" t="t" r="r" b="b"/>
                  <a:pathLst>
                    <a:path w="1937" h="1661">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w="0">
                  <a:noFill/>
                </a:ln>
              </p:spPr>
              <p:style>
                <a:lnRef idx="0"/>
                <a:fillRef idx="0"/>
                <a:effectRef idx="0"/>
                <a:fontRef idx="minor"/>
              </p:style>
            </p:sp>
          </p:grpSp>
        </p:grpSp>
        <p:grpSp>
          <p:nvGrpSpPr>
            <p:cNvPr id="945" name="Group 23"/>
            <p:cNvGrpSpPr/>
            <p:nvPr/>
          </p:nvGrpSpPr>
          <p:grpSpPr>
            <a:xfrm>
              <a:off x="4578120" y="606600"/>
              <a:ext cx="125640" cy="88920"/>
              <a:chOff x="4578120" y="606600"/>
              <a:chExt cx="125640" cy="88920"/>
            </a:xfrm>
          </p:grpSpPr>
          <p:grpSp>
            <p:nvGrpSpPr>
              <p:cNvPr id="946" name="Group 37"/>
              <p:cNvGrpSpPr/>
              <p:nvPr/>
            </p:nvGrpSpPr>
            <p:grpSpPr>
              <a:xfrm>
                <a:off x="4601880" y="620640"/>
                <a:ext cx="90000" cy="59040"/>
                <a:chOff x="4601880" y="620640"/>
                <a:chExt cx="90000" cy="59040"/>
              </a:xfrm>
            </p:grpSpPr>
            <p:sp>
              <p:nvSpPr>
                <p:cNvPr id="947" name="CustomShape 350"/>
                <p:cNvSpPr/>
                <p:nvPr/>
              </p:nvSpPr>
              <p:spPr>
                <a:xfrm>
                  <a:off x="4601880" y="620640"/>
                  <a:ext cx="90000" cy="59040"/>
                </a:xfrm>
                <a:custGeom>
                  <a:avLst/>
                  <a:gdLst/>
                  <a:ahLst/>
                  <a:rect l="l" t="t" r="r" b="b"/>
                  <a:pathLst>
                    <a:path w="11045" h="7174">
                      <a:moveTo>
                        <a:pt x="0" y="1597"/>
                      </a:moveTo>
                      <a:cubicBezTo>
                        <a:pt x="242" y="1743"/>
                        <a:pt x="3532" y="7174"/>
                        <a:pt x="3532" y="7174"/>
                      </a:cubicBezTo>
                      <a:lnTo>
                        <a:pt x="6290" y="3315"/>
                      </a:lnTo>
                      <a:lnTo>
                        <a:pt x="11044" y="1"/>
                      </a:lnTo>
                      <a:close/>
                    </a:path>
                  </a:pathLst>
                </a:custGeom>
                <a:noFill/>
                <a:ln w="1800">
                  <a:solidFill>
                    <a:srgbClr val="a5b7c5"/>
                  </a:solidFill>
                  <a:miter/>
                </a:ln>
              </p:spPr>
              <p:style>
                <a:lnRef idx="0"/>
                <a:fillRef idx="0"/>
                <a:effectRef idx="0"/>
                <a:fontRef idx="minor"/>
              </p:style>
            </p:sp>
            <p:sp>
              <p:nvSpPr>
                <p:cNvPr id="948" name="CustomShape 353"/>
                <p:cNvSpPr/>
                <p:nvPr/>
              </p:nvSpPr>
              <p:spPr>
                <a:xfrm>
                  <a:off x="4601880" y="634320"/>
                  <a:ext cx="50400" cy="12600"/>
                </a:xfrm>
                <a:custGeom>
                  <a:avLst/>
                  <a:gdLst/>
                  <a:ahLst/>
                  <a:rect l="l" t="t" r="r" b="b"/>
                  <a:pathLst>
                    <a:path w="6291" h="1719">
                      <a:moveTo>
                        <a:pt x="0" y="0"/>
                      </a:moveTo>
                      <a:lnTo>
                        <a:pt x="6290" y="1718"/>
                      </a:lnTo>
                    </a:path>
                  </a:pathLst>
                </a:custGeom>
                <a:noFill/>
                <a:ln w="1800">
                  <a:solidFill>
                    <a:srgbClr val="a5b7c5"/>
                  </a:solidFill>
                  <a:miter/>
                </a:ln>
              </p:spPr>
              <p:style>
                <a:lnRef idx="0"/>
                <a:fillRef idx="0"/>
                <a:effectRef idx="0"/>
                <a:fontRef idx="minor"/>
              </p:style>
            </p:sp>
          </p:grpSp>
          <p:grpSp>
            <p:nvGrpSpPr>
              <p:cNvPr id="949" name="Group 45"/>
              <p:cNvGrpSpPr/>
              <p:nvPr/>
            </p:nvGrpSpPr>
            <p:grpSpPr>
              <a:xfrm>
                <a:off x="4630320" y="632160"/>
                <a:ext cx="38160" cy="33120"/>
                <a:chOff x="4630320" y="632160"/>
                <a:chExt cx="38160" cy="33120"/>
              </a:xfrm>
            </p:grpSpPr>
            <p:sp>
              <p:nvSpPr>
                <p:cNvPr id="950" name="CustomShape 356"/>
                <p:cNvSpPr/>
                <p:nvPr/>
              </p:nvSpPr>
              <p:spPr>
                <a:xfrm>
                  <a:off x="4630320" y="632160"/>
                  <a:ext cx="38160" cy="33120"/>
                </a:xfrm>
                <a:custGeom>
                  <a:avLst/>
                  <a:gdLst/>
                  <a:ahLst/>
                  <a:rect l="l" t="t" r="r" b="b"/>
                  <a:pathLst>
                    <a:path w="4803" h="4126">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951" name="CustomShape 359"/>
                <p:cNvSpPr/>
                <p:nvPr/>
              </p:nvSpPr>
              <p:spPr>
                <a:xfrm>
                  <a:off x="4646160" y="642600"/>
                  <a:ext cx="11880" cy="12240"/>
                </a:xfrm>
                <a:custGeom>
                  <a:avLst/>
                  <a:gdLst/>
                  <a:ahLst/>
                  <a:rect l="l" t="t" r="r" b="b"/>
                  <a:pathLst>
                    <a:path w="1659" h="1658">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w="0">
                  <a:noFill/>
                </a:ln>
              </p:spPr>
              <p:style>
                <a:lnRef idx="0"/>
                <a:fillRef idx="0"/>
                <a:effectRef idx="0"/>
                <a:fontRef idx="minor"/>
              </p:style>
            </p:sp>
          </p:grpSp>
          <p:grpSp>
            <p:nvGrpSpPr>
              <p:cNvPr id="952" name="Group 48"/>
              <p:cNvGrpSpPr/>
              <p:nvPr/>
            </p:nvGrpSpPr>
            <p:grpSpPr>
              <a:xfrm>
                <a:off x="4578120" y="619200"/>
                <a:ext cx="38160" cy="33120"/>
                <a:chOff x="4578120" y="619200"/>
                <a:chExt cx="38160" cy="33120"/>
              </a:xfrm>
            </p:grpSpPr>
            <p:sp>
              <p:nvSpPr>
                <p:cNvPr id="953" name="CustomShape 362"/>
                <p:cNvSpPr/>
                <p:nvPr/>
              </p:nvSpPr>
              <p:spPr>
                <a:xfrm>
                  <a:off x="4578120" y="619200"/>
                  <a:ext cx="38160" cy="33120"/>
                </a:xfrm>
                <a:custGeom>
                  <a:avLst/>
                  <a:gdLst/>
                  <a:ahLst/>
                  <a:rect l="l" t="t" r="r" b="b"/>
                  <a:pathLst>
                    <a:path w="4803" h="4127">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w="0">
                  <a:noFill/>
                </a:ln>
              </p:spPr>
              <p:style>
                <a:lnRef idx="0"/>
                <a:fillRef idx="0"/>
                <a:effectRef idx="0"/>
                <a:fontRef idx="minor"/>
              </p:style>
            </p:sp>
            <p:sp>
              <p:nvSpPr>
                <p:cNvPr id="954" name="CustomShape 365"/>
                <p:cNvSpPr/>
                <p:nvPr/>
              </p:nvSpPr>
              <p:spPr>
                <a:xfrm>
                  <a:off x="4593960" y="629640"/>
                  <a:ext cx="11880" cy="12240"/>
                </a:xfrm>
                <a:custGeom>
                  <a:avLst/>
                  <a:gdLst/>
                  <a:ahLst/>
                  <a:rect l="l" t="t" r="r" b="b"/>
                  <a:pathLst>
                    <a:path w="1658" h="1659">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955" name="Group 51"/>
              <p:cNvGrpSpPr/>
              <p:nvPr/>
            </p:nvGrpSpPr>
            <p:grpSpPr>
              <a:xfrm>
                <a:off x="4610520" y="667440"/>
                <a:ext cx="32400" cy="28080"/>
                <a:chOff x="4610520" y="667440"/>
                <a:chExt cx="32400" cy="28080"/>
              </a:xfrm>
            </p:grpSpPr>
            <p:sp>
              <p:nvSpPr>
                <p:cNvPr id="956" name="CustomShape 368"/>
                <p:cNvSpPr/>
                <p:nvPr/>
              </p:nvSpPr>
              <p:spPr>
                <a:xfrm>
                  <a:off x="4610520" y="667440"/>
                  <a:ext cx="32400" cy="28080"/>
                </a:xfrm>
                <a:custGeom>
                  <a:avLst/>
                  <a:gdLst/>
                  <a:ahLst/>
                  <a:rect l="l" t="t" r="r" b="b"/>
                  <a:pathLst>
                    <a:path w="4114" h="3534">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w="0">
                  <a:noFill/>
                </a:ln>
              </p:spPr>
              <p:style>
                <a:lnRef idx="0"/>
                <a:fillRef idx="0"/>
                <a:effectRef idx="0"/>
                <a:fontRef idx="minor"/>
              </p:style>
            </p:sp>
            <p:sp>
              <p:nvSpPr>
                <p:cNvPr id="957" name="CustomShape 371"/>
                <p:cNvSpPr/>
                <p:nvPr/>
              </p:nvSpPr>
              <p:spPr>
                <a:xfrm>
                  <a:off x="4624200" y="677880"/>
                  <a:ext cx="8640" cy="7200"/>
                </a:xfrm>
                <a:custGeom>
                  <a:avLst/>
                  <a:gdLst/>
                  <a:ahLst/>
                  <a:rect l="l" t="t" r="r" b="b"/>
                  <a:pathLst>
                    <a:path w="1259" h="1067">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w="0">
                  <a:noFill/>
                </a:ln>
              </p:spPr>
              <p:style>
                <a:lnRef idx="0"/>
                <a:fillRef idx="0"/>
                <a:effectRef idx="0"/>
                <a:fontRef idx="minor"/>
              </p:style>
            </p:sp>
          </p:grpSp>
          <p:grpSp>
            <p:nvGrpSpPr>
              <p:cNvPr id="958" name="Group 63"/>
              <p:cNvGrpSpPr/>
              <p:nvPr/>
            </p:nvGrpSpPr>
            <p:grpSpPr>
              <a:xfrm>
                <a:off x="4671360" y="606600"/>
                <a:ext cx="32400" cy="28080"/>
                <a:chOff x="4671360" y="606600"/>
                <a:chExt cx="32400" cy="28080"/>
              </a:xfrm>
            </p:grpSpPr>
            <p:sp>
              <p:nvSpPr>
                <p:cNvPr id="959" name="CustomShape 374"/>
                <p:cNvSpPr/>
                <p:nvPr/>
              </p:nvSpPr>
              <p:spPr>
                <a:xfrm>
                  <a:off x="4671360" y="606600"/>
                  <a:ext cx="32400" cy="28080"/>
                </a:xfrm>
                <a:custGeom>
                  <a:avLst/>
                  <a:gdLst/>
                  <a:ahLst/>
                  <a:rect l="l" t="t" r="r" b="b"/>
                  <a:pathLst>
                    <a:path w="4126" h="3535">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w="0">
                  <a:noFill/>
                </a:ln>
              </p:spPr>
              <p:style>
                <a:lnRef idx="0"/>
                <a:fillRef idx="0"/>
                <a:effectRef idx="0"/>
                <a:fontRef idx="minor"/>
              </p:style>
            </p:sp>
            <p:sp>
              <p:nvSpPr>
                <p:cNvPr id="960" name="CustomShape 377"/>
                <p:cNvSpPr/>
                <p:nvPr/>
              </p:nvSpPr>
              <p:spPr>
                <a:xfrm>
                  <a:off x="4686480" y="617040"/>
                  <a:ext cx="7200" cy="7200"/>
                </a:xfrm>
                <a:custGeom>
                  <a:avLst/>
                  <a:gdLst/>
                  <a:ahLst/>
                  <a:rect l="l" t="t" r="r" b="b"/>
                  <a:pathLst>
                    <a:path w="1078" h="1065">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w="0">
                  <a:noFill/>
                </a:ln>
              </p:spPr>
              <p:style>
                <a:lnRef idx="0"/>
                <a:fillRef idx="0"/>
                <a:effectRef idx="0"/>
                <a:fontRef idx="minor"/>
              </p:style>
            </p:sp>
          </p:grpSp>
        </p:grpSp>
        <p:grpSp>
          <p:nvGrpSpPr>
            <p:cNvPr id="961" name="Group 72"/>
            <p:cNvGrpSpPr/>
            <p:nvPr/>
          </p:nvGrpSpPr>
          <p:grpSpPr>
            <a:xfrm>
              <a:off x="5273280" y="1584360"/>
              <a:ext cx="282240" cy="268200"/>
              <a:chOff x="5273280" y="1584360"/>
              <a:chExt cx="282240" cy="268200"/>
            </a:xfrm>
          </p:grpSpPr>
          <p:grpSp>
            <p:nvGrpSpPr>
              <p:cNvPr id="962" name="Group 83"/>
              <p:cNvGrpSpPr/>
              <p:nvPr/>
            </p:nvGrpSpPr>
            <p:grpSpPr>
              <a:xfrm>
                <a:off x="5297040" y="1600920"/>
                <a:ext cx="249120" cy="233640"/>
                <a:chOff x="5297040" y="1600920"/>
                <a:chExt cx="249120" cy="233640"/>
              </a:xfrm>
            </p:grpSpPr>
            <p:sp>
              <p:nvSpPr>
                <p:cNvPr id="963" name="CustomShape 380"/>
                <p:cNvSpPr/>
                <p:nvPr/>
              </p:nvSpPr>
              <p:spPr>
                <a:xfrm>
                  <a:off x="5297040" y="1600920"/>
                  <a:ext cx="151200" cy="185400"/>
                </a:xfrm>
                <a:custGeom>
                  <a:avLst/>
                  <a:gdLst/>
                  <a:ahLst/>
                  <a:rect l="l" t="t" r="r" b="b"/>
                  <a:pathLst>
                    <a:path w="18436" h="22102">
                      <a:moveTo>
                        <a:pt x="0" y="12037"/>
                      </a:moveTo>
                      <a:cubicBezTo>
                        <a:pt x="702" y="12073"/>
                        <a:pt x="12302" y="22101"/>
                        <a:pt x="12302" y="22101"/>
                      </a:cubicBezTo>
                      <a:lnTo>
                        <a:pt x="11819" y="13005"/>
                      </a:lnTo>
                      <a:lnTo>
                        <a:pt x="18435" y="1"/>
                      </a:lnTo>
                      <a:lnTo>
                        <a:pt x="0" y="12521"/>
                      </a:lnTo>
                    </a:path>
                  </a:pathLst>
                </a:custGeom>
                <a:noFill/>
                <a:ln w="1800">
                  <a:solidFill>
                    <a:srgbClr val="a5b7c5"/>
                  </a:solidFill>
                  <a:miter/>
                </a:ln>
              </p:spPr>
              <p:style>
                <a:lnRef idx="0"/>
                <a:fillRef idx="0"/>
                <a:effectRef idx="0"/>
                <a:fontRef idx="minor"/>
              </p:style>
            </p:sp>
            <p:sp>
              <p:nvSpPr>
                <p:cNvPr id="964" name="CustomShape 383"/>
                <p:cNvSpPr/>
                <p:nvPr/>
              </p:nvSpPr>
              <p:spPr>
                <a:xfrm>
                  <a:off x="5399280" y="1689840"/>
                  <a:ext cx="140040" cy="144360"/>
                </a:xfrm>
                <a:custGeom>
                  <a:avLst/>
                  <a:gdLst/>
                  <a:ahLst/>
                  <a:rect l="l" t="t" r="r" b="b"/>
                  <a:pathLst>
                    <a:path w="17082" h="17239">
                      <a:moveTo>
                        <a:pt x="13513" y="17239"/>
                      </a:moveTo>
                      <a:lnTo>
                        <a:pt x="12690" y="8614"/>
                      </a:lnTo>
                      <a:lnTo>
                        <a:pt x="17081" y="1"/>
                      </a:lnTo>
                      <a:lnTo>
                        <a:pt x="0" y="2021"/>
                      </a:lnTo>
                      <a:close/>
                    </a:path>
                  </a:pathLst>
                </a:custGeom>
                <a:noFill/>
                <a:ln w="1800">
                  <a:solidFill>
                    <a:srgbClr val="a5b7c5"/>
                  </a:solidFill>
                  <a:miter/>
                </a:ln>
              </p:spPr>
              <p:style>
                <a:lnRef idx="0"/>
                <a:fillRef idx="0"/>
                <a:effectRef idx="0"/>
                <a:fontRef idx="minor"/>
              </p:style>
            </p:sp>
            <p:sp>
              <p:nvSpPr>
                <p:cNvPr id="965" name="CustomShape 386"/>
                <p:cNvSpPr/>
                <p:nvPr/>
              </p:nvSpPr>
              <p:spPr>
                <a:xfrm>
                  <a:off x="5443200" y="1601640"/>
                  <a:ext cx="102960" cy="86040"/>
                </a:xfrm>
                <a:custGeom>
                  <a:avLst/>
                  <a:gdLst/>
                  <a:ahLst/>
                  <a:rect l="l" t="t" r="r" b="b"/>
                  <a:pathLst>
                    <a:path w="12606" h="10380">
                      <a:moveTo>
                        <a:pt x="1" y="0"/>
                      </a:moveTo>
                      <a:lnTo>
                        <a:pt x="12606" y="10379"/>
                      </a:lnTo>
                    </a:path>
                  </a:pathLst>
                </a:custGeom>
                <a:noFill/>
                <a:ln w="1800">
                  <a:solidFill>
                    <a:srgbClr val="a5b7c5"/>
                  </a:solidFill>
                  <a:miter/>
                </a:ln>
              </p:spPr>
              <p:style>
                <a:lnRef idx="0"/>
                <a:fillRef idx="0"/>
                <a:effectRef idx="0"/>
                <a:fontRef idx="minor"/>
              </p:style>
            </p:sp>
            <p:sp>
              <p:nvSpPr>
                <p:cNvPr id="966" name="CustomShape 389"/>
                <p:cNvSpPr/>
                <p:nvPr/>
              </p:nvSpPr>
              <p:spPr>
                <a:xfrm>
                  <a:off x="5399280" y="1707120"/>
                  <a:ext cx="107640" cy="54000"/>
                </a:xfrm>
                <a:custGeom>
                  <a:avLst/>
                  <a:gdLst/>
                  <a:ahLst/>
                  <a:rect l="l" t="t" r="r" b="b"/>
                  <a:pathLst>
                    <a:path w="13186" h="6594">
                      <a:moveTo>
                        <a:pt x="13186" y="6594"/>
                      </a:moveTo>
                      <a:lnTo>
                        <a:pt x="0" y="1"/>
                      </a:lnTo>
                    </a:path>
                  </a:pathLst>
                </a:custGeom>
                <a:noFill/>
                <a:ln w="1800">
                  <a:solidFill>
                    <a:srgbClr val="a5b7c5"/>
                  </a:solidFill>
                  <a:miter/>
                </a:ln>
              </p:spPr>
              <p:style>
                <a:lnRef idx="0"/>
                <a:fillRef idx="0"/>
                <a:effectRef idx="0"/>
                <a:fontRef idx="minor"/>
              </p:style>
            </p:sp>
            <p:sp>
              <p:nvSpPr>
                <p:cNvPr id="967" name="CustomShape 392"/>
                <p:cNvSpPr/>
                <p:nvPr/>
              </p:nvSpPr>
              <p:spPr>
                <a:xfrm>
                  <a:off x="5392800" y="1782360"/>
                  <a:ext cx="110160" cy="52200"/>
                </a:xfrm>
                <a:custGeom>
                  <a:avLst/>
                  <a:gdLst/>
                  <a:ahLst/>
                  <a:rect l="l" t="t" r="r" b="b"/>
                  <a:pathLst>
                    <a:path w="13476" h="6376">
                      <a:moveTo>
                        <a:pt x="0" y="0"/>
                      </a:moveTo>
                      <a:lnTo>
                        <a:pt x="13476" y="6375"/>
                      </a:lnTo>
                    </a:path>
                  </a:pathLst>
                </a:custGeom>
                <a:noFill/>
                <a:ln w="1800">
                  <a:solidFill>
                    <a:srgbClr val="a5b7c5"/>
                  </a:solidFill>
                  <a:miter/>
                </a:ln>
              </p:spPr>
              <p:style>
                <a:lnRef idx="0"/>
                <a:fillRef idx="0"/>
                <a:effectRef idx="0"/>
                <a:fontRef idx="minor"/>
              </p:style>
            </p:sp>
            <p:sp>
              <p:nvSpPr>
                <p:cNvPr id="968" name="CustomShape 395"/>
                <p:cNvSpPr/>
                <p:nvPr/>
              </p:nvSpPr>
              <p:spPr>
                <a:xfrm>
                  <a:off x="5297040" y="1699920"/>
                  <a:ext cx="100440" cy="5400"/>
                </a:xfrm>
                <a:custGeom>
                  <a:avLst/>
                  <a:gdLst/>
                  <a:ahLst/>
                  <a:rect l="l" t="t" r="r" b="b"/>
                  <a:pathLst>
                    <a:path w="12291" h="835">
                      <a:moveTo>
                        <a:pt x="12290" y="835"/>
                      </a:moveTo>
                      <a:lnTo>
                        <a:pt x="0" y="0"/>
                      </a:lnTo>
                    </a:path>
                  </a:pathLst>
                </a:custGeom>
                <a:noFill/>
                <a:ln w="1800">
                  <a:solidFill>
                    <a:srgbClr val="a5b7c5"/>
                  </a:solidFill>
                  <a:miter/>
                </a:ln>
              </p:spPr>
              <p:style>
                <a:lnRef idx="0"/>
                <a:fillRef idx="0"/>
                <a:effectRef idx="0"/>
                <a:fontRef idx="minor"/>
              </p:style>
            </p:sp>
          </p:grpSp>
          <p:grpSp>
            <p:nvGrpSpPr>
              <p:cNvPr id="969" name="Group 89"/>
              <p:cNvGrpSpPr/>
              <p:nvPr/>
            </p:nvGrpSpPr>
            <p:grpSpPr>
              <a:xfrm>
                <a:off x="5273280" y="1690560"/>
                <a:ext cx="38160" cy="33120"/>
                <a:chOff x="5273280" y="1690560"/>
                <a:chExt cx="38160" cy="33120"/>
              </a:xfrm>
            </p:grpSpPr>
            <p:sp>
              <p:nvSpPr>
                <p:cNvPr id="970" name="CustomShape 398"/>
                <p:cNvSpPr/>
                <p:nvPr/>
              </p:nvSpPr>
              <p:spPr>
                <a:xfrm>
                  <a:off x="5273280" y="1690560"/>
                  <a:ext cx="38160" cy="33120"/>
                </a:xfrm>
                <a:custGeom>
                  <a:avLst/>
                  <a:gdLst/>
                  <a:ahLst/>
                  <a:rect l="l" t="t" r="r" b="b"/>
                  <a:pathLst>
                    <a:path w="4803" h="4117">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w="0">
                  <a:noFill/>
                </a:ln>
              </p:spPr>
              <p:style>
                <a:lnRef idx="0"/>
                <a:fillRef idx="0"/>
                <a:effectRef idx="0"/>
                <a:fontRef idx="minor"/>
              </p:style>
            </p:sp>
            <p:sp>
              <p:nvSpPr>
                <p:cNvPr id="971" name="CustomShape 401"/>
                <p:cNvSpPr/>
                <p:nvPr/>
              </p:nvSpPr>
              <p:spPr>
                <a:xfrm>
                  <a:off x="5286960" y="1700640"/>
                  <a:ext cx="14400" cy="12240"/>
                </a:xfrm>
                <a:custGeom>
                  <a:avLst/>
                  <a:gdLst/>
                  <a:ahLst/>
                  <a:rect l="l" t="t" r="r" b="b"/>
                  <a:pathLst>
                    <a:path w="1936" h="1662">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w="0">
                  <a:noFill/>
                </a:ln>
              </p:spPr>
              <p:style>
                <a:lnRef idx="0"/>
                <a:fillRef idx="0"/>
                <a:effectRef idx="0"/>
                <a:fontRef idx="minor"/>
              </p:style>
            </p:sp>
          </p:grpSp>
          <p:grpSp>
            <p:nvGrpSpPr>
              <p:cNvPr id="972" name="Group 92"/>
              <p:cNvGrpSpPr/>
              <p:nvPr/>
            </p:nvGrpSpPr>
            <p:grpSpPr>
              <a:xfrm>
                <a:off x="5371560" y="1765800"/>
                <a:ext cx="38160" cy="33120"/>
                <a:chOff x="5371560" y="1765800"/>
                <a:chExt cx="38160" cy="33120"/>
              </a:xfrm>
            </p:grpSpPr>
            <p:sp>
              <p:nvSpPr>
                <p:cNvPr id="973" name="CustomShape 404"/>
                <p:cNvSpPr/>
                <p:nvPr/>
              </p:nvSpPr>
              <p:spPr>
                <a:xfrm>
                  <a:off x="5371560" y="1765800"/>
                  <a:ext cx="38160" cy="33120"/>
                </a:xfrm>
                <a:custGeom>
                  <a:avLst/>
                  <a:gdLst/>
                  <a:ahLst/>
                  <a:rect l="l" t="t" r="r" b="b"/>
                  <a:pathLst>
                    <a:path w="4804" h="4115">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974" name="CustomShape 407"/>
                <p:cNvSpPr/>
                <p:nvPr/>
              </p:nvSpPr>
              <p:spPr>
                <a:xfrm>
                  <a:off x="5384880" y="1776240"/>
                  <a:ext cx="14400" cy="12240"/>
                </a:xfrm>
                <a:custGeom>
                  <a:avLst/>
                  <a:gdLst/>
                  <a:ahLst/>
                  <a:rect l="l" t="t" r="r" b="b"/>
                  <a:pathLst>
                    <a:path w="1949" h="1658">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w="0">
                  <a:noFill/>
                </a:ln>
              </p:spPr>
              <p:style>
                <a:lnRef idx="0"/>
                <a:fillRef idx="0"/>
                <a:effectRef idx="0"/>
                <a:fontRef idx="minor"/>
              </p:style>
            </p:sp>
          </p:grpSp>
          <p:grpSp>
            <p:nvGrpSpPr>
              <p:cNvPr id="975" name="Group 98"/>
              <p:cNvGrpSpPr/>
              <p:nvPr/>
            </p:nvGrpSpPr>
            <p:grpSpPr>
              <a:xfrm>
                <a:off x="5431680" y="1584360"/>
                <a:ext cx="33480" cy="33120"/>
                <a:chOff x="5431680" y="1584360"/>
                <a:chExt cx="33480" cy="33120"/>
              </a:xfrm>
            </p:grpSpPr>
            <p:sp>
              <p:nvSpPr>
                <p:cNvPr id="976" name="CustomShape 410"/>
                <p:cNvSpPr/>
                <p:nvPr/>
              </p:nvSpPr>
              <p:spPr>
                <a:xfrm>
                  <a:off x="5431680" y="1584360"/>
                  <a:ext cx="33480" cy="33120"/>
                </a:xfrm>
                <a:custGeom>
                  <a:avLst/>
                  <a:gdLst/>
                  <a:ahLst/>
                  <a:rect l="l" t="t" r="r" b="b"/>
                  <a:pathLst>
                    <a:path w="4235" h="4102">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w="0">
                  <a:noFill/>
                </a:ln>
              </p:spPr>
              <p:style>
                <a:lnRef idx="0"/>
                <a:fillRef idx="0"/>
                <a:effectRef idx="0"/>
                <a:fontRef idx="minor"/>
              </p:style>
            </p:sp>
            <p:sp>
              <p:nvSpPr>
                <p:cNvPr id="977" name="CustomShape 413"/>
                <p:cNvSpPr/>
                <p:nvPr/>
              </p:nvSpPr>
              <p:spPr>
                <a:xfrm>
                  <a:off x="5439960" y="1594800"/>
                  <a:ext cx="14400" cy="12240"/>
                </a:xfrm>
                <a:custGeom>
                  <a:avLst/>
                  <a:gdLst/>
                  <a:ahLst/>
                  <a:rect l="l" t="t" r="r" b="b"/>
                  <a:pathLst>
                    <a:path w="1971" h="1661">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w="0">
                  <a:noFill/>
                </a:ln>
              </p:spPr>
              <p:style>
                <a:lnRef idx="0"/>
                <a:fillRef idx="0"/>
                <a:effectRef idx="0"/>
                <a:fontRef idx="minor"/>
              </p:style>
            </p:sp>
          </p:grpSp>
          <p:grpSp>
            <p:nvGrpSpPr>
              <p:cNvPr id="978" name="Group 101"/>
              <p:cNvGrpSpPr/>
              <p:nvPr/>
            </p:nvGrpSpPr>
            <p:grpSpPr>
              <a:xfrm>
                <a:off x="5492880" y="1819440"/>
                <a:ext cx="33480" cy="33120"/>
                <a:chOff x="5492880" y="1819440"/>
                <a:chExt cx="33480" cy="33120"/>
              </a:xfrm>
            </p:grpSpPr>
            <p:sp>
              <p:nvSpPr>
                <p:cNvPr id="979" name="CustomShape 416"/>
                <p:cNvSpPr/>
                <p:nvPr/>
              </p:nvSpPr>
              <p:spPr>
                <a:xfrm>
                  <a:off x="5492880" y="1819440"/>
                  <a:ext cx="33480" cy="33120"/>
                </a:xfrm>
                <a:custGeom>
                  <a:avLst/>
                  <a:gdLst/>
                  <a:ahLst/>
                  <a:rect l="l" t="t" r="r" b="b"/>
                  <a:pathLst>
                    <a:path w="4259" h="4103">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w="0">
                  <a:noFill/>
                </a:ln>
              </p:spPr>
              <p:style>
                <a:lnRef idx="0"/>
                <a:fillRef idx="0"/>
                <a:effectRef idx="0"/>
                <a:fontRef idx="minor"/>
              </p:style>
            </p:sp>
            <p:sp>
              <p:nvSpPr>
                <p:cNvPr id="980" name="CustomShape 419"/>
                <p:cNvSpPr/>
                <p:nvPr/>
              </p:nvSpPr>
              <p:spPr>
                <a:xfrm>
                  <a:off x="5501520" y="1829880"/>
                  <a:ext cx="14400" cy="12240"/>
                </a:xfrm>
                <a:custGeom>
                  <a:avLst/>
                  <a:gdLst/>
                  <a:ahLst/>
                  <a:rect l="l" t="t" r="r" b="b"/>
                  <a:pathLst>
                    <a:path w="1959" h="1659">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w="0">
                  <a:noFill/>
                </a:ln>
              </p:spPr>
              <p:style>
                <a:lnRef idx="0"/>
                <a:fillRef idx="0"/>
                <a:effectRef idx="0"/>
                <a:fontRef idx="minor"/>
              </p:style>
            </p:sp>
          </p:grpSp>
          <p:grpSp>
            <p:nvGrpSpPr>
              <p:cNvPr id="981" name="Group 103"/>
              <p:cNvGrpSpPr/>
              <p:nvPr/>
            </p:nvGrpSpPr>
            <p:grpSpPr>
              <a:xfrm>
                <a:off x="5522400" y="1673280"/>
                <a:ext cx="33120" cy="33120"/>
                <a:chOff x="5522400" y="1673280"/>
                <a:chExt cx="33120" cy="33120"/>
              </a:xfrm>
            </p:grpSpPr>
            <p:sp>
              <p:nvSpPr>
                <p:cNvPr id="982" name="CustomShape 422"/>
                <p:cNvSpPr/>
                <p:nvPr/>
              </p:nvSpPr>
              <p:spPr>
                <a:xfrm>
                  <a:off x="5522400" y="1673280"/>
                  <a:ext cx="33120" cy="33120"/>
                </a:xfrm>
                <a:custGeom>
                  <a:avLst/>
                  <a:gdLst/>
                  <a:ahLst/>
                  <a:rect l="l" t="t" r="r" b="b"/>
                  <a:pathLst>
                    <a:path w="4210" h="4114">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w="0">
                  <a:noFill/>
                </a:ln>
              </p:spPr>
              <p:style>
                <a:lnRef idx="0"/>
                <a:fillRef idx="0"/>
                <a:effectRef idx="0"/>
                <a:fontRef idx="minor"/>
              </p:style>
            </p:sp>
            <p:sp>
              <p:nvSpPr>
                <p:cNvPr id="983" name="CustomShape 425"/>
                <p:cNvSpPr/>
                <p:nvPr/>
              </p:nvSpPr>
              <p:spPr>
                <a:xfrm>
                  <a:off x="5531040" y="1683720"/>
                  <a:ext cx="14400" cy="12240"/>
                </a:xfrm>
                <a:custGeom>
                  <a:avLst/>
                  <a:gdLst/>
                  <a:ahLst/>
                  <a:rect l="l" t="t" r="r" b="b"/>
                  <a:pathLst>
                    <a:path w="1970" h="166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w="0">
                  <a:noFill/>
                </a:ln>
              </p:spPr>
              <p:style>
                <a:lnRef idx="0"/>
                <a:fillRef idx="0"/>
                <a:effectRef idx="0"/>
                <a:fontRef idx="minor"/>
              </p:style>
            </p:sp>
          </p:grpSp>
          <p:grpSp>
            <p:nvGrpSpPr>
              <p:cNvPr id="984" name="Group 104"/>
              <p:cNvGrpSpPr/>
              <p:nvPr/>
            </p:nvGrpSpPr>
            <p:grpSpPr>
              <a:xfrm>
                <a:off x="5375160" y="1693440"/>
                <a:ext cx="31320" cy="27360"/>
                <a:chOff x="5375160" y="1693440"/>
                <a:chExt cx="31320" cy="27360"/>
              </a:xfrm>
            </p:grpSpPr>
            <p:sp>
              <p:nvSpPr>
                <p:cNvPr id="985" name="CustomShape 428"/>
                <p:cNvSpPr/>
                <p:nvPr/>
              </p:nvSpPr>
              <p:spPr>
                <a:xfrm>
                  <a:off x="5375160" y="1693440"/>
                  <a:ext cx="31320" cy="27360"/>
                </a:xfrm>
                <a:custGeom>
                  <a:avLst/>
                  <a:gdLst/>
                  <a:ahLst/>
                  <a:rect l="l" t="t" r="r" b="b"/>
                  <a:pathLst>
                    <a:path w="3993" h="3421">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w="0">
                  <a:noFill/>
                </a:ln>
              </p:spPr>
              <p:style>
                <a:lnRef idx="0"/>
                <a:fillRef idx="0"/>
                <a:effectRef idx="0"/>
                <a:fontRef idx="minor"/>
              </p:style>
            </p:sp>
            <p:sp>
              <p:nvSpPr>
                <p:cNvPr id="986" name="CustomShape 431"/>
                <p:cNvSpPr/>
                <p:nvPr/>
              </p:nvSpPr>
              <p:spPr>
                <a:xfrm>
                  <a:off x="5390280" y="1703880"/>
                  <a:ext cx="6120" cy="6480"/>
                </a:xfrm>
                <a:custGeom>
                  <a:avLst/>
                  <a:gdLst/>
                  <a:ahLst/>
                  <a:rect l="l" t="t" r="r" b="b"/>
                  <a:pathLst>
                    <a:path w="969" h="969">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w="0">
                  <a:noFill/>
                </a:ln>
              </p:spPr>
              <p:style>
                <a:lnRef idx="0"/>
                <a:fillRef idx="0"/>
                <a:effectRef idx="0"/>
                <a:fontRef idx="minor"/>
              </p:style>
            </p:sp>
          </p:grpSp>
          <p:grpSp>
            <p:nvGrpSpPr>
              <p:cNvPr id="987" name="Group 107"/>
              <p:cNvGrpSpPr/>
              <p:nvPr/>
            </p:nvGrpSpPr>
            <p:grpSpPr>
              <a:xfrm>
                <a:off x="5484600" y="1749240"/>
                <a:ext cx="31320" cy="27360"/>
                <a:chOff x="5484600" y="1749240"/>
                <a:chExt cx="31320" cy="27360"/>
              </a:xfrm>
            </p:grpSpPr>
            <p:sp>
              <p:nvSpPr>
                <p:cNvPr id="988" name="CustomShape 434"/>
                <p:cNvSpPr/>
                <p:nvPr/>
              </p:nvSpPr>
              <p:spPr>
                <a:xfrm>
                  <a:off x="5484600" y="1749240"/>
                  <a:ext cx="31320" cy="27360"/>
                </a:xfrm>
                <a:custGeom>
                  <a:avLst/>
                  <a:gdLst/>
                  <a:ahLst/>
                  <a:rect l="l" t="t" r="r" b="b"/>
                  <a:pathLst>
                    <a:path w="4005" h="342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w="0">
                  <a:noFill/>
                </a:ln>
              </p:spPr>
              <p:style>
                <a:lnRef idx="0"/>
                <a:fillRef idx="0"/>
                <a:effectRef idx="0"/>
                <a:fontRef idx="minor"/>
              </p:style>
            </p:sp>
            <p:sp>
              <p:nvSpPr>
                <p:cNvPr id="989" name="CustomShape 437"/>
                <p:cNvSpPr/>
                <p:nvPr/>
              </p:nvSpPr>
              <p:spPr>
                <a:xfrm>
                  <a:off x="5499720" y="1759680"/>
                  <a:ext cx="6120" cy="648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grpSp>
          <p:nvGrpSpPr>
            <p:cNvPr id="990" name="Group 110"/>
            <p:cNvGrpSpPr/>
            <p:nvPr/>
          </p:nvGrpSpPr>
          <p:grpSpPr>
            <a:xfrm>
              <a:off x="3789720" y="725760"/>
              <a:ext cx="98280" cy="88920"/>
              <a:chOff x="3789720" y="725760"/>
              <a:chExt cx="98280" cy="88920"/>
            </a:xfrm>
          </p:grpSpPr>
          <p:grpSp>
            <p:nvGrpSpPr>
              <p:cNvPr id="991" name="Group 113"/>
              <p:cNvGrpSpPr/>
              <p:nvPr/>
            </p:nvGrpSpPr>
            <p:grpSpPr>
              <a:xfrm>
                <a:off x="3813480" y="739440"/>
                <a:ext cx="61200" cy="60120"/>
                <a:chOff x="3813480" y="739440"/>
                <a:chExt cx="61200" cy="60120"/>
              </a:xfrm>
            </p:grpSpPr>
            <p:sp>
              <p:nvSpPr>
                <p:cNvPr id="992" name="CustomShape 440"/>
                <p:cNvSpPr/>
                <p:nvPr/>
              </p:nvSpPr>
              <p:spPr>
                <a:xfrm>
                  <a:off x="3813480" y="739440"/>
                  <a:ext cx="61200" cy="59760"/>
                </a:xfrm>
                <a:custGeom>
                  <a:avLst/>
                  <a:gdLst/>
                  <a:ahLst/>
                  <a:rect l="l" t="t" r="r" b="b"/>
                  <a:pathLst>
                    <a:path w="7574" h="7259">
                      <a:moveTo>
                        <a:pt x="1" y="2323"/>
                      </a:moveTo>
                      <a:lnTo>
                        <a:pt x="2577" y="7259"/>
                      </a:lnTo>
                      <a:lnTo>
                        <a:pt x="7573" y="4114"/>
                      </a:lnTo>
                      <a:lnTo>
                        <a:pt x="5541" y="1"/>
                      </a:lnTo>
                      <a:lnTo>
                        <a:pt x="352" y="2323"/>
                      </a:lnTo>
                    </a:path>
                  </a:pathLst>
                </a:custGeom>
                <a:noFill/>
                <a:ln w="1800">
                  <a:solidFill>
                    <a:srgbClr val="a5b7c5"/>
                  </a:solidFill>
                  <a:miter/>
                </a:ln>
              </p:spPr>
              <p:style>
                <a:lnRef idx="0"/>
                <a:fillRef idx="0"/>
                <a:effectRef idx="0"/>
                <a:fontRef idx="minor"/>
              </p:style>
            </p:sp>
            <p:sp>
              <p:nvSpPr>
                <p:cNvPr id="993" name="CustomShape 443"/>
                <p:cNvSpPr/>
                <p:nvPr/>
              </p:nvSpPr>
              <p:spPr>
                <a:xfrm>
                  <a:off x="3839040" y="743760"/>
                  <a:ext cx="14760" cy="55800"/>
                </a:xfrm>
                <a:custGeom>
                  <a:avLst/>
                  <a:gdLst/>
                  <a:ahLst/>
                  <a:rect l="l" t="t" r="r" b="b"/>
                  <a:pathLst>
                    <a:path w="1997" h="6787">
                      <a:moveTo>
                        <a:pt x="0" y="6787"/>
                      </a:moveTo>
                      <a:lnTo>
                        <a:pt x="1996" y="1"/>
                      </a:lnTo>
                    </a:path>
                  </a:pathLst>
                </a:custGeom>
                <a:noFill/>
                <a:ln w="1800">
                  <a:solidFill>
                    <a:srgbClr val="a5b7c5"/>
                  </a:solidFill>
                  <a:miter/>
                </a:ln>
              </p:spPr>
              <p:style>
                <a:lnRef idx="0"/>
                <a:fillRef idx="0"/>
                <a:effectRef idx="0"/>
                <a:fontRef idx="minor"/>
              </p:style>
            </p:sp>
            <p:sp>
              <p:nvSpPr>
                <p:cNvPr id="994" name="CustomShape 446"/>
                <p:cNvSpPr/>
                <p:nvPr/>
              </p:nvSpPr>
              <p:spPr>
                <a:xfrm>
                  <a:off x="3816360" y="759240"/>
                  <a:ext cx="58320" cy="13320"/>
                </a:xfrm>
                <a:custGeom>
                  <a:avLst/>
                  <a:gdLst/>
                  <a:ahLst/>
                  <a:rect l="l" t="t" r="r" b="b"/>
                  <a:pathLst>
                    <a:path w="7223" h="1791">
                      <a:moveTo>
                        <a:pt x="7222" y="1791"/>
                      </a:moveTo>
                      <a:lnTo>
                        <a:pt x="1" y="0"/>
                      </a:lnTo>
                    </a:path>
                  </a:pathLst>
                </a:custGeom>
                <a:noFill/>
                <a:ln w="1800">
                  <a:solidFill>
                    <a:srgbClr val="a5b7c5"/>
                  </a:solidFill>
                  <a:miter/>
                </a:ln>
              </p:spPr>
              <p:style>
                <a:lnRef idx="0"/>
                <a:fillRef idx="0"/>
                <a:effectRef idx="0"/>
                <a:fontRef idx="minor"/>
              </p:style>
            </p:sp>
          </p:grpSp>
          <p:grpSp>
            <p:nvGrpSpPr>
              <p:cNvPr id="995" name="Group 114"/>
              <p:cNvGrpSpPr/>
              <p:nvPr/>
            </p:nvGrpSpPr>
            <p:grpSpPr>
              <a:xfrm>
                <a:off x="3789720" y="742680"/>
                <a:ext cx="38160" cy="33120"/>
                <a:chOff x="3789720" y="742680"/>
                <a:chExt cx="38160" cy="33120"/>
              </a:xfrm>
            </p:grpSpPr>
            <p:sp>
              <p:nvSpPr>
                <p:cNvPr id="996" name="CustomShape 449"/>
                <p:cNvSpPr/>
                <p:nvPr/>
              </p:nvSpPr>
              <p:spPr>
                <a:xfrm>
                  <a:off x="3789720" y="742680"/>
                  <a:ext cx="38160" cy="33120"/>
                </a:xfrm>
                <a:custGeom>
                  <a:avLst/>
                  <a:gdLst/>
                  <a:ahLst/>
                  <a:rect l="l" t="t" r="r" b="b"/>
                  <a:pathLst>
                    <a:path w="4804" h="4117">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w="0">
                  <a:noFill/>
                </a:ln>
              </p:spPr>
              <p:style>
                <a:lnRef idx="0"/>
                <a:fillRef idx="0"/>
                <a:effectRef idx="0"/>
                <a:fontRef idx="minor"/>
              </p:style>
            </p:sp>
            <p:sp>
              <p:nvSpPr>
                <p:cNvPr id="997" name="CustomShape 452"/>
                <p:cNvSpPr/>
                <p:nvPr/>
              </p:nvSpPr>
              <p:spPr>
                <a:xfrm>
                  <a:off x="3805920" y="753120"/>
                  <a:ext cx="11880" cy="1224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w="0">
                  <a:noFill/>
                </a:ln>
              </p:spPr>
              <p:style>
                <a:lnRef idx="0"/>
                <a:fillRef idx="0"/>
                <a:effectRef idx="0"/>
                <a:fontRef idx="minor"/>
              </p:style>
            </p:sp>
          </p:grpSp>
          <p:grpSp>
            <p:nvGrpSpPr>
              <p:cNvPr id="998" name="Group 117"/>
              <p:cNvGrpSpPr/>
              <p:nvPr/>
            </p:nvGrpSpPr>
            <p:grpSpPr>
              <a:xfrm>
                <a:off x="3856680" y="760680"/>
                <a:ext cx="31320" cy="27360"/>
                <a:chOff x="3856680" y="760680"/>
                <a:chExt cx="31320" cy="27360"/>
              </a:xfrm>
            </p:grpSpPr>
            <p:sp>
              <p:nvSpPr>
                <p:cNvPr id="999" name="CustomShape 455"/>
                <p:cNvSpPr/>
                <p:nvPr/>
              </p:nvSpPr>
              <p:spPr>
                <a:xfrm>
                  <a:off x="3856680" y="760680"/>
                  <a:ext cx="31320" cy="27360"/>
                </a:xfrm>
                <a:custGeom>
                  <a:avLst/>
                  <a:gdLst/>
                  <a:ahLst/>
                  <a:rect l="l" t="t" r="r" b="b"/>
                  <a:pathLst>
                    <a:path w="3993" h="3433">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1000" name="CustomShape 458"/>
                <p:cNvSpPr/>
                <p:nvPr/>
              </p:nvSpPr>
              <p:spPr>
                <a:xfrm>
                  <a:off x="3871440" y="771120"/>
                  <a:ext cx="6120" cy="648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w="0">
                  <a:noFill/>
                </a:ln>
              </p:spPr>
              <p:style>
                <a:lnRef idx="0"/>
                <a:fillRef idx="0"/>
                <a:effectRef idx="0"/>
                <a:fontRef idx="minor"/>
              </p:style>
            </p:sp>
          </p:grpSp>
          <p:grpSp>
            <p:nvGrpSpPr>
              <p:cNvPr id="1001" name="Group 120"/>
              <p:cNvGrpSpPr/>
              <p:nvPr/>
            </p:nvGrpSpPr>
            <p:grpSpPr>
              <a:xfrm>
                <a:off x="3835800" y="725760"/>
                <a:ext cx="31320" cy="27360"/>
                <a:chOff x="3835800" y="725760"/>
                <a:chExt cx="31320" cy="27360"/>
              </a:xfrm>
            </p:grpSpPr>
            <p:sp>
              <p:nvSpPr>
                <p:cNvPr id="1002" name="CustomShape 461"/>
                <p:cNvSpPr/>
                <p:nvPr/>
              </p:nvSpPr>
              <p:spPr>
                <a:xfrm>
                  <a:off x="3835800" y="725760"/>
                  <a:ext cx="31320" cy="2736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1003" name="CustomShape 464"/>
                <p:cNvSpPr/>
                <p:nvPr/>
              </p:nvSpPr>
              <p:spPr>
                <a:xfrm>
                  <a:off x="3850560" y="736200"/>
                  <a:ext cx="6120" cy="648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1004" name="Group 121"/>
              <p:cNvGrpSpPr/>
              <p:nvPr/>
            </p:nvGrpSpPr>
            <p:grpSpPr>
              <a:xfrm>
                <a:off x="3814920" y="787320"/>
                <a:ext cx="31320" cy="27360"/>
                <a:chOff x="3814920" y="787320"/>
                <a:chExt cx="31320" cy="27360"/>
              </a:xfrm>
            </p:grpSpPr>
            <p:sp>
              <p:nvSpPr>
                <p:cNvPr id="1005" name="CustomShape 467"/>
                <p:cNvSpPr/>
                <p:nvPr/>
              </p:nvSpPr>
              <p:spPr>
                <a:xfrm>
                  <a:off x="3814920" y="787320"/>
                  <a:ext cx="31320" cy="27360"/>
                </a:xfrm>
                <a:custGeom>
                  <a:avLst/>
                  <a:gdLst/>
                  <a:ahLst/>
                  <a:rect l="l" t="t" r="r" b="b"/>
                  <a:pathLst>
                    <a:path w="4005" h="3426">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w="0">
                  <a:noFill/>
                </a:ln>
              </p:spPr>
              <p:style>
                <a:lnRef idx="0"/>
                <a:fillRef idx="0"/>
                <a:effectRef idx="0"/>
                <a:fontRef idx="minor"/>
              </p:style>
            </p:sp>
            <p:sp>
              <p:nvSpPr>
                <p:cNvPr id="1006" name="CustomShape 470"/>
                <p:cNvSpPr/>
                <p:nvPr/>
              </p:nvSpPr>
              <p:spPr>
                <a:xfrm>
                  <a:off x="3828600" y="797760"/>
                  <a:ext cx="7560" cy="648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w="0">
                  <a:noFill/>
                </a:ln>
              </p:spPr>
              <p:style>
                <a:lnRef idx="0"/>
                <a:fillRef idx="0"/>
                <a:effectRef idx="0"/>
                <a:fontRef idx="minor"/>
              </p:style>
            </p:sp>
          </p:grpSp>
        </p:grpSp>
        <p:grpSp>
          <p:nvGrpSpPr>
            <p:cNvPr id="1007" name="Group 124"/>
            <p:cNvGrpSpPr/>
            <p:nvPr/>
          </p:nvGrpSpPr>
          <p:grpSpPr>
            <a:xfrm>
              <a:off x="3902760" y="756720"/>
              <a:ext cx="193680" cy="146160"/>
              <a:chOff x="3902760" y="756720"/>
              <a:chExt cx="193680" cy="146160"/>
            </a:xfrm>
          </p:grpSpPr>
          <p:grpSp>
            <p:nvGrpSpPr>
              <p:cNvPr id="1008" name="Group 127"/>
              <p:cNvGrpSpPr/>
              <p:nvPr/>
            </p:nvGrpSpPr>
            <p:grpSpPr>
              <a:xfrm>
                <a:off x="3926880" y="770400"/>
                <a:ext cx="160200" cy="117000"/>
                <a:chOff x="3926880" y="770400"/>
                <a:chExt cx="160200" cy="117000"/>
              </a:xfrm>
            </p:grpSpPr>
            <p:sp>
              <p:nvSpPr>
                <p:cNvPr id="1009" name="CustomShape 473"/>
                <p:cNvSpPr/>
                <p:nvPr/>
              </p:nvSpPr>
              <p:spPr>
                <a:xfrm>
                  <a:off x="3926880" y="770400"/>
                  <a:ext cx="160200" cy="117000"/>
                </a:xfrm>
                <a:custGeom>
                  <a:avLst/>
                  <a:gdLst/>
                  <a:ahLst/>
                  <a:rect l="l" t="t" r="r" b="b"/>
                  <a:pathLst>
                    <a:path w="19513" h="14021">
                      <a:moveTo>
                        <a:pt x="19513" y="14021"/>
                      </a:moveTo>
                      <a:lnTo>
                        <a:pt x="14844" y="968"/>
                      </a:lnTo>
                      <a:lnTo>
                        <a:pt x="5674" y="1"/>
                      </a:lnTo>
                      <a:lnTo>
                        <a:pt x="1" y="968"/>
                      </a:lnTo>
                      <a:lnTo>
                        <a:pt x="8977" y="2674"/>
                      </a:lnTo>
                      <a:lnTo>
                        <a:pt x="14360" y="10102"/>
                      </a:lnTo>
                      <a:lnTo>
                        <a:pt x="19029" y="14021"/>
                      </a:lnTo>
                    </a:path>
                  </a:pathLst>
                </a:custGeom>
                <a:noFill/>
                <a:ln w="1800">
                  <a:solidFill>
                    <a:srgbClr val="a5b7c5"/>
                  </a:solidFill>
                  <a:miter/>
                </a:ln>
              </p:spPr>
              <p:style>
                <a:lnRef idx="0"/>
                <a:fillRef idx="0"/>
                <a:effectRef idx="0"/>
                <a:fontRef idx="minor"/>
              </p:style>
            </p:sp>
            <p:sp>
              <p:nvSpPr>
                <p:cNvPr id="1010" name="CustomShape 476"/>
                <p:cNvSpPr/>
                <p:nvPr/>
              </p:nvSpPr>
              <p:spPr>
                <a:xfrm>
                  <a:off x="3978000" y="770760"/>
                  <a:ext cx="21600" cy="20520"/>
                </a:xfrm>
                <a:custGeom>
                  <a:avLst/>
                  <a:gdLst/>
                  <a:ahLst/>
                  <a:rect l="l" t="t" r="r" b="b"/>
                  <a:pathLst>
                    <a:path w="2819" h="2614">
                      <a:moveTo>
                        <a:pt x="2819" y="2613"/>
                      </a:moveTo>
                      <a:lnTo>
                        <a:pt x="0" y="0"/>
                      </a:lnTo>
                    </a:path>
                  </a:pathLst>
                </a:custGeom>
                <a:noFill/>
                <a:ln w="1800">
                  <a:solidFill>
                    <a:srgbClr val="a5b7c5"/>
                  </a:solidFill>
                  <a:miter/>
                </a:ln>
              </p:spPr>
              <p:style>
                <a:lnRef idx="0"/>
                <a:fillRef idx="0"/>
                <a:effectRef idx="0"/>
                <a:fontRef idx="minor"/>
              </p:style>
            </p:sp>
            <p:sp>
              <p:nvSpPr>
                <p:cNvPr id="1011" name="CustomShape 479"/>
                <p:cNvSpPr/>
                <p:nvPr/>
              </p:nvSpPr>
              <p:spPr>
                <a:xfrm>
                  <a:off x="4001400" y="778680"/>
                  <a:ext cx="42840" cy="12600"/>
                </a:xfrm>
                <a:custGeom>
                  <a:avLst/>
                  <a:gdLst/>
                  <a:ahLst/>
                  <a:rect l="l" t="t" r="r" b="b"/>
                  <a:pathLst>
                    <a:path w="5384" h="1695">
                      <a:moveTo>
                        <a:pt x="1" y="1694"/>
                      </a:moveTo>
                      <a:lnTo>
                        <a:pt x="5384" y="0"/>
                      </a:lnTo>
                    </a:path>
                  </a:pathLst>
                </a:custGeom>
                <a:noFill/>
                <a:ln w="1800">
                  <a:solidFill>
                    <a:srgbClr val="a5b7c5"/>
                  </a:solidFill>
                  <a:miter/>
                </a:ln>
              </p:spPr>
              <p:style>
                <a:lnRef idx="0"/>
                <a:fillRef idx="0"/>
                <a:effectRef idx="0"/>
                <a:fontRef idx="minor"/>
              </p:style>
            </p:sp>
            <p:sp>
              <p:nvSpPr>
                <p:cNvPr id="1012" name="CustomShape 482"/>
                <p:cNvSpPr/>
                <p:nvPr/>
              </p:nvSpPr>
              <p:spPr>
                <a:xfrm>
                  <a:off x="4046040" y="778680"/>
                  <a:ext cx="360" cy="75600"/>
                </a:xfrm>
                <a:custGeom>
                  <a:avLst/>
                  <a:gdLst/>
                  <a:ahLst/>
                  <a:rect l="l" t="t" r="r" b="b"/>
                  <a:pathLst>
                    <a:path w="1" h="9122">
                      <a:moveTo>
                        <a:pt x="1" y="0"/>
                      </a:moveTo>
                      <a:lnTo>
                        <a:pt x="1" y="9121"/>
                      </a:lnTo>
                    </a:path>
                  </a:pathLst>
                </a:custGeom>
                <a:noFill/>
                <a:ln w="1800">
                  <a:solidFill>
                    <a:srgbClr val="a5b7c5"/>
                  </a:solidFill>
                  <a:miter/>
                </a:ln>
              </p:spPr>
              <p:style>
                <a:lnRef idx="0"/>
                <a:fillRef idx="0"/>
                <a:effectRef idx="0"/>
                <a:fontRef idx="minor"/>
              </p:style>
            </p:sp>
          </p:grpSp>
          <p:grpSp>
            <p:nvGrpSpPr>
              <p:cNvPr id="1013" name="Group 130"/>
              <p:cNvGrpSpPr/>
              <p:nvPr/>
            </p:nvGrpSpPr>
            <p:grpSpPr>
              <a:xfrm>
                <a:off x="3958200" y="756720"/>
                <a:ext cx="31320" cy="27360"/>
                <a:chOff x="3958200" y="756720"/>
                <a:chExt cx="31320" cy="27360"/>
              </a:xfrm>
            </p:grpSpPr>
            <p:sp>
              <p:nvSpPr>
                <p:cNvPr id="1014" name="CustomShape 485"/>
                <p:cNvSpPr/>
                <p:nvPr/>
              </p:nvSpPr>
              <p:spPr>
                <a:xfrm>
                  <a:off x="3958200" y="756720"/>
                  <a:ext cx="31320" cy="27360"/>
                </a:xfrm>
                <a:custGeom>
                  <a:avLst/>
                  <a:gdLst/>
                  <a:ahLst/>
                  <a:rect l="l" t="t" r="r" b="b"/>
                  <a:pathLst>
                    <a:path w="4005" h="3433">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w="0">
                  <a:noFill/>
                </a:ln>
              </p:spPr>
              <p:style>
                <a:lnRef idx="0"/>
                <a:fillRef idx="0"/>
                <a:effectRef idx="0"/>
                <a:fontRef idx="minor"/>
              </p:style>
            </p:sp>
            <p:sp>
              <p:nvSpPr>
                <p:cNvPr id="1015" name="CustomShape 488"/>
                <p:cNvSpPr/>
                <p:nvPr/>
              </p:nvSpPr>
              <p:spPr>
                <a:xfrm>
                  <a:off x="3972960" y="767160"/>
                  <a:ext cx="6120" cy="6480"/>
                </a:xfrm>
                <a:custGeom>
                  <a:avLst/>
                  <a:gdLst/>
                  <a:ahLst/>
                  <a:rect l="l" t="t" r="r" b="b"/>
                  <a:pathLst>
                    <a:path w="969" h="969">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1016" name="Group 133"/>
              <p:cNvGrpSpPr/>
              <p:nvPr/>
            </p:nvGrpSpPr>
            <p:grpSpPr>
              <a:xfrm>
                <a:off x="3902760" y="764640"/>
                <a:ext cx="31320" cy="27360"/>
                <a:chOff x="3902760" y="764640"/>
                <a:chExt cx="31320" cy="27360"/>
              </a:xfrm>
            </p:grpSpPr>
            <p:sp>
              <p:nvSpPr>
                <p:cNvPr id="1017" name="CustomShape 522"/>
                <p:cNvSpPr/>
                <p:nvPr/>
              </p:nvSpPr>
              <p:spPr>
                <a:xfrm>
                  <a:off x="3902760" y="764640"/>
                  <a:ext cx="31320" cy="27360"/>
                </a:xfrm>
                <a:custGeom>
                  <a:avLst/>
                  <a:gdLst/>
                  <a:ahLst/>
                  <a:rect l="l" t="t" r="r" b="b"/>
                  <a:pathLst>
                    <a:path w="4001" h="342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w="0">
                  <a:noFill/>
                </a:ln>
              </p:spPr>
              <p:style>
                <a:lnRef idx="0"/>
                <a:fillRef idx="0"/>
                <a:effectRef idx="0"/>
                <a:fontRef idx="minor"/>
              </p:style>
            </p:sp>
            <p:sp>
              <p:nvSpPr>
                <p:cNvPr id="1018" name="CustomShape 525"/>
                <p:cNvSpPr/>
                <p:nvPr/>
              </p:nvSpPr>
              <p:spPr>
                <a:xfrm>
                  <a:off x="3917880" y="775080"/>
                  <a:ext cx="6120" cy="648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1019" name="Group 136"/>
              <p:cNvGrpSpPr/>
              <p:nvPr/>
            </p:nvGrpSpPr>
            <p:grpSpPr>
              <a:xfrm>
                <a:off x="3981600" y="779400"/>
                <a:ext cx="31320" cy="27360"/>
                <a:chOff x="3981600" y="779400"/>
                <a:chExt cx="31320" cy="27360"/>
              </a:xfrm>
            </p:grpSpPr>
            <p:sp>
              <p:nvSpPr>
                <p:cNvPr id="1020" name="CustomShape 539"/>
                <p:cNvSpPr/>
                <p:nvPr/>
              </p:nvSpPr>
              <p:spPr>
                <a:xfrm>
                  <a:off x="3981600" y="779400"/>
                  <a:ext cx="31320" cy="27360"/>
                </a:xfrm>
                <a:custGeom>
                  <a:avLst/>
                  <a:gdLst/>
                  <a:ahLst/>
                  <a:rect l="l" t="t" r="r" b="b"/>
                  <a:pathLst>
                    <a:path w="3993" h="3426">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w="0">
                  <a:noFill/>
                </a:ln>
              </p:spPr>
              <p:style>
                <a:lnRef idx="0"/>
                <a:fillRef idx="0"/>
                <a:effectRef idx="0"/>
                <a:fontRef idx="minor"/>
              </p:style>
            </p:sp>
            <p:sp>
              <p:nvSpPr>
                <p:cNvPr id="1021" name="CustomShape 542"/>
                <p:cNvSpPr/>
                <p:nvPr/>
              </p:nvSpPr>
              <p:spPr>
                <a:xfrm>
                  <a:off x="3996360" y="789840"/>
                  <a:ext cx="6120" cy="648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w="0">
                  <a:noFill/>
                </a:ln>
              </p:spPr>
              <p:style>
                <a:lnRef idx="0"/>
                <a:fillRef idx="0"/>
                <a:effectRef idx="0"/>
                <a:fontRef idx="minor"/>
              </p:style>
            </p:sp>
          </p:grpSp>
          <p:grpSp>
            <p:nvGrpSpPr>
              <p:cNvPr id="1022" name="Group 139"/>
              <p:cNvGrpSpPr/>
              <p:nvPr/>
            </p:nvGrpSpPr>
            <p:grpSpPr>
              <a:xfrm>
                <a:off x="4026240" y="765000"/>
                <a:ext cx="31320" cy="27000"/>
                <a:chOff x="4026240" y="765000"/>
                <a:chExt cx="31320" cy="27000"/>
              </a:xfrm>
            </p:grpSpPr>
            <p:sp>
              <p:nvSpPr>
                <p:cNvPr id="1023" name="CustomShape 545"/>
                <p:cNvSpPr/>
                <p:nvPr/>
              </p:nvSpPr>
              <p:spPr>
                <a:xfrm>
                  <a:off x="4026240" y="765000"/>
                  <a:ext cx="31320" cy="27000"/>
                </a:xfrm>
                <a:custGeom>
                  <a:avLst/>
                  <a:gdLst/>
                  <a:ahLst/>
                  <a:rect l="l" t="t" r="r" b="b"/>
                  <a:pathLst>
                    <a:path w="3993" h="3418">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w="0">
                  <a:noFill/>
                </a:ln>
              </p:spPr>
              <p:style>
                <a:lnRef idx="0"/>
                <a:fillRef idx="0"/>
                <a:effectRef idx="0"/>
                <a:fontRef idx="minor"/>
              </p:style>
            </p:sp>
            <p:sp>
              <p:nvSpPr>
                <p:cNvPr id="1024" name="CustomShape 548"/>
                <p:cNvSpPr/>
                <p:nvPr/>
              </p:nvSpPr>
              <p:spPr>
                <a:xfrm>
                  <a:off x="4039560" y="775440"/>
                  <a:ext cx="7560" cy="6480"/>
                </a:xfrm>
                <a:custGeom>
                  <a:avLst/>
                  <a:gdLst/>
                  <a:ahLst/>
                  <a:rect l="l" t="t" r="r" b="b"/>
                  <a:pathLst>
                    <a:path w="1134" h="964">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w="0">
                  <a:noFill/>
                </a:ln>
              </p:spPr>
              <p:style>
                <a:lnRef idx="0"/>
                <a:fillRef idx="0"/>
                <a:effectRef idx="0"/>
                <a:fontRef idx="minor"/>
              </p:style>
            </p:sp>
          </p:grpSp>
          <p:grpSp>
            <p:nvGrpSpPr>
              <p:cNvPr id="1025" name="Group 142"/>
              <p:cNvGrpSpPr/>
              <p:nvPr/>
            </p:nvGrpSpPr>
            <p:grpSpPr>
              <a:xfrm>
                <a:off x="4026240" y="842040"/>
                <a:ext cx="31320" cy="27360"/>
                <a:chOff x="4026240" y="842040"/>
                <a:chExt cx="31320" cy="27360"/>
              </a:xfrm>
            </p:grpSpPr>
            <p:sp>
              <p:nvSpPr>
                <p:cNvPr id="1026" name="CustomShape 551"/>
                <p:cNvSpPr/>
                <p:nvPr/>
              </p:nvSpPr>
              <p:spPr>
                <a:xfrm>
                  <a:off x="4026240" y="842040"/>
                  <a:ext cx="31320" cy="27360"/>
                </a:xfrm>
                <a:custGeom>
                  <a:avLst/>
                  <a:gdLst/>
                  <a:ahLst/>
                  <a:rect l="l" t="t" r="r" b="b"/>
                  <a:pathLst>
                    <a:path w="3993" h="3424">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w="0">
                  <a:noFill/>
                </a:ln>
              </p:spPr>
              <p:style>
                <a:lnRef idx="0"/>
                <a:fillRef idx="0"/>
                <a:effectRef idx="0"/>
                <a:fontRef idx="minor"/>
              </p:style>
            </p:sp>
            <p:sp>
              <p:nvSpPr>
                <p:cNvPr id="1027" name="CustomShape 554"/>
                <p:cNvSpPr/>
                <p:nvPr/>
              </p:nvSpPr>
              <p:spPr>
                <a:xfrm>
                  <a:off x="4039560" y="852480"/>
                  <a:ext cx="7560" cy="6480"/>
                </a:xfrm>
                <a:custGeom>
                  <a:avLst/>
                  <a:gdLst/>
                  <a:ahLst/>
                  <a:rect l="l" t="t" r="r" b="b"/>
                  <a:pathLst>
                    <a:path w="1134" h="965">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w="0">
                  <a:noFill/>
                </a:ln>
              </p:spPr>
              <p:style>
                <a:lnRef idx="0"/>
                <a:fillRef idx="0"/>
                <a:effectRef idx="0"/>
                <a:fontRef idx="minor"/>
              </p:style>
            </p:sp>
          </p:grpSp>
          <p:grpSp>
            <p:nvGrpSpPr>
              <p:cNvPr id="1028" name="Group 146"/>
              <p:cNvGrpSpPr/>
              <p:nvPr/>
            </p:nvGrpSpPr>
            <p:grpSpPr>
              <a:xfrm>
                <a:off x="4065120" y="875520"/>
                <a:ext cx="31320" cy="27360"/>
                <a:chOff x="4065120" y="875520"/>
                <a:chExt cx="31320" cy="27360"/>
              </a:xfrm>
            </p:grpSpPr>
            <p:sp>
              <p:nvSpPr>
                <p:cNvPr id="1029" name="CustomShape 557"/>
                <p:cNvSpPr/>
                <p:nvPr/>
              </p:nvSpPr>
              <p:spPr>
                <a:xfrm>
                  <a:off x="4065120" y="875520"/>
                  <a:ext cx="31320" cy="27360"/>
                </a:xfrm>
                <a:custGeom>
                  <a:avLst/>
                  <a:gdLst/>
                  <a:ahLst/>
                  <a:rect l="l" t="t" r="r" b="b"/>
                  <a:pathLst>
                    <a:path w="3993" h="3433">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w="0">
                  <a:noFill/>
                </a:ln>
              </p:spPr>
              <p:style>
                <a:lnRef idx="0"/>
                <a:fillRef idx="0"/>
                <a:effectRef idx="0"/>
                <a:fontRef idx="minor"/>
              </p:style>
            </p:sp>
            <p:sp>
              <p:nvSpPr>
                <p:cNvPr id="1030" name="CustomShape 560"/>
                <p:cNvSpPr/>
                <p:nvPr/>
              </p:nvSpPr>
              <p:spPr>
                <a:xfrm>
                  <a:off x="4078800" y="885960"/>
                  <a:ext cx="7560" cy="6480"/>
                </a:xfrm>
                <a:custGeom>
                  <a:avLst/>
                  <a:gdLst/>
                  <a:ahLst/>
                  <a:rect l="l" t="t" r="r" b="b"/>
                  <a:pathLst>
                    <a:path w="1126" h="967">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w="0">
                  <a:noFill/>
                </a:ln>
              </p:spPr>
              <p:style>
                <a:lnRef idx="0"/>
                <a:fillRef idx="0"/>
                <a:effectRef idx="0"/>
                <a:fontRef idx="minor"/>
              </p:style>
            </p:sp>
          </p:grpSp>
        </p:grpSp>
        <p:grpSp>
          <p:nvGrpSpPr>
            <p:cNvPr id="1031" name="Group 147"/>
            <p:cNvGrpSpPr/>
            <p:nvPr/>
          </p:nvGrpSpPr>
          <p:grpSpPr>
            <a:xfrm>
              <a:off x="3885840" y="693360"/>
              <a:ext cx="80280" cy="38520"/>
              <a:chOff x="3885840" y="693360"/>
              <a:chExt cx="80280" cy="38520"/>
            </a:xfrm>
          </p:grpSpPr>
          <p:sp>
            <p:nvSpPr>
              <p:cNvPr id="1032" name="CustomShape 563"/>
              <p:cNvSpPr/>
              <p:nvPr/>
            </p:nvSpPr>
            <p:spPr>
              <a:xfrm>
                <a:off x="3906000" y="707040"/>
                <a:ext cx="51120" cy="9360"/>
              </a:xfrm>
              <a:custGeom>
                <a:avLst/>
                <a:gdLst/>
                <a:ahLst/>
                <a:rect l="l" t="t" r="r" b="b"/>
                <a:pathLst>
                  <a:path w="6352" h="1319">
                    <a:moveTo>
                      <a:pt x="1" y="1319"/>
                    </a:moveTo>
                    <a:lnTo>
                      <a:pt x="6351" y="0"/>
                    </a:lnTo>
                  </a:path>
                </a:pathLst>
              </a:custGeom>
              <a:noFill/>
              <a:ln w="1800">
                <a:solidFill>
                  <a:srgbClr val="a5b7c5"/>
                </a:solidFill>
                <a:miter/>
              </a:ln>
            </p:spPr>
            <p:style>
              <a:lnRef idx="0"/>
              <a:fillRef idx="0"/>
              <a:effectRef idx="0"/>
              <a:fontRef idx="minor"/>
            </p:style>
          </p:sp>
          <p:grpSp>
            <p:nvGrpSpPr>
              <p:cNvPr id="1033" name="Group 150"/>
              <p:cNvGrpSpPr/>
              <p:nvPr/>
            </p:nvGrpSpPr>
            <p:grpSpPr>
              <a:xfrm>
                <a:off x="3934800" y="693360"/>
                <a:ext cx="31320" cy="27360"/>
                <a:chOff x="3934800" y="693360"/>
                <a:chExt cx="31320" cy="27360"/>
              </a:xfrm>
            </p:grpSpPr>
            <p:sp>
              <p:nvSpPr>
                <p:cNvPr id="1034" name="CustomShape 613"/>
                <p:cNvSpPr/>
                <p:nvPr/>
              </p:nvSpPr>
              <p:spPr>
                <a:xfrm>
                  <a:off x="3934800" y="693360"/>
                  <a:ext cx="31320" cy="27360"/>
                </a:xfrm>
                <a:custGeom>
                  <a:avLst/>
                  <a:gdLst/>
                  <a:ahLst/>
                  <a:rect l="l" t="t" r="r" b="b"/>
                  <a:pathLst>
                    <a:path w="3993" h="3432">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w="0">
                  <a:noFill/>
                </a:ln>
              </p:spPr>
              <p:style>
                <a:lnRef idx="0"/>
                <a:fillRef idx="0"/>
                <a:effectRef idx="0"/>
                <a:fontRef idx="minor"/>
              </p:style>
            </p:sp>
            <p:sp>
              <p:nvSpPr>
                <p:cNvPr id="1035" name="CustomShape 616"/>
                <p:cNvSpPr/>
                <p:nvPr/>
              </p:nvSpPr>
              <p:spPr>
                <a:xfrm>
                  <a:off x="3948120" y="703800"/>
                  <a:ext cx="7560" cy="6480"/>
                </a:xfrm>
                <a:custGeom>
                  <a:avLst/>
                  <a:gdLst/>
                  <a:ahLst/>
                  <a:rect l="l" t="t" r="r" b="b"/>
                  <a:pathLst>
                    <a:path w="1138" h="977">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w="0">
                  <a:noFill/>
                </a:ln>
              </p:spPr>
              <p:style>
                <a:lnRef idx="0"/>
                <a:fillRef idx="0"/>
                <a:effectRef idx="0"/>
                <a:fontRef idx="minor"/>
              </p:style>
            </p:sp>
          </p:grpSp>
          <p:grpSp>
            <p:nvGrpSpPr>
              <p:cNvPr id="1036" name="Group 153"/>
              <p:cNvGrpSpPr/>
              <p:nvPr/>
            </p:nvGrpSpPr>
            <p:grpSpPr>
              <a:xfrm>
                <a:off x="3885840" y="704520"/>
                <a:ext cx="31320" cy="27360"/>
                <a:chOff x="3885840" y="704520"/>
                <a:chExt cx="31320" cy="27360"/>
              </a:xfrm>
            </p:grpSpPr>
            <p:sp>
              <p:nvSpPr>
                <p:cNvPr id="1037" name="CustomShape 619"/>
                <p:cNvSpPr/>
                <p:nvPr/>
              </p:nvSpPr>
              <p:spPr>
                <a:xfrm>
                  <a:off x="3885840" y="704520"/>
                  <a:ext cx="31320" cy="27360"/>
                </a:xfrm>
                <a:custGeom>
                  <a:avLst/>
                  <a:gdLst/>
                  <a:ahLst/>
                  <a:rect l="l" t="t" r="r" b="b"/>
                  <a:pathLst>
                    <a:path w="4005" h="3421">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w="0">
                  <a:noFill/>
                </a:ln>
              </p:spPr>
              <p:style>
                <a:lnRef idx="0"/>
                <a:fillRef idx="0"/>
                <a:effectRef idx="0"/>
                <a:fontRef idx="minor"/>
              </p:style>
            </p:sp>
            <p:sp>
              <p:nvSpPr>
                <p:cNvPr id="1038" name="CustomShape 622"/>
                <p:cNvSpPr/>
                <p:nvPr/>
              </p:nvSpPr>
              <p:spPr>
                <a:xfrm>
                  <a:off x="3899520" y="714960"/>
                  <a:ext cx="7560" cy="6480"/>
                </a:xfrm>
                <a:custGeom>
                  <a:avLst/>
                  <a:gdLst/>
                  <a:ahLst/>
                  <a:rect l="l" t="t" r="r" b="b"/>
                  <a:pathLst>
                    <a:path w="1126" h="964">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w="0">
                  <a:noFill/>
                </a:ln>
              </p:spPr>
              <p:style>
                <a:lnRef idx="0"/>
                <a:fillRef idx="0"/>
                <a:effectRef idx="0"/>
                <a:fontRef idx="minor"/>
              </p:style>
            </p:sp>
          </p:grpSp>
        </p:grpSp>
        <p:grpSp>
          <p:nvGrpSpPr>
            <p:cNvPr id="1039" name="Group 155"/>
            <p:cNvGrpSpPr/>
            <p:nvPr/>
          </p:nvGrpSpPr>
          <p:grpSpPr>
            <a:xfrm>
              <a:off x="3675960" y="549720"/>
              <a:ext cx="402120" cy="203400"/>
              <a:chOff x="3675960" y="549720"/>
              <a:chExt cx="402120" cy="203400"/>
            </a:xfrm>
          </p:grpSpPr>
          <p:grpSp>
            <p:nvGrpSpPr>
              <p:cNvPr id="1040" name="Group 156"/>
              <p:cNvGrpSpPr/>
              <p:nvPr/>
            </p:nvGrpSpPr>
            <p:grpSpPr>
              <a:xfrm>
                <a:off x="3695760" y="566280"/>
                <a:ext cx="369000" cy="171360"/>
                <a:chOff x="3695760" y="566280"/>
                <a:chExt cx="369000" cy="171360"/>
              </a:xfrm>
            </p:grpSpPr>
            <p:sp>
              <p:nvSpPr>
                <p:cNvPr id="1041" name="CustomShape 715"/>
                <p:cNvSpPr/>
                <p:nvPr/>
              </p:nvSpPr>
              <p:spPr>
                <a:xfrm>
                  <a:off x="3699720" y="566280"/>
                  <a:ext cx="365040" cy="171360"/>
                </a:xfrm>
                <a:custGeom>
                  <a:avLst/>
                  <a:gdLst/>
                  <a:ahLst/>
                  <a:rect l="l" t="t" r="r" b="b"/>
                  <a:pathLst>
                    <a:path w="44166" h="20432">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00">
                  <a:solidFill>
                    <a:srgbClr val="a5b7c5"/>
                  </a:solidFill>
                  <a:miter/>
                </a:ln>
              </p:spPr>
              <p:style>
                <a:lnRef idx="0"/>
                <a:fillRef idx="0"/>
                <a:effectRef idx="0"/>
                <a:fontRef idx="minor"/>
              </p:style>
            </p:sp>
            <p:sp>
              <p:nvSpPr>
                <p:cNvPr id="1042" name="CustomShape 718"/>
                <p:cNvSpPr/>
                <p:nvPr/>
              </p:nvSpPr>
              <p:spPr>
                <a:xfrm>
                  <a:off x="3695760" y="663840"/>
                  <a:ext cx="75240" cy="73800"/>
                </a:xfrm>
                <a:custGeom>
                  <a:avLst/>
                  <a:gdLst/>
                  <a:ahLst/>
                  <a:rect l="l" t="t" r="r" b="b"/>
                  <a:pathLst>
                    <a:path w="9279" h="8916">
                      <a:moveTo>
                        <a:pt x="0" y="8916"/>
                      </a:moveTo>
                      <a:lnTo>
                        <a:pt x="9279" y="6883"/>
                      </a:lnTo>
                      <a:lnTo>
                        <a:pt x="7041" y="0"/>
                      </a:lnTo>
                    </a:path>
                  </a:pathLst>
                </a:custGeom>
                <a:noFill/>
                <a:ln w="1800">
                  <a:solidFill>
                    <a:srgbClr val="a5b7c5"/>
                  </a:solidFill>
                  <a:miter/>
                </a:ln>
              </p:spPr>
              <p:style>
                <a:lnRef idx="0"/>
                <a:fillRef idx="0"/>
                <a:effectRef idx="0"/>
                <a:fontRef idx="minor"/>
              </p:style>
            </p:sp>
            <p:sp>
              <p:nvSpPr>
                <p:cNvPr id="1043" name="CustomShape 721"/>
                <p:cNvSpPr/>
                <p:nvPr/>
              </p:nvSpPr>
              <p:spPr>
                <a:xfrm>
                  <a:off x="3771720" y="696960"/>
                  <a:ext cx="82080" cy="19440"/>
                </a:xfrm>
                <a:custGeom>
                  <a:avLst/>
                  <a:gdLst/>
                  <a:ahLst/>
                  <a:rect l="l" t="t" r="r" b="b"/>
                  <a:pathLst>
                    <a:path w="10114" h="2493">
                      <a:moveTo>
                        <a:pt x="0" y="2493"/>
                      </a:moveTo>
                      <a:lnTo>
                        <a:pt x="10113" y="1"/>
                      </a:lnTo>
                    </a:path>
                  </a:pathLst>
                </a:custGeom>
                <a:noFill/>
                <a:ln w="1800">
                  <a:solidFill>
                    <a:srgbClr val="a5b7c5"/>
                  </a:solidFill>
                  <a:miter/>
                </a:ln>
              </p:spPr>
              <p:style>
                <a:lnRef idx="0"/>
                <a:fillRef idx="0"/>
                <a:effectRef idx="0"/>
                <a:fontRef idx="minor"/>
              </p:style>
            </p:sp>
            <p:sp>
              <p:nvSpPr>
                <p:cNvPr id="1044" name="CustomShape 724"/>
                <p:cNvSpPr/>
                <p:nvPr/>
              </p:nvSpPr>
              <p:spPr>
                <a:xfrm>
                  <a:off x="3859560" y="651600"/>
                  <a:ext cx="112680" cy="43560"/>
                </a:xfrm>
                <a:custGeom>
                  <a:avLst/>
                  <a:gdLst/>
                  <a:ahLst/>
                  <a:rect l="l" t="t" r="r" b="b"/>
                  <a:pathLst>
                    <a:path w="13792" h="5360">
                      <a:moveTo>
                        <a:pt x="1" y="5360"/>
                      </a:moveTo>
                      <a:lnTo>
                        <a:pt x="13791" y="1"/>
                      </a:lnTo>
                    </a:path>
                  </a:pathLst>
                </a:custGeom>
                <a:noFill/>
                <a:ln w="1800">
                  <a:solidFill>
                    <a:srgbClr val="a5b7c5"/>
                  </a:solidFill>
                  <a:miter/>
                </a:ln>
              </p:spPr>
              <p:style>
                <a:lnRef idx="0"/>
                <a:fillRef idx="0"/>
                <a:effectRef idx="0"/>
                <a:fontRef idx="minor"/>
              </p:style>
            </p:sp>
            <p:sp>
              <p:nvSpPr>
                <p:cNvPr id="1045" name="CustomShape 727"/>
                <p:cNvSpPr/>
                <p:nvPr/>
              </p:nvSpPr>
              <p:spPr>
                <a:xfrm>
                  <a:off x="3974040" y="566280"/>
                  <a:ext cx="16560" cy="87480"/>
                </a:xfrm>
                <a:custGeom>
                  <a:avLst/>
                  <a:gdLst/>
                  <a:ahLst/>
                  <a:rect l="l" t="t" r="r" b="b"/>
                  <a:pathLst>
                    <a:path w="2190" h="10549">
                      <a:moveTo>
                        <a:pt x="0" y="10549"/>
                      </a:moveTo>
                      <a:lnTo>
                        <a:pt x="2190" y="0"/>
                      </a:lnTo>
                    </a:path>
                  </a:pathLst>
                </a:custGeom>
                <a:noFill/>
                <a:ln w="1800">
                  <a:solidFill>
                    <a:srgbClr val="a5b7c5"/>
                  </a:solidFill>
                  <a:miter/>
                </a:ln>
              </p:spPr>
              <p:style>
                <a:lnRef idx="0"/>
                <a:fillRef idx="0"/>
                <a:effectRef idx="0"/>
                <a:fontRef idx="minor"/>
              </p:style>
            </p:sp>
            <p:sp>
              <p:nvSpPr>
                <p:cNvPr id="1046" name="CustomShape 730"/>
                <p:cNvSpPr/>
                <p:nvPr/>
              </p:nvSpPr>
              <p:spPr>
                <a:xfrm>
                  <a:off x="3992040" y="566280"/>
                  <a:ext cx="25560" cy="66600"/>
                </a:xfrm>
                <a:custGeom>
                  <a:avLst/>
                  <a:gdLst/>
                  <a:ahLst/>
                  <a:rect l="l" t="t" r="r" b="b"/>
                  <a:pathLst>
                    <a:path w="3280" h="8081">
                      <a:moveTo>
                        <a:pt x="1" y="0"/>
                      </a:moveTo>
                      <a:lnTo>
                        <a:pt x="3279" y="8081"/>
                      </a:lnTo>
                    </a:path>
                  </a:pathLst>
                </a:custGeom>
                <a:noFill/>
                <a:ln w="1800">
                  <a:solidFill>
                    <a:srgbClr val="a5b7c5"/>
                  </a:solidFill>
                  <a:miter/>
                </a:ln>
              </p:spPr>
              <p:style>
                <a:lnRef idx="0"/>
                <a:fillRef idx="0"/>
                <a:effectRef idx="0"/>
                <a:fontRef idx="minor"/>
              </p:style>
            </p:sp>
          </p:grpSp>
          <p:grpSp>
            <p:nvGrpSpPr>
              <p:cNvPr id="1047" name="Group 158"/>
              <p:cNvGrpSpPr/>
              <p:nvPr/>
            </p:nvGrpSpPr>
            <p:grpSpPr>
              <a:xfrm>
                <a:off x="3965040" y="549720"/>
                <a:ext cx="38160" cy="33120"/>
                <a:chOff x="3965040" y="549720"/>
                <a:chExt cx="38160" cy="33120"/>
              </a:xfrm>
            </p:grpSpPr>
            <p:sp>
              <p:nvSpPr>
                <p:cNvPr id="1048" name="CustomShape 733"/>
                <p:cNvSpPr/>
                <p:nvPr/>
              </p:nvSpPr>
              <p:spPr>
                <a:xfrm>
                  <a:off x="3965040" y="549720"/>
                  <a:ext cx="38160" cy="33120"/>
                </a:xfrm>
                <a:custGeom>
                  <a:avLst/>
                  <a:gdLst/>
                  <a:ahLst/>
                  <a:rect l="l" t="t" r="r" b="b"/>
                  <a:pathLst>
                    <a:path w="4804" h="4114">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w="0">
                  <a:noFill/>
                </a:ln>
              </p:spPr>
              <p:style>
                <a:lnRef idx="0"/>
                <a:fillRef idx="0"/>
                <a:effectRef idx="0"/>
                <a:fontRef idx="minor"/>
              </p:style>
            </p:sp>
            <p:sp>
              <p:nvSpPr>
                <p:cNvPr id="1049" name="CustomShape 736"/>
                <p:cNvSpPr/>
                <p:nvPr/>
              </p:nvSpPr>
              <p:spPr>
                <a:xfrm>
                  <a:off x="3980880" y="560160"/>
                  <a:ext cx="11880" cy="12240"/>
                </a:xfrm>
                <a:custGeom>
                  <a:avLst/>
                  <a:gdLst/>
                  <a:ahLst/>
                  <a:rect l="l" t="t" r="r" b="b"/>
                  <a:pathLst>
                    <a:path w="1658" h="1658">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w="0">
                  <a:noFill/>
                </a:ln>
              </p:spPr>
              <p:style>
                <a:lnRef idx="0"/>
                <a:fillRef idx="0"/>
                <a:effectRef idx="0"/>
                <a:fontRef idx="minor"/>
              </p:style>
            </p:sp>
          </p:grpSp>
          <p:grpSp>
            <p:nvGrpSpPr>
              <p:cNvPr id="1050" name="Group 159"/>
              <p:cNvGrpSpPr/>
              <p:nvPr/>
            </p:nvGrpSpPr>
            <p:grpSpPr>
              <a:xfrm>
                <a:off x="3860640" y="589320"/>
                <a:ext cx="38160" cy="33120"/>
                <a:chOff x="3860640" y="589320"/>
                <a:chExt cx="38160" cy="33120"/>
              </a:xfrm>
            </p:grpSpPr>
            <p:sp>
              <p:nvSpPr>
                <p:cNvPr id="1051" name="CustomShape 739"/>
                <p:cNvSpPr/>
                <p:nvPr/>
              </p:nvSpPr>
              <p:spPr>
                <a:xfrm>
                  <a:off x="3860640" y="589320"/>
                  <a:ext cx="38160" cy="33120"/>
                </a:xfrm>
                <a:custGeom>
                  <a:avLst/>
                  <a:gdLst/>
                  <a:ahLst/>
                  <a:rect l="l" t="t" r="r" b="b"/>
                  <a:pathLst>
                    <a:path w="4804" h="4126">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w="0">
                  <a:noFill/>
                </a:ln>
              </p:spPr>
              <p:style>
                <a:lnRef idx="0"/>
                <a:fillRef idx="0"/>
                <a:effectRef idx="0"/>
                <a:fontRef idx="minor"/>
              </p:style>
            </p:sp>
            <p:sp>
              <p:nvSpPr>
                <p:cNvPr id="1052" name="CustomShape 742"/>
                <p:cNvSpPr/>
                <p:nvPr/>
              </p:nvSpPr>
              <p:spPr>
                <a:xfrm>
                  <a:off x="3876480" y="599760"/>
                  <a:ext cx="11880" cy="12240"/>
                </a:xfrm>
                <a:custGeom>
                  <a:avLst/>
                  <a:gdLst/>
                  <a:ahLst/>
                  <a:rect l="l" t="t" r="r" b="b"/>
                  <a:pathLst>
                    <a:path w="1658" h="1659">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w="0">
                  <a:noFill/>
                </a:ln>
              </p:spPr>
              <p:style>
                <a:lnRef idx="0"/>
                <a:fillRef idx="0"/>
                <a:effectRef idx="0"/>
                <a:fontRef idx="minor"/>
              </p:style>
            </p:sp>
          </p:grpSp>
          <p:grpSp>
            <p:nvGrpSpPr>
              <p:cNvPr id="1053" name="Group 161"/>
              <p:cNvGrpSpPr/>
              <p:nvPr/>
            </p:nvGrpSpPr>
            <p:grpSpPr>
              <a:xfrm>
                <a:off x="3831840" y="680400"/>
                <a:ext cx="38160" cy="33120"/>
                <a:chOff x="3831840" y="680400"/>
                <a:chExt cx="38160" cy="33120"/>
              </a:xfrm>
            </p:grpSpPr>
            <p:sp>
              <p:nvSpPr>
                <p:cNvPr id="1054" name="CustomShape 745"/>
                <p:cNvSpPr/>
                <p:nvPr/>
              </p:nvSpPr>
              <p:spPr>
                <a:xfrm>
                  <a:off x="3831840" y="680400"/>
                  <a:ext cx="38160" cy="33120"/>
                </a:xfrm>
                <a:custGeom>
                  <a:avLst/>
                  <a:gdLst/>
                  <a:ahLst/>
                  <a:rect l="l" t="t" r="r" b="b"/>
                  <a:pathLst>
                    <a:path w="4803" h="4114">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055" name="CustomShape 748"/>
                <p:cNvSpPr/>
                <p:nvPr/>
              </p:nvSpPr>
              <p:spPr>
                <a:xfrm>
                  <a:off x="3847680" y="690840"/>
                  <a:ext cx="11880" cy="12240"/>
                </a:xfrm>
                <a:custGeom>
                  <a:avLst/>
                  <a:gdLst/>
                  <a:ahLst/>
                  <a:rect l="l" t="t" r="r" b="b"/>
                  <a:pathLst>
                    <a:path w="1658" h="1659">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w="0">
                  <a:noFill/>
                </a:ln>
              </p:spPr>
              <p:style>
                <a:lnRef idx="0"/>
                <a:fillRef idx="0"/>
                <a:effectRef idx="0"/>
                <a:fontRef idx="minor"/>
              </p:style>
            </p:sp>
          </p:grpSp>
          <p:grpSp>
            <p:nvGrpSpPr>
              <p:cNvPr id="1056" name="Group 164"/>
              <p:cNvGrpSpPr/>
              <p:nvPr/>
            </p:nvGrpSpPr>
            <p:grpSpPr>
              <a:xfrm>
                <a:off x="3730680" y="647280"/>
                <a:ext cx="38160" cy="33120"/>
                <a:chOff x="3730680" y="647280"/>
                <a:chExt cx="38160" cy="33120"/>
              </a:xfrm>
            </p:grpSpPr>
            <p:sp>
              <p:nvSpPr>
                <p:cNvPr id="1057" name="CustomShape 751"/>
                <p:cNvSpPr/>
                <p:nvPr/>
              </p:nvSpPr>
              <p:spPr>
                <a:xfrm>
                  <a:off x="3730680" y="647280"/>
                  <a:ext cx="38160" cy="33120"/>
                </a:xfrm>
                <a:custGeom>
                  <a:avLst/>
                  <a:gdLst/>
                  <a:ahLst/>
                  <a:rect l="l" t="t" r="r" b="b"/>
                  <a:pathLst>
                    <a:path w="4804" h="4114">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058" name="CustomShape 754"/>
                <p:cNvSpPr/>
                <p:nvPr/>
              </p:nvSpPr>
              <p:spPr>
                <a:xfrm>
                  <a:off x="3746520" y="657720"/>
                  <a:ext cx="11880" cy="12240"/>
                </a:xfrm>
                <a:custGeom>
                  <a:avLst/>
                  <a:gdLst/>
                  <a:ahLst/>
                  <a:rect l="l" t="t" r="r" b="b"/>
                  <a:pathLst>
                    <a:path w="1658" h="1658">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w="0">
                  <a:noFill/>
                </a:ln>
              </p:spPr>
              <p:style>
                <a:lnRef idx="0"/>
                <a:fillRef idx="0"/>
                <a:effectRef idx="0"/>
                <a:fontRef idx="minor"/>
              </p:style>
            </p:sp>
          </p:grpSp>
          <p:grpSp>
            <p:nvGrpSpPr>
              <p:cNvPr id="1059" name="Group 167"/>
              <p:cNvGrpSpPr/>
              <p:nvPr/>
            </p:nvGrpSpPr>
            <p:grpSpPr>
              <a:xfrm>
                <a:off x="3749040" y="705600"/>
                <a:ext cx="38160" cy="33120"/>
                <a:chOff x="3749040" y="705600"/>
                <a:chExt cx="38160" cy="33120"/>
              </a:xfrm>
            </p:grpSpPr>
            <p:sp>
              <p:nvSpPr>
                <p:cNvPr id="1060" name="CustomShape 757"/>
                <p:cNvSpPr/>
                <p:nvPr/>
              </p:nvSpPr>
              <p:spPr>
                <a:xfrm>
                  <a:off x="3749040" y="705600"/>
                  <a:ext cx="38160" cy="33120"/>
                </a:xfrm>
                <a:custGeom>
                  <a:avLst/>
                  <a:gdLst/>
                  <a:ahLst/>
                  <a:rect l="l" t="t" r="r" b="b"/>
                  <a:pathLst>
                    <a:path w="4804" h="4117">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w="0">
                  <a:noFill/>
                </a:ln>
              </p:spPr>
              <p:style>
                <a:lnRef idx="0"/>
                <a:fillRef idx="0"/>
                <a:effectRef idx="0"/>
                <a:fontRef idx="minor"/>
              </p:style>
            </p:sp>
            <p:sp>
              <p:nvSpPr>
                <p:cNvPr id="1061" name="CustomShape 760"/>
                <p:cNvSpPr/>
                <p:nvPr/>
              </p:nvSpPr>
              <p:spPr>
                <a:xfrm>
                  <a:off x="3765240" y="716040"/>
                  <a:ext cx="11880" cy="12240"/>
                </a:xfrm>
                <a:custGeom>
                  <a:avLst/>
                  <a:gdLst/>
                  <a:ahLst/>
                  <a:rect l="l" t="t" r="r" b="b"/>
                  <a:pathLst>
                    <a:path w="1658" h="1658">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w="0">
                  <a:noFill/>
                </a:ln>
              </p:spPr>
              <p:style>
                <a:lnRef idx="0"/>
                <a:fillRef idx="0"/>
                <a:effectRef idx="0"/>
                <a:fontRef idx="minor"/>
              </p:style>
            </p:sp>
          </p:grpSp>
          <p:grpSp>
            <p:nvGrpSpPr>
              <p:cNvPr id="1062" name="Group 170"/>
              <p:cNvGrpSpPr/>
              <p:nvPr/>
            </p:nvGrpSpPr>
            <p:grpSpPr>
              <a:xfrm>
                <a:off x="3999600" y="625320"/>
                <a:ext cx="31320" cy="27360"/>
                <a:chOff x="3999600" y="625320"/>
                <a:chExt cx="31320" cy="27360"/>
              </a:xfrm>
            </p:grpSpPr>
            <p:sp>
              <p:nvSpPr>
                <p:cNvPr id="1063" name="CustomShape 763"/>
                <p:cNvSpPr/>
                <p:nvPr/>
              </p:nvSpPr>
              <p:spPr>
                <a:xfrm>
                  <a:off x="3999600" y="625320"/>
                  <a:ext cx="31320" cy="27360"/>
                </a:xfrm>
                <a:custGeom>
                  <a:avLst/>
                  <a:gdLst/>
                  <a:ahLst/>
                  <a:rect l="l" t="t" r="r" b="b"/>
                  <a:pathLst>
                    <a:path w="3993" h="3424">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w="0">
                  <a:noFill/>
                </a:ln>
              </p:spPr>
              <p:style>
                <a:lnRef idx="0"/>
                <a:fillRef idx="0"/>
                <a:effectRef idx="0"/>
                <a:fontRef idx="minor"/>
              </p:style>
            </p:sp>
            <p:sp>
              <p:nvSpPr>
                <p:cNvPr id="1064" name="CustomShape 766"/>
                <p:cNvSpPr/>
                <p:nvPr/>
              </p:nvSpPr>
              <p:spPr>
                <a:xfrm>
                  <a:off x="4014360" y="635760"/>
                  <a:ext cx="6120" cy="648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1065" name="Group 173"/>
              <p:cNvGrpSpPr/>
              <p:nvPr/>
            </p:nvGrpSpPr>
            <p:grpSpPr>
              <a:xfrm>
                <a:off x="3953880" y="642240"/>
                <a:ext cx="31320" cy="27360"/>
                <a:chOff x="3953880" y="642240"/>
                <a:chExt cx="31320" cy="27360"/>
              </a:xfrm>
            </p:grpSpPr>
            <p:sp>
              <p:nvSpPr>
                <p:cNvPr id="1066" name="CustomShape 769"/>
                <p:cNvSpPr/>
                <p:nvPr/>
              </p:nvSpPr>
              <p:spPr>
                <a:xfrm>
                  <a:off x="3953880" y="642240"/>
                  <a:ext cx="31320" cy="27360"/>
                </a:xfrm>
                <a:custGeom>
                  <a:avLst/>
                  <a:gdLst/>
                  <a:ahLst/>
                  <a:rect l="l" t="t" r="r" b="b"/>
                  <a:pathLst>
                    <a:path w="4005" h="3433">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w="0">
                  <a:noFill/>
                </a:ln>
              </p:spPr>
              <p:style>
                <a:lnRef idx="0"/>
                <a:fillRef idx="0"/>
                <a:effectRef idx="0"/>
                <a:fontRef idx="minor"/>
              </p:style>
            </p:sp>
            <p:sp>
              <p:nvSpPr>
                <p:cNvPr id="1067" name="CustomShape 772"/>
                <p:cNvSpPr/>
                <p:nvPr/>
              </p:nvSpPr>
              <p:spPr>
                <a:xfrm>
                  <a:off x="3969000" y="652680"/>
                  <a:ext cx="6120" cy="648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w="0">
                  <a:noFill/>
                </a:ln>
              </p:spPr>
              <p:style>
                <a:lnRef idx="0"/>
                <a:fillRef idx="0"/>
                <a:effectRef idx="0"/>
                <a:fontRef idx="minor"/>
              </p:style>
            </p:sp>
          </p:grpSp>
          <p:grpSp>
            <p:nvGrpSpPr>
              <p:cNvPr id="1068" name="Group 178"/>
              <p:cNvGrpSpPr/>
              <p:nvPr/>
            </p:nvGrpSpPr>
            <p:grpSpPr>
              <a:xfrm>
                <a:off x="4046760" y="556920"/>
                <a:ext cx="31320" cy="27360"/>
                <a:chOff x="4046760" y="556920"/>
                <a:chExt cx="31320" cy="27360"/>
              </a:xfrm>
            </p:grpSpPr>
            <p:sp>
              <p:nvSpPr>
                <p:cNvPr id="1069" name="CustomShape 775"/>
                <p:cNvSpPr/>
                <p:nvPr/>
              </p:nvSpPr>
              <p:spPr>
                <a:xfrm>
                  <a:off x="4046760" y="556920"/>
                  <a:ext cx="31320" cy="2736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w="0">
                  <a:noFill/>
                </a:ln>
              </p:spPr>
              <p:style>
                <a:lnRef idx="0"/>
                <a:fillRef idx="0"/>
                <a:effectRef idx="0"/>
                <a:fontRef idx="minor"/>
              </p:style>
            </p:sp>
            <p:sp>
              <p:nvSpPr>
                <p:cNvPr id="1070" name="CustomShape 778"/>
                <p:cNvSpPr/>
                <p:nvPr/>
              </p:nvSpPr>
              <p:spPr>
                <a:xfrm>
                  <a:off x="4061520" y="567360"/>
                  <a:ext cx="6120" cy="6480"/>
                </a:xfrm>
                <a:custGeom>
                  <a:avLst/>
                  <a:gdLst/>
                  <a:ahLst/>
                  <a:rect l="l" t="t" r="r" b="b"/>
                  <a:pathLst>
                    <a:path w="969" h="968">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w="0">
                  <a:noFill/>
                </a:ln>
              </p:spPr>
              <p:style>
                <a:lnRef idx="0"/>
                <a:fillRef idx="0"/>
                <a:effectRef idx="0"/>
                <a:fontRef idx="minor"/>
              </p:style>
            </p:sp>
          </p:grpSp>
          <p:grpSp>
            <p:nvGrpSpPr>
              <p:cNvPr id="1071" name="Group 179"/>
              <p:cNvGrpSpPr/>
              <p:nvPr/>
            </p:nvGrpSpPr>
            <p:grpSpPr>
              <a:xfrm>
                <a:off x="3675960" y="725760"/>
                <a:ext cx="31320" cy="27360"/>
                <a:chOff x="3675960" y="725760"/>
                <a:chExt cx="31320" cy="27360"/>
              </a:xfrm>
            </p:grpSpPr>
            <p:sp>
              <p:nvSpPr>
                <p:cNvPr id="1072" name="CustomShape 781"/>
                <p:cNvSpPr/>
                <p:nvPr/>
              </p:nvSpPr>
              <p:spPr>
                <a:xfrm>
                  <a:off x="3675960" y="725760"/>
                  <a:ext cx="31320" cy="27360"/>
                </a:xfrm>
                <a:custGeom>
                  <a:avLst/>
                  <a:gdLst/>
                  <a:ahLst/>
                  <a:rect l="l" t="t" r="r" b="b"/>
                  <a:pathLst>
                    <a:path w="4005" h="3421">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w="0">
                  <a:noFill/>
                </a:ln>
              </p:spPr>
              <p:style>
                <a:lnRef idx="0"/>
                <a:fillRef idx="0"/>
                <a:effectRef idx="0"/>
                <a:fontRef idx="minor"/>
              </p:style>
            </p:sp>
            <p:sp>
              <p:nvSpPr>
                <p:cNvPr id="1073" name="CustomShape 784"/>
                <p:cNvSpPr/>
                <p:nvPr/>
              </p:nvSpPr>
              <p:spPr>
                <a:xfrm>
                  <a:off x="3690720" y="736200"/>
                  <a:ext cx="6120" cy="648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w="0">
                  <a:noFill/>
                </a:ln>
              </p:spPr>
              <p:style>
                <a:lnRef idx="0"/>
                <a:fillRef idx="0"/>
                <a:effectRef idx="0"/>
                <a:fontRef idx="minor"/>
              </p:style>
            </p:sp>
          </p:grpSp>
        </p:grpSp>
        <p:grpSp>
          <p:nvGrpSpPr>
            <p:cNvPr id="1074" name="Group 181"/>
            <p:cNvGrpSpPr/>
            <p:nvPr/>
          </p:nvGrpSpPr>
          <p:grpSpPr>
            <a:xfrm>
              <a:off x="4100040" y="548640"/>
              <a:ext cx="319680" cy="366480"/>
              <a:chOff x="4100040" y="548640"/>
              <a:chExt cx="319680" cy="366480"/>
            </a:xfrm>
          </p:grpSpPr>
          <p:grpSp>
            <p:nvGrpSpPr>
              <p:cNvPr id="1075" name="Group 182"/>
              <p:cNvGrpSpPr/>
              <p:nvPr/>
            </p:nvGrpSpPr>
            <p:grpSpPr>
              <a:xfrm>
                <a:off x="4123800" y="562320"/>
                <a:ext cx="282600" cy="334440"/>
                <a:chOff x="4123800" y="562320"/>
                <a:chExt cx="282600" cy="334440"/>
              </a:xfrm>
            </p:grpSpPr>
            <p:sp>
              <p:nvSpPr>
                <p:cNvPr id="1076" name="CustomShape 787"/>
                <p:cNvSpPr/>
                <p:nvPr/>
              </p:nvSpPr>
              <p:spPr>
                <a:xfrm>
                  <a:off x="4123800" y="562320"/>
                  <a:ext cx="282600" cy="334440"/>
                </a:xfrm>
                <a:custGeom>
                  <a:avLst/>
                  <a:gdLst/>
                  <a:ahLst/>
                  <a:rect l="l" t="t" r="r" b="b"/>
                  <a:pathLst>
                    <a:path w="34247" h="39666">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00">
                  <a:solidFill>
                    <a:srgbClr val="a5b7c5"/>
                  </a:solidFill>
                  <a:miter/>
                </a:ln>
              </p:spPr>
              <p:style>
                <a:lnRef idx="0"/>
                <a:fillRef idx="0"/>
                <a:effectRef idx="0"/>
                <a:fontRef idx="minor"/>
              </p:style>
            </p:sp>
            <p:sp>
              <p:nvSpPr>
                <p:cNvPr id="1077" name="CustomShape 790"/>
                <p:cNvSpPr/>
                <p:nvPr/>
              </p:nvSpPr>
              <p:spPr>
                <a:xfrm>
                  <a:off x="4137480" y="585000"/>
                  <a:ext cx="64080" cy="73080"/>
                </a:xfrm>
                <a:custGeom>
                  <a:avLst/>
                  <a:gdLst/>
                  <a:ahLst/>
                  <a:rect l="l" t="t" r="r" b="b"/>
                  <a:pathLst>
                    <a:path w="7949" h="8856">
                      <a:moveTo>
                        <a:pt x="1" y="1"/>
                      </a:moveTo>
                      <a:lnTo>
                        <a:pt x="7948" y="8856"/>
                      </a:lnTo>
                    </a:path>
                  </a:pathLst>
                </a:custGeom>
                <a:noFill/>
                <a:ln w="1800">
                  <a:solidFill>
                    <a:srgbClr val="a5b7c5"/>
                  </a:solidFill>
                  <a:miter/>
                </a:ln>
              </p:spPr>
              <p:style>
                <a:lnRef idx="0"/>
                <a:fillRef idx="0"/>
                <a:effectRef idx="0"/>
                <a:fontRef idx="minor"/>
              </p:style>
            </p:sp>
            <p:sp>
              <p:nvSpPr>
                <p:cNvPr id="1078" name="CustomShape 793"/>
                <p:cNvSpPr/>
                <p:nvPr/>
              </p:nvSpPr>
              <p:spPr>
                <a:xfrm>
                  <a:off x="4203360" y="659880"/>
                  <a:ext cx="25560" cy="104400"/>
                </a:xfrm>
                <a:custGeom>
                  <a:avLst/>
                  <a:gdLst/>
                  <a:ahLst/>
                  <a:rect l="l" t="t" r="r" b="b"/>
                  <a:pathLst>
                    <a:path w="3315" h="12545">
                      <a:moveTo>
                        <a:pt x="0" y="1"/>
                      </a:moveTo>
                      <a:lnTo>
                        <a:pt x="3315" y="12545"/>
                      </a:lnTo>
                    </a:path>
                  </a:pathLst>
                </a:custGeom>
                <a:noFill/>
                <a:ln w="1800">
                  <a:solidFill>
                    <a:srgbClr val="a5b7c5"/>
                  </a:solidFill>
                  <a:miter/>
                </a:ln>
              </p:spPr>
              <p:style>
                <a:lnRef idx="0"/>
                <a:fillRef idx="0"/>
                <a:effectRef idx="0"/>
                <a:fontRef idx="minor"/>
              </p:style>
            </p:sp>
            <p:sp>
              <p:nvSpPr>
                <p:cNvPr id="1079" name="CustomShape 796"/>
                <p:cNvSpPr/>
                <p:nvPr/>
              </p:nvSpPr>
              <p:spPr>
                <a:xfrm>
                  <a:off x="4235040" y="562320"/>
                  <a:ext cx="61560" cy="117360"/>
                </a:xfrm>
                <a:custGeom>
                  <a:avLst/>
                  <a:gdLst/>
                  <a:ahLst/>
                  <a:rect l="l" t="t" r="r" b="b"/>
                  <a:pathLst>
                    <a:path w="7634" h="14057">
                      <a:moveTo>
                        <a:pt x="7634" y="14057"/>
                      </a:moveTo>
                      <a:lnTo>
                        <a:pt x="1" y="1"/>
                      </a:lnTo>
                    </a:path>
                  </a:pathLst>
                </a:custGeom>
                <a:noFill/>
                <a:ln w="1800">
                  <a:solidFill>
                    <a:srgbClr val="a5b7c5"/>
                  </a:solidFill>
                  <a:miter/>
                </a:ln>
              </p:spPr>
              <p:style>
                <a:lnRef idx="0"/>
                <a:fillRef idx="0"/>
                <a:effectRef idx="0"/>
                <a:fontRef idx="minor"/>
              </p:style>
            </p:sp>
            <p:sp>
              <p:nvSpPr>
                <p:cNvPr id="1080" name="CustomShape 799"/>
                <p:cNvSpPr/>
                <p:nvPr/>
              </p:nvSpPr>
              <p:spPr>
                <a:xfrm>
                  <a:off x="4207680" y="659880"/>
                  <a:ext cx="84960" cy="19800"/>
                </a:xfrm>
                <a:custGeom>
                  <a:avLst/>
                  <a:gdLst/>
                  <a:ahLst/>
                  <a:rect l="l" t="t" r="r" b="b"/>
                  <a:pathLst>
                    <a:path w="10464" h="2553">
                      <a:moveTo>
                        <a:pt x="0" y="1"/>
                      </a:moveTo>
                      <a:lnTo>
                        <a:pt x="10464" y="2553"/>
                      </a:lnTo>
                    </a:path>
                  </a:pathLst>
                </a:custGeom>
                <a:noFill/>
                <a:ln w="1800">
                  <a:solidFill>
                    <a:srgbClr val="a5b7c5"/>
                  </a:solidFill>
                  <a:miter/>
                </a:ln>
              </p:spPr>
              <p:style>
                <a:lnRef idx="0"/>
                <a:fillRef idx="0"/>
                <a:effectRef idx="0"/>
                <a:fontRef idx="minor"/>
              </p:style>
            </p:sp>
            <p:sp>
              <p:nvSpPr>
                <p:cNvPr id="1081" name="CustomShape 802"/>
                <p:cNvSpPr/>
                <p:nvPr/>
              </p:nvSpPr>
              <p:spPr>
                <a:xfrm>
                  <a:off x="4203360" y="562320"/>
                  <a:ext cx="29880" cy="95760"/>
                </a:xfrm>
                <a:custGeom>
                  <a:avLst/>
                  <a:gdLst/>
                  <a:ahLst/>
                  <a:rect l="l" t="t" r="r" b="b"/>
                  <a:pathLst>
                    <a:path w="3799" h="11505">
                      <a:moveTo>
                        <a:pt x="0" y="11505"/>
                      </a:moveTo>
                      <a:lnTo>
                        <a:pt x="3799" y="1"/>
                      </a:lnTo>
                    </a:path>
                  </a:pathLst>
                </a:custGeom>
                <a:noFill/>
                <a:ln w="1800">
                  <a:solidFill>
                    <a:srgbClr val="a5b7c5"/>
                  </a:solidFill>
                  <a:miter/>
                </a:ln>
              </p:spPr>
              <p:style>
                <a:lnRef idx="0"/>
                <a:fillRef idx="0"/>
                <a:effectRef idx="0"/>
                <a:fontRef idx="minor"/>
              </p:style>
            </p:sp>
            <p:sp>
              <p:nvSpPr>
                <p:cNvPr id="1082" name="CustomShape 805"/>
                <p:cNvSpPr/>
                <p:nvPr/>
              </p:nvSpPr>
              <p:spPr>
                <a:xfrm>
                  <a:off x="4123800" y="659880"/>
                  <a:ext cx="78120" cy="42480"/>
                </a:xfrm>
                <a:custGeom>
                  <a:avLst/>
                  <a:gdLst/>
                  <a:ahLst/>
                  <a:rect l="l" t="t" r="r" b="b"/>
                  <a:pathLst>
                    <a:path w="9606" h="5227">
                      <a:moveTo>
                        <a:pt x="1" y="5226"/>
                      </a:moveTo>
                      <a:lnTo>
                        <a:pt x="9605" y="1"/>
                      </a:lnTo>
                    </a:path>
                  </a:pathLst>
                </a:custGeom>
                <a:noFill/>
                <a:ln w="1800">
                  <a:solidFill>
                    <a:srgbClr val="a5b7c5"/>
                  </a:solidFill>
                  <a:miter/>
                </a:ln>
              </p:spPr>
              <p:style>
                <a:lnRef idx="0"/>
                <a:fillRef idx="0"/>
                <a:effectRef idx="0"/>
                <a:fontRef idx="minor"/>
              </p:style>
            </p:sp>
            <p:sp>
              <p:nvSpPr>
                <p:cNvPr id="1083" name="CustomShape 808"/>
                <p:cNvSpPr/>
                <p:nvPr/>
              </p:nvSpPr>
              <p:spPr>
                <a:xfrm>
                  <a:off x="4183200" y="766080"/>
                  <a:ext cx="46080" cy="27360"/>
                </a:xfrm>
                <a:custGeom>
                  <a:avLst/>
                  <a:gdLst/>
                  <a:ahLst/>
                  <a:rect l="l" t="t" r="r" b="b"/>
                  <a:pathLst>
                    <a:path w="5771" h="3437">
                      <a:moveTo>
                        <a:pt x="1" y="3436"/>
                      </a:moveTo>
                      <a:lnTo>
                        <a:pt x="5771" y="1"/>
                      </a:lnTo>
                    </a:path>
                  </a:pathLst>
                </a:custGeom>
                <a:noFill/>
                <a:ln w="1800">
                  <a:solidFill>
                    <a:srgbClr val="a5b7c5"/>
                  </a:solidFill>
                  <a:miter/>
                </a:ln>
              </p:spPr>
              <p:style>
                <a:lnRef idx="0"/>
                <a:fillRef idx="0"/>
                <a:effectRef idx="0"/>
                <a:fontRef idx="minor"/>
              </p:style>
            </p:sp>
            <p:sp>
              <p:nvSpPr>
                <p:cNvPr id="1084" name="CustomShape 811"/>
                <p:cNvSpPr/>
                <p:nvPr/>
              </p:nvSpPr>
              <p:spPr>
                <a:xfrm>
                  <a:off x="4231080" y="766080"/>
                  <a:ext cx="39240" cy="80280"/>
                </a:xfrm>
                <a:custGeom>
                  <a:avLst/>
                  <a:gdLst/>
                  <a:ahLst/>
                  <a:rect l="l" t="t" r="r" b="b"/>
                  <a:pathLst>
                    <a:path w="4937" h="9667">
                      <a:moveTo>
                        <a:pt x="1" y="1"/>
                      </a:moveTo>
                      <a:lnTo>
                        <a:pt x="4936" y="9666"/>
                      </a:lnTo>
                    </a:path>
                  </a:pathLst>
                </a:custGeom>
                <a:noFill/>
                <a:ln w="1800">
                  <a:solidFill>
                    <a:srgbClr val="a5b7c5"/>
                  </a:solidFill>
                  <a:miter/>
                </a:ln>
              </p:spPr>
              <p:style>
                <a:lnRef idx="0"/>
                <a:fillRef idx="0"/>
                <a:effectRef idx="0"/>
                <a:fontRef idx="minor"/>
              </p:style>
            </p:sp>
            <p:sp>
              <p:nvSpPr>
                <p:cNvPr id="1085" name="CustomShape 814"/>
                <p:cNvSpPr/>
                <p:nvPr/>
              </p:nvSpPr>
              <p:spPr>
                <a:xfrm>
                  <a:off x="4194000" y="766080"/>
                  <a:ext cx="35280" cy="129600"/>
                </a:xfrm>
                <a:custGeom>
                  <a:avLst/>
                  <a:gdLst/>
                  <a:ahLst/>
                  <a:rect l="l" t="t" r="r" b="b"/>
                  <a:pathLst>
                    <a:path w="4464" h="15509">
                      <a:moveTo>
                        <a:pt x="0" y="15509"/>
                      </a:moveTo>
                      <a:lnTo>
                        <a:pt x="4464" y="1"/>
                      </a:lnTo>
                    </a:path>
                  </a:pathLst>
                </a:custGeom>
                <a:noFill/>
                <a:ln w="1800">
                  <a:solidFill>
                    <a:srgbClr val="a5b7c5"/>
                  </a:solidFill>
                  <a:miter/>
                </a:ln>
              </p:spPr>
              <p:style>
                <a:lnRef idx="0"/>
                <a:fillRef idx="0"/>
                <a:effectRef idx="0"/>
                <a:fontRef idx="minor"/>
              </p:style>
            </p:sp>
            <p:sp>
              <p:nvSpPr>
                <p:cNvPr id="1086" name="CustomShape 817"/>
                <p:cNvSpPr/>
                <p:nvPr/>
              </p:nvSpPr>
              <p:spPr>
                <a:xfrm>
                  <a:off x="4123800" y="704160"/>
                  <a:ext cx="105480" cy="60120"/>
                </a:xfrm>
                <a:custGeom>
                  <a:avLst/>
                  <a:gdLst/>
                  <a:ahLst/>
                  <a:rect l="l" t="t" r="r" b="b"/>
                  <a:pathLst>
                    <a:path w="12920" h="7319">
                      <a:moveTo>
                        <a:pt x="1" y="0"/>
                      </a:moveTo>
                      <a:lnTo>
                        <a:pt x="12920" y="7319"/>
                      </a:lnTo>
                    </a:path>
                  </a:pathLst>
                </a:custGeom>
                <a:noFill/>
                <a:ln w="1800">
                  <a:solidFill>
                    <a:srgbClr val="a5b7c5"/>
                  </a:solidFill>
                  <a:miter/>
                </a:ln>
              </p:spPr>
              <p:style>
                <a:lnRef idx="0"/>
                <a:fillRef idx="0"/>
                <a:effectRef idx="0"/>
                <a:fontRef idx="minor"/>
              </p:style>
            </p:sp>
            <p:sp>
              <p:nvSpPr>
                <p:cNvPr id="1087" name="CustomShape 818"/>
                <p:cNvSpPr/>
                <p:nvPr/>
              </p:nvSpPr>
              <p:spPr>
                <a:xfrm>
                  <a:off x="4231080" y="678600"/>
                  <a:ext cx="68400" cy="84240"/>
                </a:xfrm>
                <a:custGeom>
                  <a:avLst/>
                  <a:gdLst/>
                  <a:ahLst/>
                  <a:rect l="l" t="t" r="r" b="b"/>
                  <a:pathLst>
                    <a:path w="8445" h="10138">
                      <a:moveTo>
                        <a:pt x="8444" y="0"/>
                      </a:moveTo>
                      <a:lnTo>
                        <a:pt x="1" y="10137"/>
                      </a:lnTo>
                    </a:path>
                  </a:pathLst>
                </a:custGeom>
                <a:noFill/>
                <a:ln w="1800">
                  <a:solidFill>
                    <a:srgbClr val="a5b7c5"/>
                  </a:solidFill>
                  <a:miter/>
                </a:ln>
              </p:spPr>
              <p:style>
                <a:lnRef idx="0"/>
                <a:fillRef idx="0"/>
                <a:effectRef idx="0"/>
                <a:fontRef idx="minor"/>
              </p:style>
            </p:sp>
            <p:sp>
              <p:nvSpPr>
                <p:cNvPr id="1088" name="CustomShape 819"/>
                <p:cNvSpPr/>
                <p:nvPr/>
              </p:nvSpPr>
              <p:spPr>
                <a:xfrm>
                  <a:off x="4298400" y="682200"/>
                  <a:ext cx="42480" cy="131040"/>
                </a:xfrm>
                <a:custGeom>
                  <a:avLst/>
                  <a:gdLst/>
                  <a:ahLst/>
                  <a:rect l="l" t="t" r="r" b="b"/>
                  <a:pathLst>
                    <a:path w="5324" h="15690">
                      <a:moveTo>
                        <a:pt x="1" y="0"/>
                      </a:moveTo>
                      <a:lnTo>
                        <a:pt x="5323" y="15690"/>
                      </a:lnTo>
                    </a:path>
                  </a:pathLst>
                </a:custGeom>
                <a:noFill/>
                <a:ln w="1800">
                  <a:solidFill>
                    <a:srgbClr val="a5b7c5"/>
                  </a:solidFill>
                  <a:miter/>
                </a:ln>
              </p:spPr>
              <p:style>
                <a:lnRef idx="0"/>
                <a:fillRef idx="0"/>
                <a:effectRef idx="0"/>
                <a:fontRef idx="minor"/>
              </p:style>
            </p:sp>
            <p:sp>
              <p:nvSpPr>
                <p:cNvPr id="1089" name="CustomShape 820"/>
                <p:cNvSpPr/>
                <p:nvPr/>
              </p:nvSpPr>
              <p:spPr>
                <a:xfrm>
                  <a:off x="4231080" y="766080"/>
                  <a:ext cx="109800" cy="47160"/>
                </a:xfrm>
                <a:custGeom>
                  <a:avLst/>
                  <a:gdLst/>
                  <a:ahLst/>
                  <a:rect l="l" t="t" r="r" b="b"/>
                  <a:pathLst>
                    <a:path w="13441" h="5759">
                      <a:moveTo>
                        <a:pt x="1" y="1"/>
                      </a:moveTo>
                      <a:lnTo>
                        <a:pt x="13440" y="5759"/>
                      </a:lnTo>
                    </a:path>
                  </a:pathLst>
                </a:custGeom>
                <a:noFill/>
                <a:ln w="1800">
                  <a:solidFill>
                    <a:srgbClr val="a5b7c5"/>
                  </a:solidFill>
                  <a:miter/>
                </a:ln>
              </p:spPr>
              <p:style>
                <a:lnRef idx="0"/>
                <a:fillRef idx="0"/>
                <a:effectRef idx="0"/>
                <a:fontRef idx="minor"/>
              </p:style>
            </p:sp>
            <p:sp>
              <p:nvSpPr>
                <p:cNvPr id="1090" name="CustomShape 821"/>
                <p:cNvSpPr/>
                <p:nvPr/>
              </p:nvSpPr>
              <p:spPr>
                <a:xfrm>
                  <a:off x="4342680" y="718200"/>
                  <a:ext cx="47160" cy="95040"/>
                </a:xfrm>
                <a:custGeom>
                  <a:avLst/>
                  <a:gdLst/>
                  <a:ahLst/>
                  <a:rect l="l" t="t" r="r" b="b"/>
                  <a:pathLst>
                    <a:path w="5904" h="11420">
                      <a:moveTo>
                        <a:pt x="0" y="11420"/>
                      </a:moveTo>
                      <a:lnTo>
                        <a:pt x="5904" y="1"/>
                      </a:lnTo>
                    </a:path>
                  </a:pathLst>
                </a:custGeom>
                <a:noFill/>
                <a:ln w="1800">
                  <a:solidFill>
                    <a:srgbClr val="a5b7c5"/>
                  </a:solidFill>
                  <a:miter/>
                </a:ln>
              </p:spPr>
              <p:style>
                <a:lnRef idx="0"/>
                <a:fillRef idx="0"/>
                <a:effectRef idx="0"/>
                <a:fontRef idx="minor"/>
              </p:style>
            </p:sp>
            <p:sp>
              <p:nvSpPr>
                <p:cNvPr id="1091" name="CustomShape 822"/>
                <p:cNvSpPr/>
                <p:nvPr/>
              </p:nvSpPr>
              <p:spPr>
                <a:xfrm>
                  <a:off x="4298760" y="590040"/>
                  <a:ext cx="59760" cy="89640"/>
                </a:xfrm>
                <a:custGeom>
                  <a:avLst/>
                  <a:gdLst/>
                  <a:ahLst/>
                  <a:rect l="l" t="t" r="r" b="b"/>
                  <a:pathLst>
                    <a:path w="7428" h="10803">
                      <a:moveTo>
                        <a:pt x="0" y="10803"/>
                      </a:moveTo>
                      <a:lnTo>
                        <a:pt x="7428" y="1"/>
                      </a:lnTo>
                    </a:path>
                  </a:pathLst>
                </a:custGeom>
                <a:noFill/>
                <a:ln w="1800">
                  <a:solidFill>
                    <a:srgbClr val="a5b7c5"/>
                  </a:solidFill>
                  <a:miter/>
                </a:ln>
              </p:spPr>
              <p:style>
                <a:lnRef idx="0"/>
                <a:fillRef idx="0"/>
                <a:effectRef idx="0"/>
                <a:fontRef idx="minor"/>
              </p:style>
            </p:sp>
            <p:sp>
              <p:nvSpPr>
                <p:cNvPr id="1092" name="CustomShape 823"/>
                <p:cNvSpPr/>
                <p:nvPr/>
              </p:nvSpPr>
              <p:spPr>
                <a:xfrm>
                  <a:off x="4298760" y="681480"/>
                  <a:ext cx="89640" cy="37800"/>
                </a:xfrm>
                <a:custGeom>
                  <a:avLst/>
                  <a:gdLst/>
                  <a:ahLst/>
                  <a:rect l="l" t="t" r="r" b="b"/>
                  <a:pathLst>
                    <a:path w="11009" h="4671">
                      <a:moveTo>
                        <a:pt x="0" y="1"/>
                      </a:moveTo>
                      <a:lnTo>
                        <a:pt x="11008" y="4670"/>
                      </a:lnTo>
                    </a:path>
                  </a:pathLst>
                </a:custGeom>
                <a:noFill/>
                <a:ln w="1800">
                  <a:solidFill>
                    <a:srgbClr val="a5b7c5"/>
                  </a:solidFill>
                  <a:miter/>
                </a:ln>
              </p:spPr>
              <p:style>
                <a:lnRef idx="0"/>
                <a:fillRef idx="0"/>
                <a:effectRef idx="0"/>
                <a:fontRef idx="minor"/>
              </p:style>
            </p:sp>
          </p:grpSp>
          <p:grpSp>
            <p:nvGrpSpPr>
              <p:cNvPr id="1093" name="Group 184"/>
              <p:cNvGrpSpPr/>
              <p:nvPr/>
            </p:nvGrpSpPr>
            <p:grpSpPr>
              <a:xfrm>
                <a:off x="4381560" y="846360"/>
                <a:ext cx="38160" cy="33120"/>
                <a:chOff x="4381560" y="846360"/>
                <a:chExt cx="38160" cy="33120"/>
              </a:xfrm>
            </p:grpSpPr>
            <p:sp>
              <p:nvSpPr>
                <p:cNvPr id="1094" name="CustomShape 824"/>
                <p:cNvSpPr/>
                <p:nvPr/>
              </p:nvSpPr>
              <p:spPr>
                <a:xfrm>
                  <a:off x="4381560" y="846360"/>
                  <a:ext cx="38160" cy="33120"/>
                </a:xfrm>
                <a:custGeom>
                  <a:avLst/>
                  <a:gdLst/>
                  <a:ahLst/>
                  <a:rect l="l" t="t" r="r" b="b"/>
                  <a:pathLst>
                    <a:path w="4803" h="4117">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w="0">
                  <a:noFill/>
                </a:ln>
              </p:spPr>
              <p:style>
                <a:lnRef idx="0"/>
                <a:fillRef idx="0"/>
                <a:effectRef idx="0"/>
                <a:fontRef idx="minor"/>
              </p:style>
            </p:sp>
            <p:sp>
              <p:nvSpPr>
                <p:cNvPr id="1095" name="CustomShape 825"/>
                <p:cNvSpPr/>
                <p:nvPr/>
              </p:nvSpPr>
              <p:spPr>
                <a:xfrm>
                  <a:off x="4397400" y="856800"/>
                  <a:ext cx="11880" cy="12240"/>
                </a:xfrm>
                <a:custGeom>
                  <a:avLst/>
                  <a:gdLst/>
                  <a:ahLst/>
                  <a:rect l="l" t="t" r="r" b="b"/>
                  <a:pathLst>
                    <a:path w="1658" h="1658">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w="0">
                  <a:noFill/>
                </a:ln>
              </p:spPr>
              <p:style>
                <a:lnRef idx="0"/>
                <a:fillRef idx="0"/>
                <a:effectRef idx="0"/>
                <a:fontRef idx="minor"/>
              </p:style>
            </p:sp>
          </p:grpSp>
          <p:grpSp>
            <p:nvGrpSpPr>
              <p:cNvPr id="1096" name="Group 185"/>
              <p:cNvGrpSpPr/>
              <p:nvPr/>
            </p:nvGrpSpPr>
            <p:grpSpPr>
              <a:xfrm>
                <a:off x="4100040" y="687600"/>
                <a:ext cx="38160" cy="33120"/>
                <a:chOff x="4100040" y="687600"/>
                <a:chExt cx="38160" cy="33120"/>
              </a:xfrm>
            </p:grpSpPr>
            <p:sp>
              <p:nvSpPr>
                <p:cNvPr id="1097" name="CustomShape 826"/>
                <p:cNvSpPr/>
                <p:nvPr/>
              </p:nvSpPr>
              <p:spPr>
                <a:xfrm>
                  <a:off x="4100040" y="687600"/>
                  <a:ext cx="38160" cy="3312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w="0">
                  <a:noFill/>
                </a:ln>
              </p:spPr>
              <p:style>
                <a:lnRef idx="0"/>
                <a:fillRef idx="0"/>
                <a:effectRef idx="0"/>
                <a:fontRef idx="minor"/>
              </p:style>
            </p:sp>
            <p:sp>
              <p:nvSpPr>
                <p:cNvPr id="1098" name="CustomShape 827"/>
                <p:cNvSpPr/>
                <p:nvPr/>
              </p:nvSpPr>
              <p:spPr>
                <a:xfrm>
                  <a:off x="4115880" y="698040"/>
                  <a:ext cx="11880" cy="12240"/>
                </a:xfrm>
                <a:custGeom>
                  <a:avLst/>
                  <a:gdLst/>
                  <a:ahLst/>
                  <a:rect l="l" t="t" r="r" b="b"/>
                  <a:pathLst>
                    <a:path w="1658" h="1658">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w="0">
                  <a:noFill/>
                </a:ln>
              </p:spPr>
              <p:style>
                <a:lnRef idx="0"/>
                <a:fillRef idx="0"/>
                <a:effectRef idx="0"/>
                <a:fontRef idx="minor"/>
              </p:style>
            </p:sp>
          </p:grpSp>
          <p:grpSp>
            <p:nvGrpSpPr>
              <p:cNvPr id="1099" name="Group 187"/>
              <p:cNvGrpSpPr/>
              <p:nvPr/>
            </p:nvGrpSpPr>
            <p:grpSpPr>
              <a:xfrm>
                <a:off x="4113720" y="568440"/>
                <a:ext cx="38160" cy="33120"/>
                <a:chOff x="4113720" y="568440"/>
                <a:chExt cx="38160" cy="33120"/>
              </a:xfrm>
            </p:grpSpPr>
            <p:sp>
              <p:nvSpPr>
                <p:cNvPr id="1100" name="CustomShape 828"/>
                <p:cNvSpPr/>
                <p:nvPr/>
              </p:nvSpPr>
              <p:spPr>
                <a:xfrm>
                  <a:off x="4113720" y="568440"/>
                  <a:ext cx="38160" cy="33120"/>
                </a:xfrm>
                <a:custGeom>
                  <a:avLst/>
                  <a:gdLst/>
                  <a:ahLst/>
                  <a:rect l="l" t="t" r="r" b="b"/>
                  <a:pathLst>
                    <a:path w="4804" h="4114">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1101" name="CustomShape 829"/>
                <p:cNvSpPr/>
                <p:nvPr/>
              </p:nvSpPr>
              <p:spPr>
                <a:xfrm>
                  <a:off x="4129560" y="578880"/>
                  <a:ext cx="11880" cy="12240"/>
                </a:xfrm>
                <a:custGeom>
                  <a:avLst/>
                  <a:gdLst/>
                  <a:ahLst/>
                  <a:rect l="l" t="t" r="r" b="b"/>
                  <a:pathLst>
                    <a:path w="1658" h="1659">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w="0">
                  <a:noFill/>
                </a:ln>
              </p:spPr>
              <p:style>
                <a:lnRef idx="0"/>
                <a:fillRef idx="0"/>
                <a:effectRef idx="0"/>
                <a:fontRef idx="minor"/>
              </p:style>
            </p:sp>
          </p:grpSp>
          <p:grpSp>
            <p:nvGrpSpPr>
              <p:cNvPr id="1102" name="Group 188"/>
              <p:cNvGrpSpPr/>
              <p:nvPr/>
            </p:nvGrpSpPr>
            <p:grpSpPr>
              <a:xfrm>
                <a:off x="4318920" y="798480"/>
                <a:ext cx="38160" cy="33120"/>
                <a:chOff x="4318920" y="798480"/>
                <a:chExt cx="38160" cy="33120"/>
              </a:xfrm>
            </p:grpSpPr>
            <p:sp>
              <p:nvSpPr>
                <p:cNvPr id="1103" name="CustomShape 830"/>
                <p:cNvSpPr/>
                <p:nvPr/>
              </p:nvSpPr>
              <p:spPr>
                <a:xfrm>
                  <a:off x="4318920" y="798480"/>
                  <a:ext cx="38160" cy="33120"/>
                </a:xfrm>
                <a:custGeom>
                  <a:avLst/>
                  <a:gdLst/>
                  <a:ahLst/>
                  <a:rect l="l" t="t" r="r" b="b"/>
                  <a:pathLst>
                    <a:path w="4803" h="4126">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1104" name="CustomShape 831"/>
                <p:cNvSpPr/>
                <p:nvPr/>
              </p:nvSpPr>
              <p:spPr>
                <a:xfrm>
                  <a:off x="4334760" y="808920"/>
                  <a:ext cx="11880" cy="12240"/>
                </a:xfrm>
                <a:custGeom>
                  <a:avLst/>
                  <a:gdLst/>
                  <a:ahLst/>
                  <a:rect l="l" t="t" r="r" b="b"/>
                  <a:pathLst>
                    <a:path w="1659" h="1658">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w="0">
                  <a:noFill/>
                </a:ln>
              </p:spPr>
              <p:style>
                <a:lnRef idx="0"/>
                <a:fillRef idx="0"/>
                <a:effectRef idx="0"/>
                <a:fontRef idx="minor"/>
              </p:style>
            </p:sp>
          </p:grpSp>
          <p:grpSp>
            <p:nvGrpSpPr>
              <p:cNvPr id="1105" name="Group 190"/>
              <p:cNvGrpSpPr/>
              <p:nvPr/>
            </p:nvGrpSpPr>
            <p:grpSpPr>
              <a:xfrm>
                <a:off x="4248360" y="835200"/>
                <a:ext cx="38160" cy="33120"/>
                <a:chOff x="4248360" y="835200"/>
                <a:chExt cx="38160" cy="33120"/>
              </a:xfrm>
            </p:grpSpPr>
            <p:sp>
              <p:nvSpPr>
                <p:cNvPr id="1106" name="CustomShape 832"/>
                <p:cNvSpPr/>
                <p:nvPr/>
              </p:nvSpPr>
              <p:spPr>
                <a:xfrm>
                  <a:off x="4248360" y="835200"/>
                  <a:ext cx="38160" cy="33120"/>
                </a:xfrm>
                <a:custGeom>
                  <a:avLst/>
                  <a:gdLst/>
                  <a:ahLst/>
                  <a:rect l="l" t="t" r="r" b="b"/>
                  <a:pathLst>
                    <a:path w="4803" h="4126">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w="0">
                  <a:noFill/>
                </a:ln>
              </p:spPr>
              <p:style>
                <a:lnRef idx="0"/>
                <a:fillRef idx="0"/>
                <a:effectRef idx="0"/>
                <a:fontRef idx="minor"/>
              </p:style>
            </p:sp>
            <p:sp>
              <p:nvSpPr>
                <p:cNvPr id="1107" name="CustomShape 833"/>
                <p:cNvSpPr/>
                <p:nvPr/>
              </p:nvSpPr>
              <p:spPr>
                <a:xfrm>
                  <a:off x="4264200" y="845640"/>
                  <a:ext cx="11880" cy="12240"/>
                </a:xfrm>
                <a:custGeom>
                  <a:avLst/>
                  <a:gdLst/>
                  <a:ahLst/>
                  <a:rect l="l" t="t" r="r" b="b"/>
                  <a:pathLst>
                    <a:path w="1659" h="1659">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1108" name="Group 191"/>
              <p:cNvGrpSpPr/>
              <p:nvPr/>
            </p:nvGrpSpPr>
            <p:grpSpPr>
              <a:xfrm>
                <a:off x="4170240" y="882000"/>
                <a:ext cx="38160" cy="33120"/>
                <a:chOff x="4170240" y="882000"/>
                <a:chExt cx="38160" cy="33120"/>
              </a:xfrm>
            </p:grpSpPr>
            <p:sp>
              <p:nvSpPr>
                <p:cNvPr id="1109" name="CustomShape 834"/>
                <p:cNvSpPr/>
                <p:nvPr/>
              </p:nvSpPr>
              <p:spPr>
                <a:xfrm>
                  <a:off x="4170240" y="882000"/>
                  <a:ext cx="38160" cy="33120"/>
                </a:xfrm>
                <a:custGeom>
                  <a:avLst/>
                  <a:gdLst/>
                  <a:ahLst/>
                  <a:rect l="l" t="t" r="r" b="b"/>
                  <a:pathLst>
                    <a:path w="4803" h="4114">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1110" name="CustomShape 835"/>
                <p:cNvSpPr/>
                <p:nvPr/>
              </p:nvSpPr>
              <p:spPr>
                <a:xfrm>
                  <a:off x="4186080" y="892440"/>
                  <a:ext cx="11880" cy="12240"/>
                </a:xfrm>
                <a:custGeom>
                  <a:avLst/>
                  <a:gdLst/>
                  <a:ahLst/>
                  <a:rect l="l" t="t" r="r" b="b"/>
                  <a:pathLst>
                    <a:path w="1659" h="1659">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w="0">
                  <a:noFill/>
                </a:ln>
              </p:spPr>
              <p:style>
                <a:lnRef idx="0"/>
                <a:fillRef idx="0"/>
                <a:effectRef idx="0"/>
                <a:fontRef idx="minor"/>
              </p:style>
            </p:sp>
          </p:grpSp>
          <p:grpSp>
            <p:nvGrpSpPr>
              <p:cNvPr id="1111" name="Group 194"/>
              <p:cNvGrpSpPr/>
              <p:nvPr/>
            </p:nvGrpSpPr>
            <p:grpSpPr>
              <a:xfrm>
                <a:off x="4335840" y="575280"/>
                <a:ext cx="38160" cy="33120"/>
                <a:chOff x="4335840" y="575280"/>
                <a:chExt cx="38160" cy="33120"/>
              </a:xfrm>
            </p:grpSpPr>
            <p:sp>
              <p:nvSpPr>
                <p:cNvPr id="1112" name="CustomShape 836"/>
                <p:cNvSpPr/>
                <p:nvPr/>
              </p:nvSpPr>
              <p:spPr>
                <a:xfrm>
                  <a:off x="4335840" y="575280"/>
                  <a:ext cx="38160" cy="33120"/>
                </a:xfrm>
                <a:custGeom>
                  <a:avLst/>
                  <a:gdLst/>
                  <a:ahLst/>
                  <a:rect l="l" t="t" r="r" b="b"/>
                  <a:pathLst>
                    <a:path w="4816" h="4126">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w="0">
                  <a:noFill/>
                </a:ln>
              </p:spPr>
              <p:style>
                <a:lnRef idx="0"/>
                <a:fillRef idx="0"/>
                <a:effectRef idx="0"/>
                <a:fontRef idx="minor"/>
              </p:style>
            </p:sp>
            <p:sp>
              <p:nvSpPr>
                <p:cNvPr id="1113" name="CustomShape 837"/>
                <p:cNvSpPr/>
                <p:nvPr/>
              </p:nvSpPr>
              <p:spPr>
                <a:xfrm>
                  <a:off x="4352040" y="585720"/>
                  <a:ext cx="11880" cy="12240"/>
                </a:xfrm>
                <a:custGeom>
                  <a:avLst/>
                  <a:gdLst/>
                  <a:ahLst/>
                  <a:rect l="l" t="t" r="r" b="b"/>
                  <a:pathLst>
                    <a:path w="1658" h="1658">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w="0">
                  <a:noFill/>
                </a:ln>
              </p:spPr>
              <p:style>
                <a:lnRef idx="0"/>
                <a:fillRef idx="0"/>
                <a:effectRef idx="0"/>
                <a:fontRef idx="minor"/>
              </p:style>
            </p:sp>
          </p:grpSp>
          <p:grpSp>
            <p:nvGrpSpPr>
              <p:cNvPr id="1114" name="Group 197"/>
              <p:cNvGrpSpPr/>
              <p:nvPr/>
            </p:nvGrpSpPr>
            <p:grpSpPr>
              <a:xfrm>
                <a:off x="4367880" y="701640"/>
                <a:ext cx="38160" cy="33120"/>
                <a:chOff x="4367880" y="701640"/>
                <a:chExt cx="38160" cy="33120"/>
              </a:xfrm>
            </p:grpSpPr>
            <p:sp>
              <p:nvSpPr>
                <p:cNvPr id="1115" name="CustomShape 838"/>
                <p:cNvSpPr/>
                <p:nvPr/>
              </p:nvSpPr>
              <p:spPr>
                <a:xfrm>
                  <a:off x="4367880" y="701640"/>
                  <a:ext cx="38160" cy="3312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w="0">
                  <a:noFill/>
                </a:ln>
              </p:spPr>
              <p:style>
                <a:lnRef idx="0"/>
                <a:fillRef idx="0"/>
                <a:effectRef idx="0"/>
                <a:fontRef idx="minor"/>
              </p:style>
            </p:sp>
            <p:sp>
              <p:nvSpPr>
                <p:cNvPr id="1116" name="CustomShape 839"/>
                <p:cNvSpPr/>
                <p:nvPr/>
              </p:nvSpPr>
              <p:spPr>
                <a:xfrm>
                  <a:off x="4383720" y="712080"/>
                  <a:ext cx="11880" cy="12240"/>
                </a:xfrm>
                <a:custGeom>
                  <a:avLst/>
                  <a:gdLst/>
                  <a:ahLst/>
                  <a:rect l="l" t="t" r="r" b="b"/>
                  <a:pathLst>
                    <a:path w="1658" h="1658">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w="0">
                  <a:noFill/>
                </a:ln>
              </p:spPr>
              <p:style>
                <a:lnRef idx="0"/>
                <a:fillRef idx="0"/>
                <a:effectRef idx="0"/>
                <a:fontRef idx="minor"/>
              </p:style>
            </p:sp>
          </p:grpSp>
          <p:grpSp>
            <p:nvGrpSpPr>
              <p:cNvPr id="1117" name="Group 200"/>
              <p:cNvGrpSpPr/>
              <p:nvPr/>
            </p:nvGrpSpPr>
            <p:grpSpPr>
              <a:xfrm>
                <a:off x="4278600" y="667800"/>
                <a:ext cx="31320" cy="27360"/>
                <a:chOff x="4278600" y="667800"/>
                <a:chExt cx="31320" cy="27360"/>
              </a:xfrm>
            </p:grpSpPr>
            <p:sp>
              <p:nvSpPr>
                <p:cNvPr id="1118" name="CustomShape 840"/>
                <p:cNvSpPr/>
                <p:nvPr/>
              </p:nvSpPr>
              <p:spPr>
                <a:xfrm>
                  <a:off x="4278600" y="667800"/>
                  <a:ext cx="31320" cy="27360"/>
                </a:xfrm>
                <a:custGeom>
                  <a:avLst/>
                  <a:gdLst/>
                  <a:ahLst/>
                  <a:rect l="l" t="t" r="r" b="b"/>
                  <a:pathLst>
                    <a:path w="4005" h="342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w="0">
                  <a:noFill/>
                </a:ln>
              </p:spPr>
              <p:style>
                <a:lnRef idx="0"/>
                <a:fillRef idx="0"/>
                <a:effectRef idx="0"/>
                <a:fontRef idx="minor"/>
              </p:style>
            </p:sp>
            <p:sp>
              <p:nvSpPr>
                <p:cNvPr id="1119" name="CustomShape 841"/>
                <p:cNvSpPr/>
                <p:nvPr/>
              </p:nvSpPr>
              <p:spPr>
                <a:xfrm>
                  <a:off x="4293720" y="678240"/>
                  <a:ext cx="6120" cy="648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w="0">
                  <a:noFill/>
                </a:ln>
              </p:spPr>
              <p:style>
                <a:lnRef idx="0"/>
                <a:fillRef idx="0"/>
                <a:effectRef idx="0"/>
                <a:fontRef idx="minor"/>
              </p:style>
            </p:sp>
          </p:grpSp>
          <p:grpSp>
            <p:nvGrpSpPr>
              <p:cNvPr id="1120" name="Group 204"/>
              <p:cNvGrpSpPr/>
              <p:nvPr/>
            </p:nvGrpSpPr>
            <p:grpSpPr>
              <a:xfrm>
                <a:off x="4183560" y="646200"/>
                <a:ext cx="31320" cy="27360"/>
                <a:chOff x="4183560" y="646200"/>
                <a:chExt cx="31320" cy="27360"/>
              </a:xfrm>
            </p:grpSpPr>
            <p:sp>
              <p:nvSpPr>
                <p:cNvPr id="1121" name="CustomShape 842"/>
                <p:cNvSpPr/>
                <p:nvPr/>
              </p:nvSpPr>
              <p:spPr>
                <a:xfrm>
                  <a:off x="4183560" y="646200"/>
                  <a:ext cx="31320" cy="27360"/>
                </a:xfrm>
                <a:custGeom>
                  <a:avLst/>
                  <a:gdLst/>
                  <a:ahLst/>
                  <a:rect l="l" t="t" r="r" b="b"/>
                  <a:pathLst>
                    <a:path w="3993" h="3433">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1122" name="CustomShape 843"/>
                <p:cNvSpPr/>
                <p:nvPr/>
              </p:nvSpPr>
              <p:spPr>
                <a:xfrm>
                  <a:off x="4198680" y="656640"/>
                  <a:ext cx="6120" cy="648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w="0">
                  <a:noFill/>
                </a:ln>
              </p:spPr>
              <p:style>
                <a:lnRef idx="0"/>
                <a:fillRef idx="0"/>
                <a:effectRef idx="0"/>
                <a:fontRef idx="minor"/>
              </p:style>
            </p:sp>
          </p:grpSp>
          <p:grpSp>
            <p:nvGrpSpPr>
              <p:cNvPr id="1123" name="Group 207"/>
              <p:cNvGrpSpPr/>
              <p:nvPr/>
            </p:nvGrpSpPr>
            <p:grpSpPr>
              <a:xfrm>
                <a:off x="4211280" y="752400"/>
                <a:ext cx="31320" cy="27360"/>
                <a:chOff x="4211280" y="752400"/>
                <a:chExt cx="31320" cy="27360"/>
              </a:xfrm>
            </p:grpSpPr>
            <p:sp>
              <p:nvSpPr>
                <p:cNvPr id="1124" name="CustomShape 844"/>
                <p:cNvSpPr/>
                <p:nvPr/>
              </p:nvSpPr>
              <p:spPr>
                <a:xfrm>
                  <a:off x="4211280" y="752400"/>
                  <a:ext cx="31320" cy="27360"/>
                </a:xfrm>
                <a:custGeom>
                  <a:avLst/>
                  <a:gdLst/>
                  <a:ahLst/>
                  <a:rect l="l" t="t" r="r" b="b"/>
                  <a:pathLst>
                    <a:path w="3993" h="3433">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w="0">
                  <a:noFill/>
                </a:ln>
              </p:spPr>
              <p:style>
                <a:lnRef idx="0"/>
                <a:fillRef idx="0"/>
                <a:effectRef idx="0"/>
                <a:fontRef idx="minor"/>
              </p:style>
            </p:sp>
            <p:sp>
              <p:nvSpPr>
                <p:cNvPr id="1125" name="CustomShape 845"/>
                <p:cNvSpPr/>
                <p:nvPr/>
              </p:nvSpPr>
              <p:spPr>
                <a:xfrm>
                  <a:off x="4226040" y="762840"/>
                  <a:ext cx="6120" cy="648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w="0">
                  <a:noFill/>
                </a:ln>
              </p:spPr>
              <p:style>
                <a:lnRef idx="0"/>
                <a:fillRef idx="0"/>
                <a:effectRef idx="0"/>
                <a:fontRef idx="minor"/>
              </p:style>
            </p:sp>
          </p:grpSp>
          <p:grpSp>
            <p:nvGrpSpPr>
              <p:cNvPr id="1126" name="Group 210"/>
              <p:cNvGrpSpPr/>
              <p:nvPr/>
            </p:nvGrpSpPr>
            <p:grpSpPr>
              <a:xfrm>
                <a:off x="4163400" y="783360"/>
                <a:ext cx="31320" cy="27360"/>
                <a:chOff x="4163400" y="783360"/>
                <a:chExt cx="31320" cy="27360"/>
              </a:xfrm>
            </p:grpSpPr>
            <p:sp>
              <p:nvSpPr>
                <p:cNvPr id="1127" name="CustomShape 846"/>
                <p:cNvSpPr/>
                <p:nvPr/>
              </p:nvSpPr>
              <p:spPr>
                <a:xfrm>
                  <a:off x="4163400" y="783360"/>
                  <a:ext cx="31320" cy="27360"/>
                </a:xfrm>
                <a:custGeom>
                  <a:avLst/>
                  <a:gdLst/>
                  <a:ahLst/>
                  <a:rect l="l" t="t" r="r" b="b"/>
                  <a:pathLst>
                    <a:path w="3993" h="3426">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w="0">
                  <a:noFill/>
                </a:ln>
              </p:spPr>
              <p:style>
                <a:lnRef idx="0"/>
                <a:fillRef idx="0"/>
                <a:effectRef idx="0"/>
                <a:fontRef idx="minor"/>
              </p:style>
            </p:sp>
            <p:sp>
              <p:nvSpPr>
                <p:cNvPr id="1128" name="CustomShape 847"/>
                <p:cNvSpPr/>
                <p:nvPr/>
              </p:nvSpPr>
              <p:spPr>
                <a:xfrm>
                  <a:off x="4178160" y="793800"/>
                  <a:ext cx="6120" cy="6480"/>
                </a:xfrm>
                <a:custGeom>
                  <a:avLst/>
                  <a:gdLst/>
                  <a:ahLst/>
                  <a:rect l="l" t="t" r="r" b="b"/>
                  <a:pathLst>
                    <a:path w="968" h="969">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w="0">
                  <a:noFill/>
                </a:ln>
              </p:spPr>
              <p:style>
                <a:lnRef idx="0"/>
                <a:fillRef idx="0"/>
                <a:effectRef idx="0"/>
                <a:fontRef idx="minor"/>
              </p:style>
            </p:sp>
          </p:grpSp>
          <p:grpSp>
            <p:nvGrpSpPr>
              <p:cNvPr id="1129" name="Group 212"/>
              <p:cNvGrpSpPr/>
              <p:nvPr/>
            </p:nvGrpSpPr>
            <p:grpSpPr>
              <a:xfrm>
                <a:off x="4215240" y="548640"/>
                <a:ext cx="31320" cy="27360"/>
                <a:chOff x="4215240" y="548640"/>
                <a:chExt cx="31320" cy="27360"/>
              </a:xfrm>
            </p:grpSpPr>
            <p:sp>
              <p:nvSpPr>
                <p:cNvPr id="1130" name="CustomShape 848"/>
                <p:cNvSpPr/>
                <p:nvPr/>
              </p:nvSpPr>
              <p:spPr>
                <a:xfrm>
                  <a:off x="4215240" y="548640"/>
                  <a:ext cx="31320" cy="27360"/>
                </a:xfrm>
                <a:custGeom>
                  <a:avLst/>
                  <a:gdLst/>
                  <a:ahLst/>
                  <a:rect l="l" t="t" r="r" b="b"/>
                  <a:pathLst>
                    <a:path w="3993" h="3425">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w="0">
                  <a:noFill/>
                </a:ln>
              </p:spPr>
              <p:style>
                <a:lnRef idx="0"/>
                <a:fillRef idx="0"/>
                <a:effectRef idx="0"/>
                <a:fontRef idx="minor"/>
              </p:style>
            </p:sp>
            <p:sp>
              <p:nvSpPr>
                <p:cNvPr id="1131" name="CustomShape 849"/>
                <p:cNvSpPr/>
                <p:nvPr/>
              </p:nvSpPr>
              <p:spPr>
                <a:xfrm>
                  <a:off x="4228920" y="559080"/>
                  <a:ext cx="7560" cy="6480"/>
                </a:xfrm>
                <a:custGeom>
                  <a:avLst/>
                  <a:gdLst/>
                  <a:ahLst/>
                  <a:rect l="l" t="t" r="r" b="b"/>
                  <a:pathLst>
                    <a:path w="1138" h="976">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w="0">
                  <a:noFill/>
                </a:ln>
              </p:spPr>
              <p:style>
                <a:lnRef idx="0"/>
                <a:fillRef idx="0"/>
                <a:effectRef idx="0"/>
                <a:fontRef idx="minor"/>
              </p:style>
            </p:sp>
          </p:grpSp>
        </p:grpSp>
        <p:grpSp>
          <p:nvGrpSpPr>
            <p:cNvPr id="1132" name="Group 213"/>
            <p:cNvGrpSpPr/>
            <p:nvPr/>
          </p:nvGrpSpPr>
          <p:grpSpPr>
            <a:xfrm>
              <a:off x="4403520" y="680400"/>
              <a:ext cx="1350000" cy="1132560"/>
              <a:chOff x="4403520" y="680400"/>
              <a:chExt cx="1350000" cy="1132560"/>
            </a:xfrm>
          </p:grpSpPr>
          <p:sp>
            <p:nvSpPr>
              <p:cNvPr id="1133" name="CustomShape 850"/>
              <p:cNvSpPr/>
              <p:nvPr/>
            </p:nvSpPr>
            <p:spPr>
              <a:xfrm>
                <a:off x="4780800" y="1286640"/>
                <a:ext cx="360" cy="360"/>
              </a:xfrm>
              <a:custGeom>
                <a:avLst/>
                <a:gdLst/>
                <a:ahLst/>
                <a:rect l="l" t="t" r="r" b="b"/>
                <a:pathLst>
                  <a:path w="1" h="1">
                    <a:moveTo>
                      <a:pt x="0" y="0"/>
                    </a:moveTo>
                  </a:path>
                </a:pathLst>
              </a:custGeom>
              <a:noFill/>
              <a:ln w="1800">
                <a:solidFill>
                  <a:srgbClr val="a5b7c5"/>
                </a:solidFill>
                <a:miter/>
              </a:ln>
            </p:spPr>
            <p:style>
              <a:lnRef idx="0"/>
              <a:fillRef idx="0"/>
              <a:effectRef idx="0"/>
              <a:fontRef idx="minor"/>
            </p:style>
          </p:sp>
          <p:grpSp>
            <p:nvGrpSpPr>
              <p:cNvPr id="1134" name="Group 215"/>
              <p:cNvGrpSpPr/>
              <p:nvPr/>
            </p:nvGrpSpPr>
            <p:grpSpPr>
              <a:xfrm>
                <a:off x="4424760" y="696960"/>
                <a:ext cx="1312560" cy="1097640"/>
                <a:chOff x="4424760" y="696960"/>
                <a:chExt cx="1312560" cy="1097640"/>
              </a:xfrm>
            </p:grpSpPr>
            <p:sp>
              <p:nvSpPr>
                <p:cNvPr id="1135" name="CustomShape 851"/>
                <p:cNvSpPr/>
                <p:nvPr/>
              </p:nvSpPr>
              <p:spPr>
                <a:xfrm>
                  <a:off x="5386680" y="997920"/>
                  <a:ext cx="60480" cy="3600"/>
                </a:xfrm>
                <a:custGeom>
                  <a:avLst/>
                  <a:gdLst/>
                  <a:ahLst/>
                  <a:rect l="l" t="t" r="r" b="b"/>
                  <a:pathLst>
                    <a:path w="7501" h="630">
                      <a:moveTo>
                        <a:pt x="0" y="630"/>
                      </a:moveTo>
                      <a:lnTo>
                        <a:pt x="7500" y="1"/>
                      </a:lnTo>
                    </a:path>
                  </a:pathLst>
                </a:custGeom>
                <a:noFill/>
                <a:ln w="1800">
                  <a:solidFill>
                    <a:srgbClr val="a5b7c5"/>
                  </a:solidFill>
                  <a:miter/>
                </a:ln>
              </p:spPr>
              <p:style>
                <a:lnRef idx="0"/>
                <a:fillRef idx="0"/>
                <a:effectRef idx="0"/>
                <a:fontRef idx="minor"/>
              </p:style>
            </p:sp>
            <p:sp>
              <p:nvSpPr>
                <p:cNvPr id="1136" name="CustomShape 852"/>
                <p:cNvSpPr/>
                <p:nvPr/>
              </p:nvSpPr>
              <p:spPr>
                <a:xfrm>
                  <a:off x="5387400" y="997920"/>
                  <a:ext cx="68040" cy="81720"/>
                </a:xfrm>
                <a:custGeom>
                  <a:avLst/>
                  <a:gdLst/>
                  <a:ahLst/>
                  <a:rect l="l" t="t" r="r" b="b"/>
                  <a:pathLst>
                    <a:path w="8409" h="9836">
                      <a:moveTo>
                        <a:pt x="1" y="1"/>
                      </a:moveTo>
                      <a:lnTo>
                        <a:pt x="8408" y="9835"/>
                      </a:lnTo>
                    </a:path>
                  </a:pathLst>
                </a:custGeom>
                <a:noFill/>
                <a:ln w="1800">
                  <a:solidFill>
                    <a:srgbClr val="a5b7c5"/>
                  </a:solidFill>
                  <a:miter/>
                </a:ln>
              </p:spPr>
              <p:style>
                <a:lnRef idx="0"/>
                <a:fillRef idx="0"/>
                <a:effectRef idx="0"/>
                <a:fontRef idx="minor"/>
              </p:style>
            </p:sp>
            <p:grpSp>
              <p:nvGrpSpPr>
                <p:cNvPr id="1137" name="Group 216"/>
                <p:cNvGrpSpPr/>
                <p:nvPr/>
              </p:nvGrpSpPr>
              <p:grpSpPr>
                <a:xfrm>
                  <a:off x="4424760" y="696960"/>
                  <a:ext cx="1312560" cy="1097640"/>
                  <a:chOff x="4424760" y="696960"/>
                  <a:chExt cx="1312560" cy="1097640"/>
                </a:xfrm>
              </p:grpSpPr>
              <p:sp>
                <p:nvSpPr>
                  <p:cNvPr id="1138" name="CustomShape 853"/>
                  <p:cNvSpPr/>
                  <p:nvPr/>
                </p:nvSpPr>
                <p:spPr>
                  <a:xfrm>
                    <a:off x="4645440" y="1375560"/>
                    <a:ext cx="71280" cy="22320"/>
                  </a:xfrm>
                  <a:custGeom>
                    <a:avLst/>
                    <a:gdLst/>
                    <a:ahLst/>
                    <a:rect l="l" t="t" r="r" b="b"/>
                    <a:pathLst>
                      <a:path w="8807" h="2831">
                        <a:moveTo>
                          <a:pt x="8806" y="0"/>
                        </a:moveTo>
                        <a:lnTo>
                          <a:pt x="0" y="2831"/>
                        </a:lnTo>
                      </a:path>
                    </a:pathLst>
                  </a:custGeom>
                  <a:noFill/>
                  <a:ln w="1800">
                    <a:solidFill>
                      <a:srgbClr val="a5b7c5"/>
                    </a:solidFill>
                    <a:miter/>
                  </a:ln>
                </p:spPr>
                <p:style>
                  <a:lnRef idx="0"/>
                  <a:fillRef idx="0"/>
                  <a:effectRef idx="0"/>
                  <a:fontRef idx="minor"/>
                </p:style>
              </p:sp>
              <p:sp>
                <p:nvSpPr>
                  <p:cNvPr id="1139" name="CustomShape 854"/>
                  <p:cNvSpPr/>
                  <p:nvPr/>
                </p:nvSpPr>
                <p:spPr>
                  <a:xfrm>
                    <a:off x="4718520" y="1360800"/>
                    <a:ext cx="72000" cy="13320"/>
                  </a:xfrm>
                  <a:custGeom>
                    <a:avLst/>
                    <a:gdLst/>
                    <a:ahLst/>
                    <a:rect l="l" t="t" r="r" b="b"/>
                    <a:pathLst>
                      <a:path w="8892" h="1803">
                        <a:moveTo>
                          <a:pt x="1" y="1803"/>
                        </a:moveTo>
                        <a:lnTo>
                          <a:pt x="8892" y="0"/>
                        </a:lnTo>
                      </a:path>
                    </a:pathLst>
                  </a:custGeom>
                  <a:noFill/>
                  <a:ln w="1800">
                    <a:solidFill>
                      <a:srgbClr val="a5b7c5"/>
                    </a:solidFill>
                    <a:miter/>
                  </a:ln>
                </p:spPr>
                <p:style>
                  <a:lnRef idx="0"/>
                  <a:fillRef idx="0"/>
                  <a:effectRef idx="0"/>
                  <a:fontRef idx="minor"/>
                </p:style>
              </p:sp>
              <p:grpSp>
                <p:nvGrpSpPr>
                  <p:cNvPr id="1140" name="Group 219"/>
                  <p:cNvGrpSpPr/>
                  <p:nvPr/>
                </p:nvGrpSpPr>
                <p:grpSpPr>
                  <a:xfrm>
                    <a:off x="4424760" y="696960"/>
                    <a:ext cx="1312560" cy="1097640"/>
                    <a:chOff x="4424760" y="696960"/>
                    <a:chExt cx="1312560" cy="1097640"/>
                  </a:xfrm>
                </p:grpSpPr>
                <p:sp>
                  <p:nvSpPr>
                    <p:cNvPr id="1141" name="CustomShape 855"/>
                    <p:cNvSpPr/>
                    <p:nvPr/>
                  </p:nvSpPr>
                  <p:spPr>
                    <a:xfrm>
                      <a:off x="4795560" y="869760"/>
                      <a:ext cx="23400" cy="109080"/>
                    </a:xfrm>
                    <a:custGeom>
                      <a:avLst/>
                      <a:gdLst/>
                      <a:ahLst/>
                      <a:rect l="l" t="t" r="r" b="b"/>
                      <a:pathLst>
                        <a:path w="3038" h="13066">
                          <a:moveTo>
                            <a:pt x="3037" y="13065"/>
                          </a:moveTo>
                          <a:lnTo>
                            <a:pt x="1" y="1"/>
                          </a:lnTo>
                        </a:path>
                      </a:pathLst>
                    </a:custGeom>
                    <a:noFill/>
                    <a:ln w="1800">
                      <a:solidFill>
                        <a:srgbClr val="a5b7c5"/>
                      </a:solidFill>
                      <a:miter/>
                    </a:ln>
                  </p:spPr>
                  <p:style>
                    <a:lnRef idx="0"/>
                    <a:fillRef idx="0"/>
                    <a:effectRef idx="0"/>
                    <a:fontRef idx="minor"/>
                  </p:style>
                </p:sp>
                <p:sp>
                  <p:nvSpPr>
                    <p:cNvPr id="1142" name="CustomShape 856"/>
                    <p:cNvSpPr/>
                    <p:nvPr/>
                  </p:nvSpPr>
                  <p:spPr>
                    <a:xfrm>
                      <a:off x="4710600" y="893520"/>
                      <a:ext cx="108000" cy="83520"/>
                    </a:xfrm>
                    <a:custGeom>
                      <a:avLst/>
                      <a:gdLst/>
                      <a:ahLst/>
                      <a:rect l="l" t="t" r="r" b="b"/>
                      <a:pathLst>
                        <a:path w="13234" h="10077">
                          <a:moveTo>
                            <a:pt x="0" y="0"/>
                          </a:moveTo>
                          <a:lnTo>
                            <a:pt x="13234" y="10077"/>
                          </a:lnTo>
                        </a:path>
                      </a:pathLst>
                    </a:custGeom>
                    <a:noFill/>
                    <a:ln w="1800">
                      <a:solidFill>
                        <a:srgbClr val="a5b7c5"/>
                      </a:solidFill>
                      <a:miter/>
                    </a:ln>
                  </p:spPr>
                  <p:style>
                    <a:lnRef idx="0"/>
                    <a:fillRef idx="0"/>
                    <a:effectRef idx="0"/>
                    <a:fontRef idx="minor"/>
                  </p:style>
                </p:sp>
                <p:sp>
                  <p:nvSpPr>
                    <p:cNvPr id="1143" name="CustomShape 857"/>
                    <p:cNvSpPr/>
                    <p:nvPr/>
                  </p:nvSpPr>
                  <p:spPr>
                    <a:xfrm>
                      <a:off x="4710600" y="808200"/>
                      <a:ext cx="46800" cy="83880"/>
                    </a:xfrm>
                    <a:custGeom>
                      <a:avLst/>
                      <a:gdLst/>
                      <a:ahLst/>
                      <a:rect l="l" t="t" r="r" b="b"/>
                      <a:pathLst>
                        <a:path w="5832" h="10090">
                          <a:moveTo>
                            <a:pt x="5831" y="0"/>
                          </a:moveTo>
                          <a:lnTo>
                            <a:pt x="1" y="10089"/>
                          </a:lnTo>
                        </a:path>
                      </a:pathLst>
                    </a:custGeom>
                    <a:noFill/>
                    <a:ln w="1800">
                      <a:solidFill>
                        <a:srgbClr val="a5b7c5"/>
                      </a:solidFill>
                      <a:miter/>
                    </a:ln>
                  </p:spPr>
                  <p:style>
                    <a:lnRef idx="0"/>
                    <a:fillRef idx="0"/>
                    <a:effectRef idx="0"/>
                    <a:fontRef idx="minor"/>
                  </p:style>
                </p:sp>
                <p:sp>
                  <p:nvSpPr>
                    <p:cNvPr id="1144" name="CustomShape 858"/>
                    <p:cNvSpPr/>
                    <p:nvPr/>
                  </p:nvSpPr>
                  <p:spPr>
                    <a:xfrm>
                      <a:off x="4710600" y="866880"/>
                      <a:ext cx="87120" cy="24840"/>
                    </a:xfrm>
                    <a:custGeom>
                      <a:avLst/>
                      <a:gdLst/>
                      <a:ahLst/>
                      <a:rect l="l" t="t" r="r" b="b"/>
                      <a:pathLst>
                        <a:path w="10719" h="3135">
                          <a:moveTo>
                            <a:pt x="1" y="3134"/>
                          </a:moveTo>
                          <a:lnTo>
                            <a:pt x="10719" y="1"/>
                          </a:lnTo>
                        </a:path>
                      </a:pathLst>
                    </a:custGeom>
                    <a:noFill/>
                    <a:ln w="1800">
                      <a:solidFill>
                        <a:srgbClr val="a5b7c5"/>
                      </a:solidFill>
                      <a:miter/>
                    </a:ln>
                  </p:spPr>
                  <p:style>
                    <a:lnRef idx="0"/>
                    <a:fillRef idx="0"/>
                    <a:effectRef idx="0"/>
                    <a:fontRef idx="minor"/>
                  </p:style>
                </p:sp>
                <p:sp>
                  <p:nvSpPr>
                    <p:cNvPr id="1145" name="CustomShape 859"/>
                    <p:cNvSpPr/>
                    <p:nvPr/>
                  </p:nvSpPr>
                  <p:spPr>
                    <a:xfrm>
                      <a:off x="4647240" y="808200"/>
                      <a:ext cx="19080" cy="57240"/>
                    </a:xfrm>
                    <a:custGeom>
                      <a:avLst/>
                      <a:gdLst/>
                      <a:ahLst/>
                      <a:rect l="l" t="t" r="r" b="b"/>
                      <a:pathLst>
                        <a:path w="2505" h="6956">
                          <a:moveTo>
                            <a:pt x="2505" y="6956"/>
                          </a:moveTo>
                          <a:lnTo>
                            <a:pt x="1" y="0"/>
                          </a:lnTo>
                        </a:path>
                      </a:pathLst>
                    </a:custGeom>
                    <a:noFill/>
                    <a:ln w="1800">
                      <a:solidFill>
                        <a:srgbClr val="a5b7c5"/>
                      </a:solidFill>
                      <a:miter/>
                    </a:ln>
                  </p:spPr>
                  <p:style>
                    <a:lnRef idx="0"/>
                    <a:fillRef idx="0"/>
                    <a:effectRef idx="0"/>
                    <a:fontRef idx="minor"/>
                  </p:style>
                </p:sp>
                <p:sp>
                  <p:nvSpPr>
                    <p:cNvPr id="1146" name="CustomShape 860"/>
                    <p:cNvSpPr/>
                    <p:nvPr/>
                  </p:nvSpPr>
                  <p:spPr>
                    <a:xfrm>
                      <a:off x="4592880" y="862920"/>
                      <a:ext cx="77400" cy="9360"/>
                    </a:xfrm>
                    <a:custGeom>
                      <a:avLst/>
                      <a:gdLst/>
                      <a:ahLst/>
                      <a:rect l="l" t="t" r="r" b="b"/>
                      <a:pathLst>
                        <a:path w="9521" h="1307">
                          <a:moveTo>
                            <a:pt x="1" y="1307"/>
                          </a:moveTo>
                          <a:lnTo>
                            <a:pt x="9521" y="0"/>
                          </a:lnTo>
                        </a:path>
                      </a:pathLst>
                    </a:custGeom>
                    <a:noFill/>
                    <a:ln w="1800">
                      <a:solidFill>
                        <a:srgbClr val="a5b7c5"/>
                      </a:solidFill>
                      <a:miter/>
                    </a:ln>
                  </p:spPr>
                  <p:style>
                    <a:lnRef idx="0"/>
                    <a:fillRef idx="0"/>
                    <a:effectRef idx="0"/>
                    <a:fontRef idx="minor"/>
                  </p:style>
                </p:sp>
                <p:sp>
                  <p:nvSpPr>
                    <p:cNvPr id="1147" name="CustomShape 861"/>
                    <p:cNvSpPr/>
                    <p:nvPr/>
                  </p:nvSpPr>
                  <p:spPr>
                    <a:xfrm>
                      <a:off x="4563360" y="862920"/>
                      <a:ext cx="102600" cy="66600"/>
                    </a:xfrm>
                    <a:custGeom>
                      <a:avLst/>
                      <a:gdLst/>
                      <a:ahLst/>
                      <a:rect l="l" t="t" r="r" b="b"/>
                      <a:pathLst>
                        <a:path w="12593" h="8081">
                          <a:moveTo>
                            <a:pt x="0" y="8081"/>
                          </a:moveTo>
                          <a:lnTo>
                            <a:pt x="12593" y="0"/>
                          </a:lnTo>
                        </a:path>
                      </a:pathLst>
                    </a:custGeom>
                    <a:noFill/>
                    <a:ln w="1800">
                      <a:solidFill>
                        <a:srgbClr val="a5b7c5"/>
                      </a:solidFill>
                      <a:miter/>
                    </a:ln>
                  </p:spPr>
                  <p:style>
                    <a:lnRef idx="0"/>
                    <a:fillRef idx="0"/>
                    <a:effectRef idx="0"/>
                    <a:fontRef idx="minor"/>
                  </p:style>
                </p:sp>
                <p:sp>
                  <p:nvSpPr>
                    <p:cNvPr id="1148" name="CustomShape 862"/>
                    <p:cNvSpPr/>
                    <p:nvPr/>
                  </p:nvSpPr>
                  <p:spPr>
                    <a:xfrm>
                      <a:off x="4667760" y="808200"/>
                      <a:ext cx="90360" cy="52920"/>
                    </a:xfrm>
                    <a:custGeom>
                      <a:avLst/>
                      <a:gdLst/>
                      <a:ahLst/>
                      <a:rect l="l" t="t" r="r" b="b"/>
                      <a:pathLst>
                        <a:path w="11118" h="6473">
                          <a:moveTo>
                            <a:pt x="1" y="6472"/>
                          </a:moveTo>
                          <a:lnTo>
                            <a:pt x="11118" y="0"/>
                          </a:lnTo>
                        </a:path>
                      </a:pathLst>
                    </a:custGeom>
                    <a:noFill/>
                    <a:ln w="1800">
                      <a:solidFill>
                        <a:srgbClr val="a5b7c5"/>
                      </a:solidFill>
                      <a:miter/>
                    </a:ln>
                  </p:spPr>
                  <p:style>
                    <a:lnRef idx="0"/>
                    <a:fillRef idx="0"/>
                    <a:effectRef idx="0"/>
                    <a:fontRef idx="minor"/>
                  </p:style>
                </p:sp>
                <p:grpSp>
                  <p:nvGrpSpPr>
                    <p:cNvPr id="1149" name="Group 221"/>
                    <p:cNvGrpSpPr/>
                    <p:nvPr/>
                  </p:nvGrpSpPr>
                  <p:grpSpPr>
                    <a:xfrm>
                      <a:off x="4424760" y="696960"/>
                      <a:ext cx="1312560" cy="1097640"/>
                      <a:chOff x="4424760" y="696960"/>
                      <a:chExt cx="1312560" cy="1097640"/>
                    </a:xfrm>
                  </p:grpSpPr>
                  <p:sp>
                    <p:nvSpPr>
                      <p:cNvPr id="1150" name="CustomShape 863"/>
                      <p:cNvSpPr/>
                      <p:nvPr/>
                    </p:nvSpPr>
                    <p:spPr>
                      <a:xfrm>
                        <a:off x="4465800" y="1139400"/>
                        <a:ext cx="54000" cy="20880"/>
                      </a:xfrm>
                      <a:custGeom>
                        <a:avLst/>
                        <a:gdLst/>
                        <a:ahLst/>
                        <a:rect l="l" t="t" r="r" b="b"/>
                        <a:pathLst>
                          <a:path w="6739" h="2674">
                            <a:moveTo>
                              <a:pt x="0" y="0"/>
                            </a:moveTo>
                            <a:lnTo>
                              <a:pt x="6738" y="2674"/>
                            </a:lnTo>
                          </a:path>
                        </a:pathLst>
                      </a:custGeom>
                      <a:noFill/>
                      <a:ln w="1800">
                        <a:solidFill>
                          <a:srgbClr val="a5b7c5"/>
                        </a:solidFill>
                        <a:miter/>
                      </a:ln>
                    </p:spPr>
                    <p:style>
                      <a:lnRef idx="0"/>
                      <a:fillRef idx="0"/>
                      <a:effectRef idx="0"/>
                      <a:fontRef idx="minor"/>
                    </p:style>
                  </p:sp>
                  <p:sp>
                    <p:nvSpPr>
                      <p:cNvPr id="1151" name="CustomShape 864"/>
                      <p:cNvSpPr/>
                      <p:nvPr/>
                    </p:nvSpPr>
                    <p:spPr>
                      <a:xfrm>
                        <a:off x="4473000" y="1112400"/>
                        <a:ext cx="44280" cy="66240"/>
                      </a:xfrm>
                      <a:custGeom>
                        <a:avLst/>
                        <a:gdLst/>
                        <a:ahLst/>
                        <a:rect l="l" t="t" r="r" b="b"/>
                        <a:pathLst>
                          <a:path w="5554" h="8033">
                            <a:moveTo>
                              <a:pt x="1" y="8033"/>
                            </a:moveTo>
                            <a:lnTo>
                              <a:pt x="5553" y="1"/>
                            </a:lnTo>
                          </a:path>
                        </a:pathLst>
                      </a:custGeom>
                      <a:noFill/>
                      <a:ln w="1800">
                        <a:solidFill>
                          <a:srgbClr val="a5b7c5"/>
                        </a:solidFill>
                        <a:miter/>
                      </a:ln>
                    </p:spPr>
                    <p:style>
                      <a:lnRef idx="0"/>
                      <a:fillRef idx="0"/>
                      <a:effectRef idx="0"/>
                      <a:fontRef idx="minor"/>
                    </p:style>
                  </p:sp>
                  <p:sp>
                    <p:nvSpPr>
                      <p:cNvPr id="1152" name="CustomShape 865"/>
                      <p:cNvSpPr/>
                      <p:nvPr/>
                    </p:nvSpPr>
                    <p:spPr>
                      <a:xfrm>
                        <a:off x="4519080" y="1035720"/>
                        <a:ext cx="116640" cy="74880"/>
                      </a:xfrm>
                      <a:custGeom>
                        <a:avLst/>
                        <a:gdLst/>
                        <a:ahLst/>
                        <a:rect l="l" t="t" r="r" b="b"/>
                        <a:pathLst>
                          <a:path w="14263" h="9049">
                            <a:moveTo>
                              <a:pt x="0" y="9049"/>
                            </a:moveTo>
                            <a:lnTo>
                              <a:pt x="14262" y="0"/>
                            </a:lnTo>
                          </a:path>
                        </a:pathLst>
                      </a:custGeom>
                      <a:noFill/>
                      <a:ln w="1800">
                        <a:solidFill>
                          <a:srgbClr val="a5b7c5"/>
                        </a:solidFill>
                        <a:miter/>
                      </a:ln>
                    </p:spPr>
                    <p:style>
                      <a:lnRef idx="0"/>
                      <a:fillRef idx="0"/>
                      <a:effectRef idx="0"/>
                      <a:fontRef idx="minor"/>
                    </p:style>
                  </p:sp>
                  <p:sp>
                    <p:nvSpPr>
                      <p:cNvPr id="1153" name="CustomShape 866"/>
                      <p:cNvSpPr/>
                      <p:nvPr/>
                    </p:nvSpPr>
                    <p:spPr>
                      <a:xfrm>
                        <a:off x="4559400" y="1034640"/>
                        <a:ext cx="79920" cy="84240"/>
                      </a:xfrm>
                      <a:custGeom>
                        <a:avLst/>
                        <a:gdLst/>
                        <a:ahLst/>
                        <a:rect l="l" t="t" r="r" b="b"/>
                        <a:pathLst>
                          <a:path w="9848" h="10162">
                            <a:moveTo>
                              <a:pt x="0" y="10161"/>
                            </a:moveTo>
                            <a:lnTo>
                              <a:pt x="9847" y="0"/>
                            </a:lnTo>
                          </a:path>
                        </a:pathLst>
                      </a:custGeom>
                      <a:noFill/>
                      <a:ln w="1800">
                        <a:solidFill>
                          <a:srgbClr val="a5b7c5"/>
                        </a:solidFill>
                        <a:miter/>
                      </a:ln>
                    </p:spPr>
                    <p:style>
                      <a:lnRef idx="0"/>
                      <a:fillRef idx="0"/>
                      <a:effectRef idx="0"/>
                      <a:fontRef idx="minor"/>
                    </p:style>
                  </p:sp>
                  <p:sp>
                    <p:nvSpPr>
                      <p:cNvPr id="1154" name="CustomShape 867"/>
                      <p:cNvSpPr/>
                      <p:nvPr/>
                    </p:nvSpPr>
                    <p:spPr>
                      <a:xfrm>
                        <a:off x="4619880" y="1034640"/>
                        <a:ext cx="19800" cy="55080"/>
                      </a:xfrm>
                      <a:custGeom>
                        <a:avLst/>
                        <a:gdLst/>
                        <a:ahLst/>
                        <a:rect l="l" t="t" r="r" b="b"/>
                        <a:pathLst>
                          <a:path w="2590" h="6714">
                            <a:moveTo>
                              <a:pt x="0" y="6714"/>
                            </a:moveTo>
                            <a:lnTo>
                              <a:pt x="2589" y="0"/>
                            </a:lnTo>
                          </a:path>
                        </a:pathLst>
                      </a:custGeom>
                      <a:noFill/>
                      <a:ln w="1800">
                        <a:solidFill>
                          <a:srgbClr val="a5b7c5"/>
                        </a:solidFill>
                        <a:miter/>
                      </a:ln>
                    </p:spPr>
                    <p:style>
                      <a:lnRef idx="0"/>
                      <a:fillRef idx="0"/>
                      <a:effectRef idx="0"/>
                      <a:fontRef idx="minor"/>
                    </p:style>
                  </p:sp>
                  <p:sp>
                    <p:nvSpPr>
                      <p:cNvPr id="1155" name="CustomShape 868"/>
                      <p:cNvSpPr/>
                      <p:nvPr/>
                    </p:nvSpPr>
                    <p:spPr>
                      <a:xfrm>
                        <a:off x="4640400" y="1038600"/>
                        <a:ext cx="46800" cy="103320"/>
                      </a:xfrm>
                      <a:custGeom>
                        <a:avLst/>
                        <a:gdLst/>
                        <a:ahLst/>
                        <a:rect l="l" t="t" r="r" b="b"/>
                        <a:pathLst>
                          <a:path w="5831" h="12388">
                            <a:moveTo>
                              <a:pt x="5831" y="12388"/>
                            </a:moveTo>
                            <a:lnTo>
                              <a:pt x="0" y="1"/>
                            </a:lnTo>
                          </a:path>
                        </a:pathLst>
                      </a:custGeom>
                      <a:noFill/>
                      <a:ln w="1800">
                        <a:solidFill>
                          <a:srgbClr val="a5b7c5"/>
                        </a:solidFill>
                        <a:miter/>
                      </a:ln>
                    </p:spPr>
                    <p:style>
                      <a:lnRef idx="0"/>
                      <a:fillRef idx="0"/>
                      <a:effectRef idx="0"/>
                      <a:fontRef idx="minor"/>
                    </p:style>
                  </p:sp>
                  <p:sp>
                    <p:nvSpPr>
                      <p:cNvPr id="1156" name="CustomShape 869"/>
                      <p:cNvSpPr/>
                      <p:nvPr/>
                    </p:nvSpPr>
                    <p:spPr>
                      <a:xfrm>
                        <a:off x="4592880" y="998280"/>
                        <a:ext cx="45720" cy="38520"/>
                      </a:xfrm>
                      <a:custGeom>
                        <a:avLst/>
                        <a:gdLst/>
                        <a:ahLst/>
                        <a:rect l="l" t="t" r="r" b="b"/>
                        <a:pathLst>
                          <a:path w="5711" h="4755">
                            <a:moveTo>
                              <a:pt x="1" y="1"/>
                            </a:moveTo>
                            <a:lnTo>
                              <a:pt x="5710" y="4755"/>
                            </a:lnTo>
                          </a:path>
                        </a:pathLst>
                      </a:custGeom>
                      <a:noFill/>
                      <a:ln w="1800">
                        <a:solidFill>
                          <a:srgbClr val="a5b7c5"/>
                        </a:solidFill>
                        <a:miter/>
                      </a:ln>
                    </p:spPr>
                    <p:style>
                      <a:lnRef idx="0"/>
                      <a:fillRef idx="0"/>
                      <a:effectRef idx="0"/>
                      <a:fontRef idx="minor"/>
                    </p:style>
                  </p:sp>
                  <p:sp>
                    <p:nvSpPr>
                      <p:cNvPr id="1157" name="CustomShape 870"/>
                      <p:cNvSpPr/>
                      <p:nvPr/>
                    </p:nvSpPr>
                    <p:spPr>
                      <a:xfrm>
                        <a:off x="4557600" y="1018440"/>
                        <a:ext cx="80640" cy="18360"/>
                      </a:xfrm>
                      <a:custGeom>
                        <a:avLst/>
                        <a:gdLst/>
                        <a:ahLst/>
                        <a:rect l="l" t="t" r="r" b="b"/>
                        <a:pathLst>
                          <a:path w="9945" h="2384">
                            <a:moveTo>
                              <a:pt x="1" y="1"/>
                            </a:moveTo>
                            <a:lnTo>
                              <a:pt x="9944" y="2384"/>
                            </a:lnTo>
                          </a:path>
                        </a:pathLst>
                      </a:custGeom>
                      <a:noFill/>
                      <a:ln w="1800">
                        <a:solidFill>
                          <a:srgbClr val="a5b7c5"/>
                        </a:solidFill>
                        <a:miter/>
                      </a:ln>
                    </p:spPr>
                    <p:style>
                      <a:lnRef idx="0"/>
                      <a:fillRef idx="0"/>
                      <a:effectRef idx="0"/>
                      <a:fontRef idx="minor"/>
                    </p:style>
                  </p:sp>
                  <p:sp>
                    <p:nvSpPr>
                      <p:cNvPr id="1158" name="CustomShape 871"/>
                      <p:cNvSpPr/>
                      <p:nvPr/>
                    </p:nvSpPr>
                    <p:spPr>
                      <a:xfrm>
                        <a:off x="4519080" y="1038600"/>
                        <a:ext cx="120600" cy="19080"/>
                      </a:xfrm>
                      <a:custGeom>
                        <a:avLst/>
                        <a:gdLst/>
                        <a:ahLst/>
                        <a:rect l="l" t="t" r="r" b="b"/>
                        <a:pathLst>
                          <a:path w="14723" h="2457">
                            <a:moveTo>
                              <a:pt x="0" y="2457"/>
                            </a:moveTo>
                            <a:lnTo>
                              <a:pt x="14722" y="1"/>
                            </a:lnTo>
                          </a:path>
                        </a:pathLst>
                      </a:custGeom>
                      <a:noFill/>
                      <a:ln w="1800">
                        <a:solidFill>
                          <a:srgbClr val="a5b7c5"/>
                        </a:solidFill>
                        <a:miter/>
                      </a:ln>
                    </p:spPr>
                    <p:style>
                      <a:lnRef idx="0"/>
                      <a:fillRef idx="0"/>
                      <a:effectRef idx="0"/>
                      <a:fontRef idx="minor"/>
                    </p:style>
                  </p:sp>
                  <p:sp>
                    <p:nvSpPr>
                      <p:cNvPr id="1159" name="CustomShape 872"/>
                      <p:cNvSpPr/>
                      <p:nvPr/>
                    </p:nvSpPr>
                    <p:spPr>
                      <a:xfrm>
                        <a:off x="4672080" y="976320"/>
                        <a:ext cx="40680" cy="53280"/>
                      </a:xfrm>
                      <a:custGeom>
                        <a:avLst/>
                        <a:gdLst/>
                        <a:ahLst/>
                        <a:rect l="l" t="t" r="r" b="b"/>
                        <a:pathLst>
                          <a:path w="5130" h="6509">
                            <a:moveTo>
                              <a:pt x="5130" y="6508"/>
                            </a:moveTo>
                            <a:lnTo>
                              <a:pt x="1" y="0"/>
                            </a:lnTo>
                          </a:path>
                        </a:pathLst>
                      </a:custGeom>
                      <a:noFill/>
                      <a:ln w="1800">
                        <a:solidFill>
                          <a:srgbClr val="a5b7c5"/>
                        </a:solidFill>
                        <a:miter/>
                      </a:ln>
                    </p:spPr>
                    <p:style>
                      <a:lnRef idx="0"/>
                      <a:fillRef idx="0"/>
                      <a:effectRef idx="0"/>
                      <a:fontRef idx="minor"/>
                    </p:style>
                  </p:sp>
                  <p:sp>
                    <p:nvSpPr>
                      <p:cNvPr id="1160" name="CustomShape 873"/>
                      <p:cNvSpPr/>
                      <p:nvPr/>
                    </p:nvSpPr>
                    <p:spPr>
                      <a:xfrm>
                        <a:off x="4645080" y="976320"/>
                        <a:ext cx="24840" cy="57600"/>
                      </a:xfrm>
                      <a:custGeom>
                        <a:avLst/>
                        <a:gdLst/>
                        <a:ahLst/>
                        <a:rect l="l" t="t" r="r" b="b"/>
                        <a:pathLst>
                          <a:path w="3219" h="6993">
                            <a:moveTo>
                              <a:pt x="1" y="6992"/>
                            </a:moveTo>
                            <a:lnTo>
                              <a:pt x="3219" y="0"/>
                            </a:lnTo>
                          </a:path>
                        </a:pathLst>
                      </a:custGeom>
                      <a:noFill/>
                      <a:ln w="1800">
                        <a:solidFill>
                          <a:srgbClr val="a5b7c5"/>
                        </a:solidFill>
                        <a:miter/>
                      </a:ln>
                    </p:spPr>
                    <p:style>
                      <a:lnRef idx="0"/>
                      <a:fillRef idx="0"/>
                      <a:effectRef idx="0"/>
                      <a:fontRef idx="minor"/>
                    </p:style>
                  </p:sp>
                  <p:sp>
                    <p:nvSpPr>
                      <p:cNvPr id="1161" name="CustomShape 874"/>
                      <p:cNvSpPr/>
                      <p:nvPr/>
                    </p:nvSpPr>
                    <p:spPr>
                      <a:xfrm>
                        <a:off x="4638240" y="1031760"/>
                        <a:ext cx="74520" cy="5760"/>
                      </a:xfrm>
                      <a:custGeom>
                        <a:avLst/>
                        <a:gdLst/>
                        <a:ahLst/>
                        <a:rect l="l" t="t" r="r" b="b"/>
                        <a:pathLst>
                          <a:path w="9194" h="884">
                            <a:moveTo>
                              <a:pt x="0" y="883"/>
                            </a:moveTo>
                            <a:lnTo>
                              <a:pt x="9194" y="0"/>
                            </a:lnTo>
                          </a:path>
                        </a:pathLst>
                      </a:custGeom>
                      <a:noFill/>
                      <a:ln w="1800">
                        <a:solidFill>
                          <a:srgbClr val="a5b7c5"/>
                        </a:solidFill>
                        <a:miter/>
                      </a:ln>
                    </p:spPr>
                    <p:style>
                      <a:lnRef idx="0"/>
                      <a:fillRef idx="0"/>
                      <a:effectRef idx="0"/>
                      <a:fontRef idx="minor"/>
                    </p:style>
                  </p:sp>
                  <p:sp>
                    <p:nvSpPr>
                      <p:cNvPr id="1162" name="CustomShape 875"/>
                      <p:cNvSpPr/>
                      <p:nvPr/>
                    </p:nvSpPr>
                    <p:spPr>
                      <a:xfrm>
                        <a:off x="4714560" y="1031760"/>
                        <a:ext cx="25920" cy="61920"/>
                      </a:xfrm>
                      <a:custGeom>
                        <a:avLst/>
                        <a:gdLst/>
                        <a:ahLst/>
                        <a:rect l="l" t="t" r="r" b="b"/>
                        <a:pathLst>
                          <a:path w="3328" h="7525">
                            <a:moveTo>
                              <a:pt x="1" y="0"/>
                            </a:moveTo>
                            <a:lnTo>
                              <a:pt x="3328" y="7525"/>
                            </a:lnTo>
                          </a:path>
                        </a:pathLst>
                      </a:custGeom>
                      <a:noFill/>
                      <a:ln w="1800">
                        <a:solidFill>
                          <a:srgbClr val="a5b7c5"/>
                        </a:solidFill>
                        <a:miter/>
                      </a:ln>
                    </p:spPr>
                    <p:style>
                      <a:lnRef idx="0"/>
                      <a:fillRef idx="0"/>
                      <a:effectRef idx="0"/>
                      <a:fontRef idx="minor"/>
                    </p:style>
                  </p:sp>
                  <p:sp>
                    <p:nvSpPr>
                      <p:cNvPr id="1163" name="CustomShape 876"/>
                      <p:cNvSpPr/>
                      <p:nvPr/>
                    </p:nvSpPr>
                    <p:spPr>
                      <a:xfrm>
                        <a:off x="4686840" y="1031760"/>
                        <a:ext cx="25920" cy="106200"/>
                      </a:xfrm>
                      <a:custGeom>
                        <a:avLst/>
                        <a:gdLst/>
                        <a:ahLst/>
                        <a:rect l="l" t="t" r="r" b="b"/>
                        <a:pathLst>
                          <a:path w="3339" h="12763">
                            <a:moveTo>
                              <a:pt x="3339" y="0"/>
                            </a:moveTo>
                            <a:lnTo>
                              <a:pt x="0" y="12762"/>
                            </a:lnTo>
                          </a:path>
                        </a:pathLst>
                      </a:custGeom>
                      <a:noFill/>
                      <a:ln w="1800">
                        <a:solidFill>
                          <a:srgbClr val="a5b7c5"/>
                        </a:solidFill>
                        <a:miter/>
                      </a:ln>
                    </p:spPr>
                    <p:style>
                      <a:lnRef idx="0"/>
                      <a:fillRef idx="0"/>
                      <a:effectRef idx="0"/>
                      <a:fontRef idx="minor"/>
                    </p:style>
                  </p:sp>
                  <p:grpSp>
                    <p:nvGrpSpPr>
                      <p:cNvPr id="1164" name="Group 222"/>
                      <p:cNvGrpSpPr/>
                      <p:nvPr/>
                    </p:nvGrpSpPr>
                    <p:grpSpPr>
                      <a:xfrm>
                        <a:off x="4424760" y="696960"/>
                        <a:ext cx="1312560" cy="1097640"/>
                        <a:chOff x="4424760" y="696960"/>
                        <a:chExt cx="1312560" cy="1097640"/>
                      </a:xfrm>
                    </p:grpSpPr>
                    <p:sp>
                      <p:nvSpPr>
                        <p:cNvPr id="1165" name="CustomShape 877"/>
                        <p:cNvSpPr/>
                        <p:nvPr/>
                      </p:nvSpPr>
                      <p:spPr>
                        <a:xfrm>
                          <a:off x="4742280" y="980640"/>
                          <a:ext cx="76680" cy="113040"/>
                        </a:xfrm>
                        <a:custGeom>
                          <a:avLst/>
                          <a:gdLst/>
                          <a:ahLst/>
                          <a:rect l="l" t="t" r="r" b="b"/>
                          <a:pathLst>
                            <a:path w="9461" h="13549">
                              <a:moveTo>
                                <a:pt x="1" y="13549"/>
                              </a:moveTo>
                              <a:lnTo>
                                <a:pt x="9460" y="0"/>
                              </a:lnTo>
                            </a:path>
                          </a:pathLst>
                        </a:custGeom>
                        <a:noFill/>
                        <a:ln w="1800">
                          <a:solidFill>
                            <a:srgbClr val="a5b7c5"/>
                          </a:solidFill>
                          <a:miter/>
                        </a:ln>
                      </p:spPr>
                      <p:style>
                        <a:lnRef idx="0"/>
                        <a:fillRef idx="0"/>
                        <a:effectRef idx="0"/>
                        <a:fontRef idx="minor"/>
                      </p:style>
                    </p:sp>
                    <p:sp>
                      <p:nvSpPr>
                        <p:cNvPr id="1166" name="CustomShape 878"/>
                        <p:cNvSpPr/>
                        <p:nvPr/>
                      </p:nvSpPr>
                      <p:spPr>
                        <a:xfrm>
                          <a:off x="4820760" y="917280"/>
                          <a:ext cx="110160" cy="61560"/>
                        </a:xfrm>
                        <a:custGeom>
                          <a:avLst/>
                          <a:gdLst/>
                          <a:ahLst/>
                          <a:rect l="l" t="t" r="r" b="b"/>
                          <a:pathLst>
                            <a:path w="13476" h="7465">
                              <a:moveTo>
                                <a:pt x="0" y="7464"/>
                              </a:moveTo>
                              <a:lnTo>
                                <a:pt x="13476" y="0"/>
                              </a:lnTo>
                            </a:path>
                          </a:pathLst>
                        </a:custGeom>
                        <a:noFill/>
                        <a:ln w="1800">
                          <a:solidFill>
                            <a:srgbClr val="a5b7c5"/>
                          </a:solidFill>
                          <a:miter/>
                        </a:ln>
                      </p:spPr>
                      <p:style>
                        <a:lnRef idx="0"/>
                        <a:fillRef idx="0"/>
                        <a:effectRef idx="0"/>
                        <a:fontRef idx="minor"/>
                      </p:style>
                    </p:sp>
                    <p:sp>
                      <p:nvSpPr>
                        <p:cNvPr id="1167" name="CustomShape 879"/>
                        <p:cNvSpPr/>
                        <p:nvPr/>
                      </p:nvSpPr>
                      <p:spPr>
                        <a:xfrm>
                          <a:off x="4820760" y="978840"/>
                          <a:ext cx="124560" cy="57240"/>
                        </a:xfrm>
                        <a:custGeom>
                          <a:avLst/>
                          <a:gdLst/>
                          <a:ahLst/>
                          <a:rect l="l" t="t" r="r" b="b"/>
                          <a:pathLst>
                            <a:path w="15231" h="6969">
                              <a:moveTo>
                                <a:pt x="1" y="1"/>
                              </a:moveTo>
                              <a:lnTo>
                                <a:pt x="15231" y="6968"/>
                              </a:lnTo>
                            </a:path>
                          </a:pathLst>
                        </a:custGeom>
                        <a:noFill/>
                        <a:ln w="1800">
                          <a:solidFill>
                            <a:srgbClr val="a5b7c5"/>
                          </a:solidFill>
                          <a:miter/>
                        </a:ln>
                      </p:spPr>
                      <p:style>
                        <a:lnRef idx="0"/>
                        <a:fillRef idx="0"/>
                        <a:effectRef idx="0"/>
                        <a:fontRef idx="minor"/>
                      </p:style>
                    </p:sp>
                    <p:sp>
                      <p:nvSpPr>
                        <p:cNvPr id="1168" name="CustomShape 880"/>
                        <p:cNvSpPr/>
                        <p:nvPr/>
                      </p:nvSpPr>
                      <p:spPr>
                        <a:xfrm>
                          <a:off x="4947120" y="1038960"/>
                          <a:ext cx="26640" cy="75600"/>
                        </a:xfrm>
                        <a:custGeom>
                          <a:avLst/>
                          <a:gdLst/>
                          <a:ahLst/>
                          <a:rect l="l" t="t" r="r" b="b"/>
                          <a:pathLst>
                            <a:path w="3425" h="9134">
                              <a:moveTo>
                                <a:pt x="1" y="0"/>
                              </a:moveTo>
                              <a:lnTo>
                                <a:pt x="3424" y="9133"/>
                              </a:lnTo>
                            </a:path>
                          </a:pathLst>
                        </a:custGeom>
                        <a:noFill/>
                        <a:ln w="1800">
                          <a:solidFill>
                            <a:srgbClr val="a5b7c5"/>
                          </a:solidFill>
                          <a:miter/>
                        </a:ln>
                      </p:spPr>
                      <p:style>
                        <a:lnRef idx="0"/>
                        <a:fillRef idx="0"/>
                        <a:effectRef idx="0"/>
                        <a:fontRef idx="minor"/>
                      </p:style>
                    </p:sp>
                    <p:sp>
                      <p:nvSpPr>
                        <p:cNvPr id="1169" name="CustomShape 881"/>
                        <p:cNvSpPr/>
                        <p:nvPr/>
                      </p:nvSpPr>
                      <p:spPr>
                        <a:xfrm>
                          <a:off x="4975560" y="1109520"/>
                          <a:ext cx="26280" cy="85680"/>
                        </a:xfrm>
                        <a:custGeom>
                          <a:avLst/>
                          <a:gdLst/>
                          <a:ahLst/>
                          <a:rect l="l" t="t" r="r" b="b"/>
                          <a:pathLst>
                            <a:path w="3400" h="10320">
                              <a:moveTo>
                                <a:pt x="3399" y="10319"/>
                              </a:moveTo>
                              <a:lnTo>
                                <a:pt x="0" y="1"/>
                              </a:lnTo>
                            </a:path>
                          </a:pathLst>
                        </a:custGeom>
                        <a:noFill/>
                        <a:ln w="1800">
                          <a:solidFill>
                            <a:srgbClr val="a5b7c5"/>
                          </a:solidFill>
                          <a:miter/>
                        </a:ln>
                      </p:spPr>
                      <p:style>
                        <a:lnRef idx="0"/>
                        <a:fillRef idx="0"/>
                        <a:effectRef idx="0"/>
                        <a:fontRef idx="minor"/>
                      </p:style>
                    </p:sp>
                    <p:sp>
                      <p:nvSpPr>
                        <p:cNvPr id="1170" name="CustomShape 882"/>
                        <p:cNvSpPr/>
                        <p:nvPr/>
                      </p:nvSpPr>
                      <p:spPr>
                        <a:xfrm>
                          <a:off x="4962600" y="750240"/>
                          <a:ext cx="730800" cy="559080"/>
                        </a:xfrm>
                        <a:custGeom>
                          <a:avLst/>
                          <a:gdLst/>
                          <a:ahLst/>
                          <a:rect l="l" t="t" r="r" b="b"/>
                          <a:pathLst>
                            <a:path w="88235" h="66195">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00">
                          <a:solidFill>
                            <a:srgbClr val="a5b7c5"/>
                          </a:solidFill>
                          <a:miter/>
                        </a:ln>
                      </p:spPr>
                      <p:style>
                        <a:lnRef idx="0"/>
                        <a:fillRef idx="0"/>
                        <a:effectRef idx="0"/>
                        <a:fontRef idx="minor"/>
                      </p:style>
                    </p:sp>
                    <p:sp>
                      <p:nvSpPr>
                        <p:cNvPr id="1171" name="CustomShape 883"/>
                        <p:cNvSpPr/>
                        <p:nvPr/>
                      </p:nvSpPr>
                      <p:spPr>
                        <a:xfrm>
                          <a:off x="4932720" y="696960"/>
                          <a:ext cx="573120" cy="339120"/>
                        </a:xfrm>
                        <a:custGeom>
                          <a:avLst/>
                          <a:gdLst/>
                          <a:ahLst/>
                          <a:rect l="l" t="t" r="r" b="b"/>
                          <a:pathLst>
                            <a:path w="69242" h="40223">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00">
                          <a:solidFill>
                            <a:srgbClr val="a5b7c5"/>
                          </a:solidFill>
                          <a:miter/>
                        </a:ln>
                      </p:spPr>
                      <p:style>
                        <a:lnRef idx="0"/>
                        <a:fillRef idx="0"/>
                        <a:effectRef idx="0"/>
                        <a:fontRef idx="minor"/>
                      </p:style>
                    </p:sp>
                    <p:sp>
                      <p:nvSpPr>
                        <p:cNvPr id="1172" name="CustomShape 884"/>
                        <p:cNvSpPr/>
                        <p:nvPr/>
                      </p:nvSpPr>
                      <p:spPr>
                        <a:xfrm>
                          <a:off x="5003640" y="1024560"/>
                          <a:ext cx="129960" cy="286920"/>
                        </a:xfrm>
                        <a:custGeom>
                          <a:avLst/>
                          <a:gdLst/>
                          <a:ahLst/>
                          <a:rect l="l" t="t" r="r" b="b"/>
                          <a:pathLst>
                            <a:path w="15860" h="34054">
                              <a:moveTo>
                                <a:pt x="9266" y="1"/>
                              </a:moveTo>
                              <a:lnTo>
                                <a:pt x="10101" y="14396"/>
                              </a:lnTo>
                              <a:lnTo>
                                <a:pt x="15859" y="34053"/>
                              </a:lnTo>
                              <a:lnTo>
                                <a:pt x="0" y="19851"/>
                              </a:lnTo>
                              <a:lnTo>
                                <a:pt x="1234" y="33642"/>
                              </a:lnTo>
                            </a:path>
                          </a:pathLst>
                        </a:custGeom>
                        <a:noFill/>
                        <a:ln w="1800">
                          <a:solidFill>
                            <a:srgbClr val="a5b7c5"/>
                          </a:solidFill>
                          <a:miter/>
                        </a:ln>
                      </p:spPr>
                      <p:style>
                        <a:lnRef idx="0"/>
                        <a:fillRef idx="0"/>
                        <a:effectRef idx="0"/>
                        <a:fontRef idx="minor"/>
                      </p:style>
                    </p:sp>
                    <p:sp>
                      <p:nvSpPr>
                        <p:cNvPr id="1173" name="CustomShape 885"/>
                        <p:cNvSpPr/>
                        <p:nvPr/>
                      </p:nvSpPr>
                      <p:spPr>
                        <a:xfrm>
                          <a:off x="4975560" y="1024560"/>
                          <a:ext cx="103320" cy="83160"/>
                        </a:xfrm>
                        <a:custGeom>
                          <a:avLst/>
                          <a:gdLst/>
                          <a:ahLst/>
                          <a:rect l="l" t="t" r="r" b="b"/>
                          <a:pathLst>
                            <a:path w="12666" h="10017">
                              <a:moveTo>
                                <a:pt x="0" y="10017"/>
                              </a:moveTo>
                              <a:lnTo>
                                <a:pt x="12665" y="1"/>
                              </a:lnTo>
                            </a:path>
                          </a:pathLst>
                        </a:custGeom>
                        <a:noFill/>
                        <a:ln w="1800">
                          <a:solidFill>
                            <a:srgbClr val="a5b7c5"/>
                          </a:solidFill>
                          <a:miter/>
                        </a:ln>
                      </p:spPr>
                      <p:style>
                        <a:lnRef idx="0"/>
                        <a:fillRef idx="0"/>
                        <a:effectRef idx="0"/>
                        <a:fontRef idx="minor"/>
                      </p:style>
                    </p:sp>
                    <p:sp>
                      <p:nvSpPr>
                        <p:cNvPr id="1174" name="CustomShape 886"/>
                        <p:cNvSpPr/>
                        <p:nvPr/>
                      </p:nvSpPr>
                      <p:spPr>
                        <a:xfrm>
                          <a:off x="5080680" y="1017720"/>
                          <a:ext cx="163440" cy="5040"/>
                        </a:xfrm>
                        <a:custGeom>
                          <a:avLst/>
                          <a:gdLst/>
                          <a:ahLst/>
                          <a:rect l="l" t="t" r="r" b="b"/>
                          <a:pathLst>
                            <a:path w="19900" h="823">
                              <a:moveTo>
                                <a:pt x="0" y="823"/>
                              </a:moveTo>
                              <a:lnTo>
                                <a:pt x="19900" y="0"/>
                              </a:lnTo>
                            </a:path>
                          </a:pathLst>
                        </a:custGeom>
                        <a:noFill/>
                        <a:ln w="1800">
                          <a:solidFill>
                            <a:srgbClr val="a5b7c5"/>
                          </a:solidFill>
                          <a:miter/>
                        </a:ln>
                      </p:spPr>
                      <p:style>
                        <a:lnRef idx="0"/>
                        <a:fillRef idx="0"/>
                        <a:effectRef idx="0"/>
                        <a:fontRef idx="minor"/>
                      </p:style>
                    </p:sp>
                    <p:sp>
                      <p:nvSpPr>
                        <p:cNvPr id="1175" name="CustomShape 887"/>
                        <p:cNvSpPr/>
                        <p:nvPr/>
                      </p:nvSpPr>
                      <p:spPr>
                        <a:xfrm>
                          <a:off x="5003640" y="1024560"/>
                          <a:ext cx="75240" cy="165960"/>
                        </a:xfrm>
                        <a:custGeom>
                          <a:avLst/>
                          <a:gdLst/>
                          <a:ahLst/>
                          <a:rect l="l" t="t" r="r" b="b"/>
                          <a:pathLst>
                            <a:path w="9267" h="19816">
                              <a:moveTo>
                                <a:pt x="9266" y="1"/>
                              </a:moveTo>
                              <a:lnTo>
                                <a:pt x="0" y="19815"/>
                              </a:lnTo>
                            </a:path>
                          </a:pathLst>
                        </a:custGeom>
                        <a:noFill/>
                        <a:ln w="1800">
                          <a:solidFill>
                            <a:srgbClr val="a5b7c5"/>
                          </a:solidFill>
                          <a:miter/>
                        </a:ln>
                      </p:spPr>
                      <p:style>
                        <a:lnRef idx="0"/>
                        <a:fillRef idx="0"/>
                        <a:effectRef idx="0"/>
                        <a:fontRef idx="minor"/>
                      </p:style>
                    </p:sp>
                    <p:sp>
                      <p:nvSpPr>
                        <p:cNvPr id="1176" name="CustomShape 888"/>
                        <p:cNvSpPr/>
                        <p:nvPr/>
                      </p:nvSpPr>
                      <p:spPr>
                        <a:xfrm>
                          <a:off x="5241960" y="891720"/>
                          <a:ext cx="131400" cy="124920"/>
                        </a:xfrm>
                        <a:custGeom>
                          <a:avLst/>
                          <a:gdLst/>
                          <a:ahLst/>
                          <a:rect l="l" t="t" r="r" b="b"/>
                          <a:pathLst>
                            <a:path w="16054" h="14964">
                              <a:moveTo>
                                <a:pt x="1" y="14964"/>
                              </a:moveTo>
                              <a:lnTo>
                                <a:pt x="16053" y="0"/>
                              </a:lnTo>
                            </a:path>
                          </a:pathLst>
                        </a:custGeom>
                        <a:noFill/>
                        <a:ln w="1800">
                          <a:solidFill>
                            <a:srgbClr val="a5b7c5"/>
                          </a:solidFill>
                          <a:miter/>
                        </a:ln>
                      </p:spPr>
                      <p:style>
                        <a:lnRef idx="0"/>
                        <a:fillRef idx="0"/>
                        <a:effectRef idx="0"/>
                        <a:fontRef idx="minor"/>
                      </p:style>
                    </p:sp>
                    <p:sp>
                      <p:nvSpPr>
                        <p:cNvPr id="1177" name="CustomShape 889"/>
                        <p:cNvSpPr/>
                        <p:nvPr/>
                      </p:nvSpPr>
                      <p:spPr>
                        <a:xfrm>
                          <a:off x="5245920" y="743040"/>
                          <a:ext cx="63360" cy="272520"/>
                        </a:xfrm>
                        <a:custGeom>
                          <a:avLst/>
                          <a:gdLst/>
                          <a:ahLst/>
                          <a:rect l="l" t="t" r="r" b="b"/>
                          <a:pathLst>
                            <a:path w="7828" h="32384">
                              <a:moveTo>
                                <a:pt x="1" y="32383"/>
                              </a:moveTo>
                              <a:lnTo>
                                <a:pt x="7827" y="0"/>
                              </a:lnTo>
                            </a:path>
                          </a:pathLst>
                        </a:custGeom>
                        <a:noFill/>
                        <a:ln w="1800">
                          <a:solidFill>
                            <a:srgbClr val="a5b7c5"/>
                          </a:solidFill>
                          <a:miter/>
                        </a:ln>
                      </p:spPr>
                      <p:style>
                        <a:lnRef idx="0"/>
                        <a:fillRef idx="0"/>
                        <a:effectRef idx="0"/>
                        <a:fontRef idx="minor"/>
                      </p:style>
                    </p:sp>
                    <p:sp>
                      <p:nvSpPr>
                        <p:cNvPr id="1178" name="CustomShape 890"/>
                        <p:cNvSpPr/>
                        <p:nvPr/>
                      </p:nvSpPr>
                      <p:spPr>
                        <a:xfrm>
                          <a:off x="5241960" y="1002240"/>
                          <a:ext cx="147600" cy="9720"/>
                        </a:xfrm>
                        <a:custGeom>
                          <a:avLst/>
                          <a:gdLst/>
                          <a:ahLst/>
                          <a:rect l="l" t="t" r="r" b="b"/>
                          <a:pathLst>
                            <a:path w="17989" h="1344">
                              <a:moveTo>
                                <a:pt x="1" y="1343"/>
                              </a:moveTo>
                              <a:lnTo>
                                <a:pt x="17989" y="0"/>
                              </a:lnTo>
                            </a:path>
                          </a:pathLst>
                        </a:custGeom>
                        <a:noFill/>
                        <a:ln w="1800">
                          <a:solidFill>
                            <a:srgbClr val="a5b7c5"/>
                          </a:solidFill>
                          <a:miter/>
                        </a:ln>
                      </p:spPr>
                      <p:style>
                        <a:lnRef idx="0"/>
                        <a:fillRef idx="0"/>
                        <a:effectRef idx="0"/>
                        <a:fontRef idx="minor"/>
                      </p:style>
                    </p:sp>
                    <p:sp>
                      <p:nvSpPr>
                        <p:cNvPr id="1179" name="CustomShape 891"/>
                        <p:cNvSpPr/>
                        <p:nvPr/>
                      </p:nvSpPr>
                      <p:spPr>
                        <a:xfrm>
                          <a:off x="5243040" y="1017720"/>
                          <a:ext cx="17280" cy="145440"/>
                        </a:xfrm>
                        <a:custGeom>
                          <a:avLst/>
                          <a:gdLst/>
                          <a:ahLst/>
                          <a:rect l="l" t="t" r="r" b="b"/>
                          <a:pathLst>
                            <a:path w="2300" h="17384">
                              <a:moveTo>
                                <a:pt x="1" y="0"/>
                              </a:moveTo>
                              <a:lnTo>
                                <a:pt x="2299" y="17383"/>
                              </a:lnTo>
                            </a:path>
                          </a:pathLst>
                        </a:custGeom>
                        <a:noFill/>
                        <a:ln w="1800">
                          <a:solidFill>
                            <a:srgbClr val="a5b7c5"/>
                          </a:solidFill>
                          <a:miter/>
                        </a:ln>
                      </p:spPr>
                      <p:style>
                        <a:lnRef idx="0"/>
                        <a:fillRef idx="0"/>
                        <a:effectRef idx="0"/>
                        <a:fontRef idx="minor"/>
                      </p:style>
                    </p:sp>
                    <p:sp>
                      <p:nvSpPr>
                        <p:cNvPr id="1180" name="CustomShape 892"/>
                        <p:cNvSpPr/>
                        <p:nvPr/>
                      </p:nvSpPr>
                      <p:spPr>
                        <a:xfrm>
                          <a:off x="5087520" y="1146600"/>
                          <a:ext cx="106200" cy="104760"/>
                        </a:xfrm>
                        <a:custGeom>
                          <a:avLst/>
                          <a:gdLst/>
                          <a:ahLst/>
                          <a:rect l="l" t="t" r="r" b="b"/>
                          <a:pathLst>
                            <a:path w="13017" h="12570">
                              <a:moveTo>
                                <a:pt x="0" y="1"/>
                              </a:moveTo>
                              <a:lnTo>
                                <a:pt x="13016" y="12569"/>
                              </a:lnTo>
                            </a:path>
                          </a:pathLst>
                        </a:custGeom>
                        <a:noFill/>
                        <a:ln w="1800">
                          <a:solidFill>
                            <a:srgbClr val="a5b7c5"/>
                          </a:solidFill>
                          <a:miter/>
                        </a:ln>
                      </p:spPr>
                      <p:style>
                        <a:lnRef idx="0"/>
                        <a:fillRef idx="0"/>
                        <a:effectRef idx="0"/>
                        <a:fontRef idx="minor"/>
                      </p:style>
                    </p:sp>
                    <p:sp>
                      <p:nvSpPr>
                        <p:cNvPr id="1181" name="CustomShape 893"/>
                        <p:cNvSpPr/>
                        <p:nvPr/>
                      </p:nvSpPr>
                      <p:spPr>
                        <a:xfrm>
                          <a:off x="5178600" y="1248840"/>
                          <a:ext cx="15120" cy="107280"/>
                        </a:xfrm>
                        <a:custGeom>
                          <a:avLst/>
                          <a:gdLst/>
                          <a:ahLst/>
                          <a:rect l="l" t="t" r="r" b="b"/>
                          <a:pathLst>
                            <a:path w="2034" h="12872">
                              <a:moveTo>
                                <a:pt x="2033" y="0"/>
                              </a:moveTo>
                              <a:lnTo>
                                <a:pt x="1" y="12871"/>
                              </a:lnTo>
                            </a:path>
                          </a:pathLst>
                        </a:custGeom>
                        <a:noFill/>
                        <a:ln w="1800">
                          <a:solidFill>
                            <a:srgbClr val="a5b7c5"/>
                          </a:solidFill>
                          <a:miter/>
                        </a:ln>
                      </p:spPr>
                      <p:style>
                        <a:lnRef idx="0"/>
                        <a:fillRef idx="0"/>
                        <a:effectRef idx="0"/>
                        <a:fontRef idx="minor"/>
                      </p:style>
                    </p:sp>
                    <p:sp>
                      <p:nvSpPr>
                        <p:cNvPr id="1182" name="CustomShape 894"/>
                        <p:cNvSpPr/>
                        <p:nvPr/>
                      </p:nvSpPr>
                      <p:spPr>
                        <a:xfrm>
                          <a:off x="5003640" y="1188720"/>
                          <a:ext cx="96120" cy="143280"/>
                        </a:xfrm>
                        <a:custGeom>
                          <a:avLst/>
                          <a:gdLst/>
                          <a:ahLst/>
                          <a:rect l="l" t="t" r="r" b="b"/>
                          <a:pathLst>
                            <a:path w="11807" h="17106">
                              <a:moveTo>
                                <a:pt x="11807" y="17105"/>
                              </a:moveTo>
                              <a:lnTo>
                                <a:pt x="0" y="1"/>
                              </a:lnTo>
                            </a:path>
                          </a:pathLst>
                        </a:custGeom>
                        <a:noFill/>
                        <a:ln w="1800">
                          <a:solidFill>
                            <a:srgbClr val="a5b7c5"/>
                          </a:solidFill>
                          <a:miter/>
                        </a:ln>
                      </p:spPr>
                      <p:style>
                        <a:lnRef idx="0"/>
                        <a:fillRef idx="0"/>
                        <a:effectRef idx="0"/>
                        <a:fontRef idx="minor"/>
                      </p:style>
                    </p:sp>
                    <p:sp>
                      <p:nvSpPr>
                        <p:cNvPr id="1183" name="CustomShape 895"/>
                        <p:cNvSpPr/>
                        <p:nvPr/>
                      </p:nvSpPr>
                      <p:spPr>
                        <a:xfrm>
                          <a:off x="5375160" y="830160"/>
                          <a:ext cx="157320" cy="59760"/>
                        </a:xfrm>
                        <a:custGeom>
                          <a:avLst/>
                          <a:gdLst/>
                          <a:ahLst/>
                          <a:rect l="l" t="t" r="r" b="b"/>
                          <a:pathLst>
                            <a:path w="19150" h="7247">
                              <a:moveTo>
                                <a:pt x="19149" y="0"/>
                              </a:moveTo>
                              <a:lnTo>
                                <a:pt x="0" y="7246"/>
                              </a:lnTo>
                            </a:path>
                          </a:pathLst>
                        </a:custGeom>
                        <a:noFill/>
                        <a:ln w="1800">
                          <a:solidFill>
                            <a:srgbClr val="a5b7c5"/>
                          </a:solidFill>
                          <a:miter/>
                        </a:ln>
                      </p:spPr>
                      <p:style>
                        <a:lnRef idx="0"/>
                        <a:fillRef idx="0"/>
                        <a:effectRef idx="0"/>
                        <a:fontRef idx="minor"/>
                      </p:style>
                    </p:sp>
                    <p:sp>
                      <p:nvSpPr>
                        <p:cNvPr id="1184" name="CustomShape 896"/>
                        <p:cNvSpPr/>
                        <p:nvPr/>
                      </p:nvSpPr>
                      <p:spPr>
                        <a:xfrm>
                          <a:off x="5262120" y="1160640"/>
                          <a:ext cx="60840" cy="2520"/>
                        </a:xfrm>
                        <a:custGeom>
                          <a:avLst/>
                          <a:gdLst/>
                          <a:ahLst/>
                          <a:rect l="l" t="t" r="r" b="b"/>
                          <a:pathLst>
                            <a:path w="7549" h="509">
                              <a:moveTo>
                                <a:pt x="0" y="508"/>
                              </a:moveTo>
                              <a:lnTo>
                                <a:pt x="7549" y="0"/>
                              </a:lnTo>
                            </a:path>
                          </a:pathLst>
                        </a:custGeom>
                        <a:noFill/>
                        <a:ln w="1800">
                          <a:solidFill>
                            <a:srgbClr val="a5b7c5"/>
                          </a:solidFill>
                          <a:miter/>
                        </a:ln>
                      </p:spPr>
                      <p:style>
                        <a:lnRef idx="0"/>
                        <a:fillRef idx="0"/>
                        <a:effectRef idx="0"/>
                        <a:fontRef idx="minor"/>
                      </p:style>
                    </p:sp>
                    <p:sp>
                      <p:nvSpPr>
                        <p:cNvPr id="1185" name="CustomShape 897"/>
                        <p:cNvSpPr/>
                        <p:nvPr/>
                      </p:nvSpPr>
                      <p:spPr>
                        <a:xfrm>
                          <a:off x="5241960" y="1013400"/>
                          <a:ext cx="81000" cy="145440"/>
                        </a:xfrm>
                        <a:custGeom>
                          <a:avLst/>
                          <a:gdLst/>
                          <a:ahLst/>
                          <a:rect l="l" t="t" r="r" b="b"/>
                          <a:pathLst>
                            <a:path w="9969" h="17360">
                              <a:moveTo>
                                <a:pt x="9969" y="17359"/>
                              </a:moveTo>
                              <a:lnTo>
                                <a:pt x="1" y="0"/>
                              </a:lnTo>
                            </a:path>
                          </a:pathLst>
                        </a:custGeom>
                        <a:noFill/>
                        <a:ln w="1800">
                          <a:solidFill>
                            <a:srgbClr val="a5b7c5"/>
                          </a:solidFill>
                          <a:miter/>
                        </a:ln>
                      </p:spPr>
                      <p:style>
                        <a:lnRef idx="0"/>
                        <a:fillRef idx="0"/>
                        <a:effectRef idx="0"/>
                        <a:fontRef idx="minor"/>
                      </p:style>
                    </p:sp>
                    <p:sp>
                      <p:nvSpPr>
                        <p:cNvPr id="1186" name="CustomShape 898"/>
                        <p:cNvSpPr/>
                        <p:nvPr/>
                      </p:nvSpPr>
                      <p:spPr>
                        <a:xfrm>
                          <a:off x="4781880" y="980640"/>
                          <a:ext cx="41040" cy="129960"/>
                        </a:xfrm>
                        <a:custGeom>
                          <a:avLst/>
                          <a:gdLst/>
                          <a:ahLst/>
                          <a:rect l="l" t="t" r="r" b="b"/>
                          <a:pathLst>
                            <a:path w="5179" h="15557">
                              <a:moveTo>
                                <a:pt x="1" y="15557"/>
                              </a:moveTo>
                              <a:lnTo>
                                <a:pt x="5178" y="0"/>
                              </a:lnTo>
                            </a:path>
                          </a:pathLst>
                        </a:custGeom>
                        <a:noFill/>
                        <a:ln w="1800">
                          <a:solidFill>
                            <a:srgbClr val="a5b7c5"/>
                          </a:solidFill>
                          <a:miter/>
                        </a:ln>
                      </p:spPr>
                      <p:style>
                        <a:lnRef idx="0"/>
                        <a:fillRef idx="0"/>
                        <a:effectRef idx="0"/>
                        <a:fontRef idx="minor"/>
                      </p:style>
                    </p:sp>
                    <p:sp>
                      <p:nvSpPr>
                        <p:cNvPr id="1187" name="CustomShape 899"/>
                        <p:cNvSpPr/>
                        <p:nvPr/>
                      </p:nvSpPr>
                      <p:spPr>
                        <a:xfrm>
                          <a:off x="4932720" y="917280"/>
                          <a:ext cx="115920" cy="19080"/>
                        </a:xfrm>
                        <a:custGeom>
                          <a:avLst/>
                          <a:gdLst/>
                          <a:ahLst/>
                          <a:rect l="l" t="t" r="r" b="b"/>
                          <a:pathLst>
                            <a:path w="14166" h="2481">
                              <a:moveTo>
                                <a:pt x="0" y="0"/>
                              </a:moveTo>
                              <a:lnTo>
                                <a:pt x="14165" y="2480"/>
                              </a:lnTo>
                            </a:path>
                          </a:pathLst>
                        </a:custGeom>
                        <a:noFill/>
                        <a:ln w="1800">
                          <a:solidFill>
                            <a:srgbClr val="a5b7c5"/>
                          </a:solidFill>
                          <a:miter/>
                        </a:ln>
                      </p:spPr>
                      <p:style>
                        <a:lnRef idx="0"/>
                        <a:fillRef idx="0"/>
                        <a:effectRef idx="0"/>
                        <a:fontRef idx="minor"/>
                      </p:style>
                    </p:sp>
                    <p:sp>
                      <p:nvSpPr>
                        <p:cNvPr id="1188" name="CustomShape 900"/>
                        <p:cNvSpPr/>
                        <p:nvPr/>
                      </p:nvSpPr>
                      <p:spPr>
                        <a:xfrm>
                          <a:off x="5003640" y="1146600"/>
                          <a:ext cx="82080" cy="44280"/>
                        </a:xfrm>
                        <a:custGeom>
                          <a:avLst/>
                          <a:gdLst/>
                          <a:ahLst/>
                          <a:rect l="l" t="t" r="r" b="b"/>
                          <a:pathLst>
                            <a:path w="10090" h="5421">
                              <a:moveTo>
                                <a:pt x="0" y="5420"/>
                              </a:moveTo>
                              <a:lnTo>
                                <a:pt x="10089" y="1"/>
                              </a:lnTo>
                            </a:path>
                          </a:pathLst>
                        </a:custGeom>
                        <a:noFill/>
                        <a:ln w="1800">
                          <a:solidFill>
                            <a:srgbClr val="a5b7c5"/>
                          </a:solidFill>
                          <a:miter/>
                        </a:ln>
                      </p:spPr>
                      <p:style>
                        <a:lnRef idx="0"/>
                        <a:fillRef idx="0"/>
                        <a:effectRef idx="0"/>
                        <a:fontRef idx="minor"/>
                      </p:style>
                    </p:sp>
                    <p:grpSp>
                      <p:nvGrpSpPr>
                        <p:cNvPr id="1189" name="Group 224"/>
                        <p:cNvGrpSpPr/>
                        <p:nvPr/>
                      </p:nvGrpSpPr>
                      <p:grpSpPr>
                        <a:xfrm>
                          <a:off x="4424760" y="696960"/>
                          <a:ext cx="1312560" cy="1097640"/>
                          <a:chOff x="4424760" y="696960"/>
                          <a:chExt cx="1312560" cy="1097640"/>
                        </a:xfrm>
                      </p:grpSpPr>
                      <p:sp>
                        <p:nvSpPr>
                          <p:cNvPr id="1190" name="CustomShape 901"/>
                          <p:cNvSpPr/>
                          <p:nvPr/>
                        </p:nvSpPr>
                        <p:spPr>
                          <a:xfrm>
                            <a:off x="4816080" y="1240560"/>
                            <a:ext cx="38160" cy="2160"/>
                          </a:xfrm>
                          <a:custGeom>
                            <a:avLst/>
                            <a:gdLst/>
                            <a:ahLst/>
                            <a:rect l="l" t="t" r="r" b="b"/>
                            <a:pathLst>
                              <a:path w="4828" h="485">
                                <a:moveTo>
                                  <a:pt x="0" y="1"/>
                                </a:moveTo>
                                <a:lnTo>
                                  <a:pt x="4827" y="485"/>
                                </a:lnTo>
                              </a:path>
                            </a:pathLst>
                          </a:custGeom>
                          <a:noFill/>
                          <a:ln w="1800">
                            <a:solidFill>
                              <a:srgbClr val="a5b7c5"/>
                            </a:solidFill>
                            <a:miter/>
                          </a:ln>
                        </p:spPr>
                        <p:style>
                          <a:lnRef idx="0"/>
                          <a:fillRef idx="0"/>
                          <a:effectRef idx="0"/>
                          <a:fontRef idx="minor"/>
                        </p:style>
                      </p:sp>
                      <p:grpSp>
                        <p:nvGrpSpPr>
                          <p:cNvPr id="1191" name="Group 225"/>
                          <p:cNvGrpSpPr/>
                          <p:nvPr/>
                        </p:nvGrpSpPr>
                        <p:grpSpPr>
                          <a:xfrm>
                            <a:off x="4424760" y="696960"/>
                            <a:ext cx="1312560" cy="1097640"/>
                            <a:chOff x="4424760" y="696960"/>
                            <a:chExt cx="1312560" cy="1097640"/>
                          </a:xfrm>
                        </p:grpSpPr>
                        <p:sp>
                          <p:nvSpPr>
                            <p:cNvPr id="1192" name="CustomShape 902"/>
                            <p:cNvSpPr/>
                            <p:nvPr/>
                          </p:nvSpPr>
                          <p:spPr>
                            <a:xfrm>
                              <a:off x="4820040" y="1109520"/>
                              <a:ext cx="153720" cy="129600"/>
                            </a:xfrm>
                            <a:custGeom>
                              <a:avLst/>
                              <a:gdLst/>
                              <a:ahLst/>
                              <a:rect l="l" t="t" r="r" b="b"/>
                              <a:pathLst>
                                <a:path w="18727" h="15497">
                                  <a:moveTo>
                                    <a:pt x="18726" y="1"/>
                                  </a:moveTo>
                                  <a:lnTo>
                                    <a:pt x="0" y="15497"/>
                                  </a:lnTo>
                                </a:path>
                              </a:pathLst>
                            </a:custGeom>
                            <a:noFill/>
                            <a:ln w="1800">
                              <a:solidFill>
                                <a:srgbClr val="a5b7c5"/>
                              </a:solidFill>
                              <a:miter/>
                            </a:ln>
                          </p:spPr>
                          <p:style>
                            <a:lnRef idx="0"/>
                            <a:fillRef idx="0"/>
                            <a:effectRef idx="0"/>
                            <a:fontRef idx="minor"/>
                          </p:style>
                        </p:sp>
                        <p:sp>
                          <p:nvSpPr>
                            <p:cNvPr id="1193" name="CustomShape 903"/>
                            <p:cNvSpPr/>
                            <p:nvPr/>
                          </p:nvSpPr>
                          <p:spPr>
                            <a:xfrm>
                              <a:off x="4856040" y="1116360"/>
                              <a:ext cx="117720" cy="126720"/>
                            </a:xfrm>
                            <a:custGeom>
                              <a:avLst/>
                              <a:gdLst/>
                              <a:ahLst/>
                              <a:rect l="l" t="t" r="r" b="b"/>
                              <a:pathLst>
                                <a:path w="14384" h="15146">
                                  <a:moveTo>
                                    <a:pt x="0" y="15146"/>
                                  </a:moveTo>
                                  <a:lnTo>
                                    <a:pt x="14383" y="0"/>
                                  </a:lnTo>
                                </a:path>
                              </a:pathLst>
                            </a:custGeom>
                            <a:noFill/>
                            <a:ln w="1800">
                              <a:solidFill>
                                <a:srgbClr val="a5b7c5"/>
                              </a:solidFill>
                              <a:miter/>
                            </a:ln>
                          </p:spPr>
                          <p:style>
                            <a:lnRef idx="0"/>
                            <a:fillRef idx="0"/>
                            <a:effectRef idx="0"/>
                            <a:fontRef idx="minor"/>
                          </p:style>
                        </p:sp>
                        <p:sp>
                          <p:nvSpPr>
                            <p:cNvPr id="1194" name="CustomShape 904"/>
                            <p:cNvSpPr/>
                            <p:nvPr/>
                          </p:nvSpPr>
                          <p:spPr>
                            <a:xfrm>
                              <a:off x="4777920" y="1240560"/>
                              <a:ext cx="40320" cy="47160"/>
                            </a:xfrm>
                            <a:custGeom>
                              <a:avLst/>
                              <a:gdLst/>
                              <a:ahLst/>
                              <a:rect l="l" t="t" r="r" b="b"/>
                              <a:pathLst>
                                <a:path w="5082" h="5771">
                                  <a:moveTo>
                                    <a:pt x="1" y="5771"/>
                                  </a:moveTo>
                                  <a:lnTo>
                                    <a:pt x="5081" y="1"/>
                                  </a:lnTo>
                                </a:path>
                              </a:pathLst>
                            </a:custGeom>
                            <a:noFill/>
                            <a:ln w="1800">
                              <a:solidFill>
                                <a:srgbClr val="a5b7c5"/>
                              </a:solidFill>
                              <a:miter/>
                            </a:ln>
                          </p:spPr>
                          <p:style>
                            <a:lnRef idx="0"/>
                            <a:fillRef idx="0"/>
                            <a:effectRef idx="0"/>
                            <a:fontRef idx="minor"/>
                          </p:style>
                        </p:sp>
                        <p:sp>
                          <p:nvSpPr>
                            <p:cNvPr id="1195" name="CustomShape 905"/>
                            <p:cNvSpPr/>
                            <p:nvPr/>
                          </p:nvSpPr>
                          <p:spPr>
                            <a:xfrm>
                              <a:off x="4752000" y="1236600"/>
                              <a:ext cx="62280" cy="26280"/>
                            </a:xfrm>
                            <a:custGeom>
                              <a:avLst/>
                              <a:gdLst/>
                              <a:ahLst/>
                              <a:rect l="l" t="t" r="r" b="b"/>
                              <a:pathLst>
                                <a:path w="7707" h="3316">
                                  <a:moveTo>
                                    <a:pt x="1" y="3315"/>
                                  </a:moveTo>
                                  <a:lnTo>
                                    <a:pt x="7706" y="1"/>
                                  </a:lnTo>
                                </a:path>
                              </a:pathLst>
                            </a:custGeom>
                            <a:noFill/>
                            <a:ln w="1800">
                              <a:solidFill>
                                <a:srgbClr val="a5b7c5"/>
                              </a:solidFill>
                              <a:miter/>
                            </a:ln>
                          </p:spPr>
                          <p:style>
                            <a:lnRef idx="0"/>
                            <a:fillRef idx="0"/>
                            <a:effectRef idx="0"/>
                            <a:fontRef idx="minor"/>
                          </p:style>
                        </p:sp>
                        <p:sp>
                          <p:nvSpPr>
                            <p:cNvPr id="1196" name="CustomShape 906"/>
                            <p:cNvSpPr/>
                            <p:nvPr/>
                          </p:nvSpPr>
                          <p:spPr>
                            <a:xfrm>
                              <a:off x="4781880" y="1112400"/>
                              <a:ext cx="32400" cy="126720"/>
                            </a:xfrm>
                            <a:custGeom>
                              <a:avLst/>
                              <a:gdLst/>
                              <a:ahLst/>
                              <a:rect l="l" t="t" r="r" b="b"/>
                              <a:pathLst>
                                <a:path w="4102" h="15146">
                                  <a:moveTo>
                                    <a:pt x="1" y="1"/>
                                  </a:moveTo>
                                  <a:lnTo>
                                    <a:pt x="4101" y="15146"/>
                                  </a:lnTo>
                                </a:path>
                              </a:pathLst>
                            </a:custGeom>
                            <a:noFill/>
                            <a:ln w="1800">
                              <a:solidFill>
                                <a:srgbClr val="a5b7c5"/>
                              </a:solidFill>
                              <a:miter/>
                            </a:ln>
                          </p:spPr>
                          <p:style>
                            <a:lnRef idx="0"/>
                            <a:fillRef idx="0"/>
                            <a:effectRef idx="0"/>
                            <a:fontRef idx="minor"/>
                          </p:style>
                        </p:sp>
                        <p:sp>
                          <p:nvSpPr>
                            <p:cNvPr id="1197" name="CustomShape 907"/>
                            <p:cNvSpPr/>
                            <p:nvPr/>
                          </p:nvSpPr>
                          <p:spPr>
                            <a:xfrm>
                              <a:off x="4816080" y="1240560"/>
                              <a:ext cx="22320" cy="76680"/>
                            </a:xfrm>
                            <a:custGeom>
                              <a:avLst/>
                              <a:gdLst/>
                              <a:ahLst/>
                              <a:rect l="l" t="t" r="r" b="b"/>
                              <a:pathLst>
                                <a:path w="2904" h="9267">
                                  <a:moveTo>
                                    <a:pt x="0" y="1"/>
                                  </a:moveTo>
                                  <a:lnTo>
                                    <a:pt x="2904" y="9267"/>
                                  </a:lnTo>
                                </a:path>
                              </a:pathLst>
                            </a:custGeom>
                            <a:noFill/>
                            <a:ln w="1800">
                              <a:solidFill>
                                <a:srgbClr val="a5b7c5"/>
                              </a:solidFill>
                              <a:miter/>
                            </a:ln>
                          </p:spPr>
                          <p:style>
                            <a:lnRef idx="0"/>
                            <a:fillRef idx="0"/>
                            <a:effectRef idx="0"/>
                            <a:fontRef idx="minor"/>
                          </p:style>
                        </p:sp>
                        <p:sp>
                          <p:nvSpPr>
                            <p:cNvPr id="1198" name="CustomShape 908"/>
                            <p:cNvSpPr/>
                            <p:nvPr/>
                          </p:nvSpPr>
                          <p:spPr>
                            <a:xfrm>
                              <a:off x="4776480" y="1288080"/>
                              <a:ext cx="61920" cy="29160"/>
                            </a:xfrm>
                            <a:custGeom>
                              <a:avLst/>
                              <a:gdLst/>
                              <a:ahLst/>
                              <a:rect l="l" t="t" r="r" b="b"/>
                              <a:pathLst>
                                <a:path w="7670" h="3666">
                                  <a:moveTo>
                                    <a:pt x="0" y="1"/>
                                  </a:moveTo>
                                  <a:lnTo>
                                    <a:pt x="7670" y="3666"/>
                                  </a:lnTo>
                                </a:path>
                              </a:pathLst>
                            </a:custGeom>
                            <a:noFill/>
                            <a:ln w="1800">
                              <a:solidFill>
                                <a:srgbClr val="a5b7c5"/>
                              </a:solidFill>
                              <a:miter/>
                            </a:ln>
                          </p:spPr>
                          <p:style>
                            <a:lnRef idx="0"/>
                            <a:fillRef idx="0"/>
                            <a:effectRef idx="0"/>
                            <a:fontRef idx="minor"/>
                          </p:style>
                        </p:sp>
                        <p:grpSp>
                          <p:nvGrpSpPr>
                            <p:cNvPr id="1199" name="Group 227"/>
                            <p:cNvGrpSpPr/>
                            <p:nvPr/>
                          </p:nvGrpSpPr>
                          <p:grpSpPr>
                            <a:xfrm>
                              <a:off x="4424760" y="696960"/>
                              <a:ext cx="1312560" cy="1097640"/>
                              <a:chOff x="4424760" y="696960"/>
                              <a:chExt cx="1312560" cy="1097640"/>
                            </a:xfrm>
                          </p:grpSpPr>
                          <p:sp>
                            <p:nvSpPr>
                              <p:cNvPr id="1200" name="CustomShape 909"/>
                              <p:cNvSpPr/>
                              <p:nvPr/>
                            </p:nvSpPr>
                            <p:spPr>
                              <a:xfrm>
                                <a:off x="4436640" y="1273320"/>
                                <a:ext cx="96480" cy="97200"/>
                              </a:xfrm>
                              <a:custGeom>
                                <a:avLst/>
                                <a:gdLst/>
                                <a:ahLst/>
                                <a:rect l="l" t="t" r="r" b="b"/>
                                <a:pathLst>
                                  <a:path w="11819" h="11662">
                                    <a:moveTo>
                                      <a:pt x="0" y="0"/>
                                    </a:moveTo>
                                    <a:lnTo>
                                      <a:pt x="11819" y="11662"/>
                                    </a:lnTo>
                                  </a:path>
                                </a:pathLst>
                              </a:custGeom>
                              <a:noFill/>
                              <a:ln w="1800">
                                <a:solidFill>
                                  <a:srgbClr val="a5b7c5"/>
                                </a:solidFill>
                                <a:miter/>
                              </a:ln>
                            </p:spPr>
                            <p:style>
                              <a:lnRef idx="0"/>
                              <a:fillRef idx="0"/>
                              <a:effectRef idx="0"/>
                              <a:fontRef idx="minor"/>
                            </p:style>
                          </p:sp>
                          <p:sp>
                            <p:nvSpPr>
                              <p:cNvPr id="1201" name="CustomShape 910"/>
                              <p:cNvSpPr/>
                              <p:nvPr/>
                            </p:nvSpPr>
                            <p:spPr>
                              <a:xfrm>
                                <a:off x="4534920" y="1180440"/>
                                <a:ext cx="33840" cy="189720"/>
                              </a:xfrm>
                              <a:custGeom>
                                <a:avLst/>
                                <a:gdLst/>
                                <a:ahLst/>
                                <a:rect l="l" t="t" r="r" b="b"/>
                                <a:pathLst>
                                  <a:path w="4271" h="22610">
                                    <a:moveTo>
                                      <a:pt x="1" y="22610"/>
                                    </a:moveTo>
                                    <a:lnTo>
                                      <a:pt x="4271" y="1"/>
                                    </a:lnTo>
                                  </a:path>
                                </a:pathLst>
                              </a:custGeom>
                              <a:noFill/>
                              <a:ln w="1800">
                                <a:solidFill>
                                  <a:srgbClr val="a5b7c5"/>
                                </a:solidFill>
                                <a:miter/>
                              </a:ln>
                            </p:spPr>
                            <p:style>
                              <a:lnRef idx="0"/>
                              <a:fillRef idx="0"/>
                              <a:effectRef idx="0"/>
                              <a:fontRef idx="minor"/>
                            </p:style>
                          </p:sp>
                          <p:sp>
                            <p:nvSpPr>
                              <p:cNvPr id="1202" name="CustomShape 911"/>
                              <p:cNvSpPr/>
                              <p:nvPr/>
                            </p:nvSpPr>
                            <p:spPr>
                              <a:xfrm>
                                <a:off x="4570200" y="1180440"/>
                                <a:ext cx="73080" cy="222120"/>
                              </a:xfrm>
                              <a:custGeom>
                                <a:avLst/>
                                <a:gdLst/>
                                <a:ahLst/>
                                <a:rect l="l" t="t" r="r" b="b"/>
                                <a:pathLst>
                                  <a:path w="9025" h="26409">
                                    <a:moveTo>
                                      <a:pt x="1" y="1"/>
                                    </a:moveTo>
                                    <a:lnTo>
                                      <a:pt x="9025" y="26408"/>
                                    </a:lnTo>
                                  </a:path>
                                </a:pathLst>
                              </a:custGeom>
                              <a:noFill/>
                              <a:ln w="1800">
                                <a:solidFill>
                                  <a:srgbClr val="a5b7c5"/>
                                </a:solidFill>
                                <a:miter/>
                              </a:ln>
                            </p:spPr>
                            <p:style>
                              <a:lnRef idx="0"/>
                              <a:fillRef idx="0"/>
                              <a:effectRef idx="0"/>
                              <a:fontRef idx="minor"/>
                            </p:style>
                          </p:sp>
                          <p:sp>
                            <p:nvSpPr>
                              <p:cNvPr id="1203" name="CustomShape 912"/>
                              <p:cNvSpPr/>
                              <p:nvPr/>
                            </p:nvSpPr>
                            <p:spPr>
                              <a:xfrm>
                                <a:off x="4672080" y="1226160"/>
                                <a:ext cx="44640" cy="148320"/>
                              </a:xfrm>
                              <a:custGeom>
                                <a:avLst/>
                                <a:gdLst/>
                                <a:ahLst/>
                                <a:rect l="l" t="t" r="r" b="b"/>
                                <a:pathLst>
                                  <a:path w="5614" h="17711">
                                    <a:moveTo>
                                      <a:pt x="5614" y="17711"/>
                                    </a:moveTo>
                                    <a:lnTo>
                                      <a:pt x="1" y="1"/>
                                    </a:lnTo>
                                  </a:path>
                                </a:pathLst>
                              </a:custGeom>
                              <a:noFill/>
                              <a:ln w="1800">
                                <a:solidFill>
                                  <a:srgbClr val="a5b7c5"/>
                                </a:solidFill>
                                <a:miter/>
                              </a:ln>
                            </p:spPr>
                            <p:style>
                              <a:lnRef idx="0"/>
                              <a:fillRef idx="0"/>
                              <a:effectRef idx="0"/>
                              <a:fontRef idx="minor"/>
                            </p:style>
                          </p:sp>
                          <p:sp>
                            <p:nvSpPr>
                              <p:cNvPr id="1204" name="CustomShape 913"/>
                              <p:cNvSpPr/>
                              <p:nvPr/>
                            </p:nvSpPr>
                            <p:spPr>
                              <a:xfrm>
                                <a:off x="4645080" y="1226160"/>
                                <a:ext cx="24840" cy="176400"/>
                              </a:xfrm>
                              <a:custGeom>
                                <a:avLst/>
                                <a:gdLst/>
                                <a:ahLst/>
                                <a:rect l="l" t="t" r="r" b="b"/>
                                <a:pathLst>
                                  <a:path w="3219" h="21026">
                                    <a:moveTo>
                                      <a:pt x="3219" y="1"/>
                                    </a:moveTo>
                                    <a:lnTo>
                                      <a:pt x="1" y="21025"/>
                                    </a:lnTo>
                                  </a:path>
                                </a:pathLst>
                              </a:custGeom>
                              <a:noFill/>
                              <a:ln w="1800">
                                <a:solidFill>
                                  <a:srgbClr val="a5b7c5"/>
                                </a:solidFill>
                                <a:miter/>
                              </a:ln>
                            </p:spPr>
                            <p:style>
                              <a:lnRef idx="0"/>
                              <a:fillRef idx="0"/>
                              <a:effectRef idx="0"/>
                              <a:fontRef idx="minor"/>
                            </p:style>
                          </p:sp>
                          <p:sp>
                            <p:nvSpPr>
                              <p:cNvPr id="1205" name="CustomShape 914"/>
                              <p:cNvSpPr/>
                              <p:nvPr/>
                            </p:nvSpPr>
                            <p:spPr>
                              <a:xfrm>
                                <a:off x="4534920" y="1371960"/>
                                <a:ext cx="110520" cy="25200"/>
                              </a:xfrm>
                              <a:custGeom>
                                <a:avLst/>
                                <a:gdLst/>
                                <a:ahLst/>
                                <a:rect l="l" t="t" r="r" b="b"/>
                                <a:pathLst>
                                  <a:path w="13525" h="3207">
                                    <a:moveTo>
                                      <a:pt x="1" y="1"/>
                                    </a:moveTo>
                                    <a:lnTo>
                                      <a:pt x="13525" y="3206"/>
                                    </a:lnTo>
                                  </a:path>
                                </a:pathLst>
                              </a:custGeom>
                              <a:noFill/>
                              <a:ln w="1800">
                                <a:solidFill>
                                  <a:srgbClr val="a5b7c5"/>
                                </a:solidFill>
                                <a:miter/>
                              </a:ln>
                            </p:spPr>
                            <p:style>
                              <a:lnRef idx="0"/>
                              <a:fillRef idx="0"/>
                              <a:effectRef idx="0"/>
                              <a:fontRef idx="minor"/>
                            </p:style>
                          </p:sp>
                          <p:sp>
                            <p:nvSpPr>
                              <p:cNvPr id="1206" name="CustomShape 915"/>
                              <p:cNvSpPr/>
                              <p:nvPr/>
                            </p:nvSpPr>
                            <p:spPr>
                              <a:xfrm>
                                <a:off x="4521960" y="1371960"/>
                                <a:ext cx="11160" cy="83520"/>
                              </a:xfrm>
                              <a:custGeom>
                                <a:avLst/>
                                <a:gdLst/>
                                <a:ahLst/>
                                <a:rect l="l" t="t" r="r" b="b"/>
                                <a:pathLst>
                                  <a:path w="1561" h="10078">
                                    <a:moveTo>
                                      <a:pt x="1561" y="1"/>
                                    </a:moveTo>
                                    <a:lnTo>
                                      <a:pt x="0" y="10077"/>
                                    </a:lnTo>
                                  </a:path>
                                </a:pathLst>
                              </a:custGeom>
                              <a:noFill/>
                              <a:ln w="1800">
                                <a:solidFill>
                                  <a:srgbClr val="a5b7c5"/>
                                </a:solidFill>
                                <a:miter/>
                              </a:ln>
                            </p:spPr>
                            <p:style>
                              <a:lnRef idx="0"/>
                              <a:fillRef idx="0"/>
                              <a:effectRef idx="0"/>
                              <a:fontRef idx="minor"/>
                            </p:style>
                          </p:sp>
                          <p:sp>
                            <p:nvSpPr>
                              <p:cNvPr id="1207" name="CustomShape 916"/>
                              <p:cNvSpPr/>
                              <p:nvPr/>
                            </p:nvSpPr>
                            <p:spPr>
                              <a:xfrm>
                                <a:off x="4429800" y="1371960"/>
                                <a:ext cx="103320" cy="35280"/>
                              </a:xfrm>
                              <a:custGeom>
                                <a:avLst/>
                                <a:gdLst/>
                                <a:ahLst/>
                                <a:rect l="l" t="t" r="r" b="b"/>
                                <a:pathLst>
                                  <a:path w="12642" h="4392">
                                    <a:moveTo>
                                      <a:pt x="0" y="4392"/>
                                    </a:moveTo>
                                    <a:lnTo>
                                      <a:pt x="12642" y="1"/>
                                    </a:lnTo>
                                  </a:path>
                                </a:pathLst>
                              </a:custGeom>
                              <a:noFill/>
                              <a:ln w="1800">
                                <a:solidFill>
                                  <a:srgbClr val="a5b7c5"/>
                                </a:solidFill>
                                <a:miter/>
                              </a:ln>
                            </p:spPr>
                            <p:style>
                              <a:lnRef idx="0"/>
                              <a:fillRef idx="0"/>
                              <a:effectRef idx="0"/>
                              <a:fontRef idx="minor"/>
                            </p:style>
                          </p:sp>
                          <p:sp>
                            <p:nvSpPr>
                              <p:cNvPr id="1208" name="CustomShape 917"/>
                              <p:cNvSpPr/>
                              <p:nvPr/>
                            </p:nvSpPr>
                            <p:spPr>
                              <a:xfrm>
                                <a:off x="4534920" y="1371960"/>
                                <a:ext cx="51480" cy="125280"/>
                              </a:xfrm>
                              <a:custGeom>
                                <a:avLst/>
                                <a:gdLst/>
                                <a:ahLst/>
                                <a:rect l="l" t="t" r="r" b="b"/>
                                <a:pathLst>
                                  <a:path w="6400" h="15001">
                                    <a:moveTo>
                                      <a:pt x="1" y="1"/>
                                    </a:moveTo>
                                    <a:lnTo>
                                      <a:pt x="6400" y="15001"/>
                                    </a:lnTo>
                                  </a:path>
                                </a:pathLst>
                              </a:custGeom>
                              <a:noFill/>
                              <a:ln w="1800">
                                <a:solidFill>
                                  <a:srgbClr val="a5b7c5"/>
                                </a:solidFill>
                                <a:miter/>
                              </a:ln>
                            </p:spPr>
                            <p:style>
                              <a:lnRef idx="0"/>
                              <a:fillRef idx="0"/>
                              <a:effectRef idx="0"/>
                              <a:fontRef idx="minor"/>
                            </p:style>
                          </p:sp>
                          <p:sp>
                            <p:nvSpPr>
                              <p:cNvPr id="1209" name="CustomShape 918"/>
                              <p:cNvSpPr/>
                              <p:nvPr/>
                            </p:nvSpPr>
                            <p:spPr>
                              <a:xfrm>
                                <a:off x="4587840" y="1399320"/>
                                <a:ext cx="57240" cy="98280"/>
                              </a:xfrm>
                              <a:custGeom>
                                <a:avLst/>
                                <a:gdLst/>
                                <a:ahLst/>
                                <a:rect l="l" t="t" r="r" b="b"/>
                                <a:pathLst>
                                  <a:path w="7126" h="11795">
                                    <a:moveTo>
                                      <a:pt x="1" y="11795"/>
                                    </a:moveTo>
                                    <a:lnTo>
                                      <a:pt x="7126" y="0"/>
                                    </a:lnTo>
                                  </a:path>
                                </a:pathLst>
                              </a:custGeom>
                              <a:noFill/>
                              <a:ln w="1800">
                                <a:solidFill>
                                  <a:srgbClr val="a5b7c5"/>
                                </a:solidFill>
                                <a:miter/>
                              </a:ln>
                            </p:spPr>
                            <p:style>
                              <a:lnRef idx="0"/>
                              <a:fillRef idx="0"/>
                              <a:effectRef idx="0"/>
                              <a:fontRef idx="minor"/>
                            </p:style>
                          </p:sp>
                          <p:sp>
                            <p:nvSpPr>
                              <p:cNvPr id="1210" name="CustomShape 919"/>
                              <p:cNvSpPr/>
                              <p:nvPr/>
                            </p:nvSpPr>
                            <p:spPr>
                              <a:xfrm>
                                <a:off x="4752000" y="1264680"/>
                                <a:ext cx="34920" cy="94320"/>
                              </a:xfrm>
                              <a:custGeom>
                                <a:avLst/>
                                <a:gdLst/>
                                <a:ahLst/>
                                <a:rect l="l" t="t" r="r" b="b"/>
                                <a:pathLst>
                                  <a:path w="4441" h="11348">
                                    <a:moveTo>
                                      <a:pt x="4440" y="11347"/>
                                    </a:moveTo>
                                    <a:lnTo>
                                      <a:pt x="1" y="0"/>
                                    </a:lnTo>
                                  </a:path>
                                </a:pathLst>
                              </a:custGeom>
                              <a:noFill/>
                              <a:ln w="1800">
                                <a:solidFill>
                                  <a:srgbClr val="a5b7c5"/>
                                </a:solidFill>
                                <a:miter/>
                              </a:ln>
                            </p:spPr>
                            <p:style>
                              <a:lnRef idx="0"/>
                              <a:fillRef idx="0"/>
                              <a:effectRef idx="0"/>
                              <a:fontRef idx="minor"/>
                            </p:style>
                          </p:sp>
                          <p:sp>
                            <p:nvSpPr>
                              <p:cNvPr id="1211" name="CustomShape 920"/>
                              <p:cNvSpPr/>
                              <p:nvPr/>
                            </p:nvSpPr>
                            <p:spPr>
                              <a:xfrm>
                                <a:off x="4436640" y="1197000"/>
                                <a:ext cx="50760" cy="74520"/>
                              </a:xfrm>
                              <a:custGeom>
                                <a:avLst/>
                                <a:gdLst/>
                                <a:ahLst/>
                                <a:rect l="l" t="t" r="r" b="b"/>
                                <a:pathLst>
                                  <a:path w="6327" h="9013">
                                    <a:moveTo>
                                      <a:pt x="0" y="9012"/>
                                    </a:moveTo>
                                    <a:lnTo>
                                      <a:pt x="6327" y="0"/>
                                    </a:lnTo>
                                  </a:path>
                                </a:pathLst>
                              </a:custGeom>
                              <a:noFill/>
                              <a:ln w="1800">
                                <a:solidFill>
                                  <a:srgbClr val="a5b7c5"/>
                                </a:solidFill>
                                <a:miter/>
                              </a:ln>
                            </p:spPr>
                            <p:style>
                              <a:lnRef idx="0"/>
                              <a:fillRef idx="0"/>
                              <a:effectRef idx="0"/>
                              <a:fontRef idx="minor"/>
                            </p:style>
                          </p:sp>
                          <p:sp>
                            <p:nvSpPr>
                              <p:cNvPr id="1212" name="CustomShape 921"/>
                              <p:cNvSpPr/>
                              <p:nvPr/>
                            </p:nvSpPr>
                            <p:spPr>
                              <a:xfrm>
                                <a:off x="4489560" y="1176480"/>
                                <a:ext cx="83160" cy="20160"/>
                              </a:xfrm>
                              <a:custGeom>
                                <a:avLst/>
                                <a:gdLst/>
                                <a:ahLst/>
                                <a:rect l="l" t="t" r="r" b="b"/>
                                <a:pathLst>
                                  <a:path w="10247" h="2577">
                                    <a:moveTo>
                                      <a:pt x="1" y="2577"/>
                                    </a:moveTo>
                                    <a:lnTo>
                                      <a:pt x="10247" y="0"/>
                                    </a:lnTo>
                                  </a:path>
                                </a:pathLst>
                              </a:custGeom>
                              <a:noFill/>
                              <a:ln w="1800">
                                <a:solidFill>
                                  <a:srgbClr val="a5b7c5"/>
                                </a:solidFill>
                                <a:miter/>
                              </a:ln>
                            </p:spPr>
                            <p:style>
                              <a:lnRef idx="0"/>
                              <a:fillRef idx="0"/>
                              <a:effectRef idx="0"/>
                              <a:fontRef idx="minor"/>
                            </p:style>
                          </p:sp>
                          <p:grpSp>
                            <p:nvGrpSpPr>
                              <p:cNvPr id="1213" name="Group 228"/>
                              <p:cNvGrpSpPr/>
                              <p:nvPr/>
                            </p:nvGrpSpPr>
                            <p:grpSpPr>
                              <a:xfrm>
                                <a:off x="4424760" y="696960"/>
                                <a:ext cx="1312560" cy="1097640"/>
                                <a:chOff x="4424760" y="696960"/>
                                <a:chExt cx="1312560" cy="1097640"/>
                              </a:xfrm>
                            </p:grpSpPr>
                            <p:sp>
                              <p:nvSpPr>
                                <p:cNvPr id="1214" name="CustomShape 922"/>
                                <p:cNvSpPr/>
                                <p:nvPr/>
                              </p:nvSpPr>
                              <p:spPr>
                                <a:xfrm>
                                  <a:off x="4608720" y="1518480"/>
                                  <a:ext cx="96480" cy="56160"/>
                                </a:xfrm>
                                <a:custGeom>
                                  <a:avLst/>
                                  <a:gdLst/>
                                  <a:ahLst/>
                                  <a:rect l="l" t="t" r="r" b="b"/>
                                  <a:pathLst>
                                    <a:path w="11820" h="6836">
                                      <a:moveTo>
                                        <a:pt x="1" y="6836"/>
                                      </a:moveTo>
                                      <a:lnTo>
                                        <a:pt x="11819" y="1"/>
                                      </a:lnTo>
                                    </a:path>
                                  </a:pathLst>
                                </a:custGeom>
                                <a:noFill/>
                                <a:ln w="1800">
                                  <a:solidFill>
                                    <a:srgbClr val="a5b7c5"/>
                                  </a:solidFill>
                                  <a:miter/>
                                </a:ln>
                              </p:spPr>
                              <p:style>
                                <a:lnRef idx="0"/>
                                <a:fillRef idx="0"/>
                                <a:effectRef idx="0"/>
                                <a:fontRef idx="minor"/>
                              </p:style>
                            </p:sp>
                            <p:sp>
                              <p:nvSpPr>
                                <p:cNvPr id="1215" name="CustomShape 923"/>
                                <p:cNvSpPr/>
                                <p:nvPr/>
                              </p:nvSpPr>
                              <p:spPr>
                                <a:xfrm>
                                  <a:off x="4706640" y="1504440"/>
                                  <a:ext cx="107640" cy="12240"/>
                                </a:xfrm>
                                <a:custGeom>
                                  <a:avLst/>
                                  <a:gdLst/>
                                  <a:ahLst/>
                                  <a:rect l="l" t="t" r="r" b="b"/>
                                  <a:pathLst>
                                    <a:path w="13162" h="1670">
                                      <a:moveTo>
                                        <a:pt x="13161" y="0"/>
                                      </a:moveTo>
                                      <a:lnTo>
                                        <a:pt x="0" y="1670"/>
                                      </a:lnTo>
                                    </a:path>
                                  </a:pathLst>
                                </a:custGeom>
                                <a:noFill/>
                                <a:ln w="1800">
                                  <a:solidFill>
                                    <a:srgbClr val="a5b7c5"/>
                                  </a:solidFill>
                                  <a:miter/>
                                </a:ln>
                              </p:spPr>
                              <p:style>
                                <a:lnRef idx="0"/>
                                <a:fillRef idx="0"/>
                                <a:effectRef idx="0"/>
                                <a:fontRef idx="minor"/>
                              </p:style>
                            </p:sp>
                            <p:sp>
                              <p:nvSpPr>
                                <p:cNvPr id="1216" name="CustomShape 924"/>
                                <p:cNvSpPr/>
                                <p:nvPr/>
                              </p:nvSpPr>
                              <p:spPr>
                                <a:xfrm>
                                  <a:off x="4706640" y="1514520"/>
                                  <a:ext cx="66600" cy="136080"/>
                                </a:xfrm>
                                <a:custGeom>
                                  <a:avLst/>
                                  <a:gdLst/>
                                  <a:ahLst/>
                                  <a:rect l="l" t="t" r="r" b="b"/>
                                  <a:pathLst>
                                    <a:path w="8239" h="16283">
                                      <a:moveTo>
                                        <a:pt x="0" y="0"/>
                                      </a:moveTo>
                                      <a:lnTo>
                                        <a:pt x="8238" y="16282"/>
                                      </a:lnTo>
                                    </a:path>
                                  </a:pathLst>
                                </a:custGeom>
                                <a:noFill/>
                                <a:ln w="1800">
                                  <a:solidFill>
                                    <a:srgbClr val="a5b7c5"/>
                                  </a:solidFill>
                                  <a:miter/>
                                </a:ln>
                              </p:spPr>
                              <p:style>
                                <a:lnRef idx="0"/>
                                <a:fillRef idx="0"/>
                                <a:effectRef idx="0"/>
                                <a:fontRef idx="minor"/>
                              </p:style>
                            </p:sp>
                            <p:sp>
                              <p:nvSpPr>
                                <p:cNvPr id="1217" name="CustomShape 925"/>
                                <p:cNvSpPr/>
                                <p:nvPr/>
                              </p:nvSpPr>
                              <p:spPr>
                                <a:xfrm>
                                  <a:off x="4702680" y="1514520"/>
                                  <a:ext cx="2160" cy="175680"/>
                                </a:xfrm>
                                <a:custGeom>
                                  <a:avLst/>
                                  <a:gdLst/>
                                  <a:ahLst/>
                                  <a:rect l="l" t="t" r="r" b="b"/>
                                  <a:pathLst>
                                    <a:path w="485" h="20952">
                                      <a:moveTo>
                                        <a:pt x="0" y="20952"/>
                                      </a:moveTo>
                                      <a:lnTo>
                                        <a:pt x="484" y="0"/>
                                      </a:lnTo>
                                    </a:path>
                                  </a:pathLst>
                                </a:custGeom>
                                <a:noFill/>
                                <a:ln w="1800">
                                  <a:solidFill>
                                    <a:srgbClr val="a5b7c5"/>
                                  </a:solidFill>
                                  <a:miter/>
                                </a:ln>
                              </p:spPr>
                              <p:style>
                                <a:lnRef idx="0"/>
                                <a:fillRef idx="0"/>
                                <a:effectRef idx="0"/>
                                <a:fontRef idx="minor"/>
                              </p:style>
                            </p:sp>
                            <p:sp>
                              <p:nvSpPr>
                                <p:cNvPr id="1218" name="CustomShape 926"/>
                                <p:cNvSpPr/>
                                <p:nvPr/>
                              </p:nvSpPr>
                              <p:spPr>
                                <a:xfrm>
                                  <a:off x="4702680" y="1688040"/>
                                  <a:ext cx="37800" cy="55440"/>
                                </a:xfrm>
                                <a:custGeom>
                                  <a:avLst/>
                                  <a:gdLst/>
                                  <a:ahLst/>
                                  <a:rect l="l" t="t" r="r" b="b"/>
                                  <a:pathLst>
                                    <a:path w="4779" h="6739">
                                      <a:moveTo>
                                        <a:pt x="4779" y="6739"/>
                                      </a:moveTo>
                                      <a:lnTo>
                                        <a:pt x="0" y="1"/>
                                      </a:lnTo>
                                    </a:path>
                                  </a:pathLst>
                                </a:custGeom>
                                <a:noFill/>
                                <a:ln w="1800">
                                  <a:solidFill>
                                    <a:srgbClr val="a5b7c5"/>
                                  </a:solidFill>
                                  <a:miter/>
                                </a:ln>
                              </p:spPr>
                              <p:style>
                                <a:lnRef idx="0"/>
                                <a:fillRef idx="0"/>
                                <a:effectRef idx="0"/>
                                <a:fontRef idx="minor"/>
                              </p:style>
                            </p:sp>
                            <p:sp>
                              <p:nvSpPr>
                                <p:cNvPr id="1219" name="CustomShape 927"/>
                                <p:cNvSpPr/>
                                <p:nvPr/>
                              </p:nvSpPr>
                              <p:spPr>
                                <a:xfrm>
                                  <a:off x="4627080" y="1683000"/>
                                  <a:ext cx="73800" cy="3240"/>
                                </a:xfrm>
                                <a:custGeom>
                                  <a:avLst/>
                                  <a:gdLst/>
                                  <a:ahLst/>
                                  <a:rect l="l" t="t" r="r" b="b"/>
                                  <a:pathLst>
                                    <a:path w="9086" h="594">
                                      <a:moveTo>
                                        <a:pt x="9085" y="594"/>
                                      </a:moveTo>
                                      <a:lnTo>
                                        <a:pt x="1" y="1"/>
                                      </a:lnTo>
                                    </a:path>
                                  </a:pathLst>
                                </a:custGeom>
                                <a:noFill/>
                                <a:ln w="1800">
                                  <a:solidFill>
                                    <a:srgbClr val="a5b7c5"/>
                                  </a:solidFill>
                                  <a:miter/>
                                </a:ln>
                              </p:spPr>
                              <p:style>
                                <a:lnRef idx="0"/>
                                <a:fillRef idx="0"/>
                                <a:effectRef idx="0"/>
                                <a:fontRef idx="minor"/>
                              </p:style>
                            </p:sp>
                            <p:sp>
                              <p:nvSpPr>
                                <p:cNvPr id="1220" name="CustomShape 928"/>
                                <p:cNvSpPr/>
                                <p:nvPr/>
                              </p:nvSpPr>
                              <p:spPr>
                                <a:xfrm>
                                  <a:off x="4702680" y="1652400"/>
                                  <a:ext cx="70560" cy="33840"/>
                                </a:xfrm>
                                <a:custGeom>
                                  <a:avLst/>
                                  <a:gdLst/>
                                  <a:ahLst/>
                                  <a:rect l="l" t="t" r="r" b="b"/>
                                  <a:pathLst>
                                    <a:path w="8723" h="4186">
                                      <a:moveTo>
                                        <a:pt x="0" y="4186"/>
                                      </a:moveTo>
                                      <a:lnTo>
                                        <a:pt x="8722" y="0"/>
                                      </a:lnTo>
                                    </a:path>
                                  </a:pathLst>
                                </a:custGeom>
                                <a:noFill/>
                                <a:ln w="1800">
                                  <a:solidFill>
                                    <a:srgbClr val="a5b7c5"/>
                                  </a:solidFill>
                                  <a:miter/>
                                </a:ln>
                              </p:spPr>
                              <p:style>
                                <a:lnRef idx="0"/>
                                <a:fillRef idx="0"/>
                                <a:effectRef idx="0"/>
                                <a:fontRef idx="minor"/>
                              </p:style>
                            </p:sp>
                            <p:grpSp>
                              <p:nvGrpSpPr>
                                <p:cNvPr id="1221" name="Group 230"/>
                                <p:cNvGrpSpPr/>
                                <p:nvPr/>
                              </p:nvGrpSpPr>
                              <p:grpSpPr>
                                <a:xfrm>
                                  <a:off x="4424760" y="696960"/>
                                  <a:ext cx="1312560" cy="1097640"/>
                                  <a:chOff x="4424760" y="696960"/>
                                  <a:chExt cx="1312560" cy="1097640"/>
                                </a:xfrm>
                              </p:grpSpPr>
                              <p:sp>
                                <p:nvSpPr>
                                  <p:cNvPr id="1222" name="CustomShape 929"/>
                                  <p:cNvSpPr/>
                                  <p:nvPr/>
                                </p:nvSpPr>
                                <p:spPr>
                                  <a:xfrm>
                                    <a:off x="4645800" y="1399320"/>
                                    <a:ext cx="59040" cy="117360"/>
                                  </a:xfrm>
                                  <a:custGeom>
                                    <a:avLst/>
                                    <a:gdLst/>
                                    <a:ahLst/>
                                    <a:rect l="l" t="t" r="r" b="b"/>
                                    <a:pathLst>
                                      <a:path w="7320" h="14081">
                                        <a:moveTo>
                                          <a:pt x="7319" y="14081"/>
                                        </a:moveTo>
                                        <a:lnTo>
                                          <a:pt x="1" y="0"/>
                                        </a:lnTo>
                                      </a:path>
                                    </a:pathLst>
                                  </a:custGeom>
                                  <a:noFill/>
                                  <a:ln w="1800">
                                    <a:solidFill>
                                      <a:srgbClr val="a5b7c5"/>
                                    </a:solidFill>
                                    <a:miter/>
                                  </a:ln>
                                </p:spPr>
                                <p:style>
                                  <a:lnRef idx="0"/>
                                  <a:fillRef idx="0"/>
                                  <a:effectRef idx="0"/>
                                  <a:fontRef idx="minor"/>
                                </p:style>
                              </p:sp>
                              <p:sp>
                                <p:nvSpPr>
                                  <p:cNvPr id="1223" name="CustomShape 930"/>
                                  <p:cNvSpPr/>
                                  <p:nvPr/>
                                </p:nvSpPr>
                                <p:spPr>
                                  <a:xfrm>
                                    <a:off x="4706640" y="1376280"/>
                                    <a:ext cx="10080" cy="140760"/>
                                  </a:xfrm>
                                  <a:custGeom>
                                    <a:avLst/>
                                    <a:gdLst/>
                                    <a:ahLst/>
                                    <a:rect l="l" t="t" r="r" b="b"/>
                                    <a:pathLst>
                                      <a:path w="1428" h="16803">
                                        <a:moveTo>
                                          <a:pt x="0" y="16803"/>
                                        </a:moveTo>
                                        <a:lnTo>
                                          <a:pt x="1428" y="1"/>
                                        </a:lnTo>
                                      </a:path>
                                    </a:pathLst>
                                  </a:custGeom>
                                  <a:noFill/>
                                  <a:ln w="1800">
                                    <a:solidFill>
                                      <a:srgbClr val="a5b7c5"/>
                                    </a:solidFill>
                                    <a:miter/>
                                  </a:ln>
                                </p:spPr>
                                <p:style>
                                  <a:lnRef idx="0"/>
                                  <a:fillRef idx="0"/>
                                  <a:effectRef idx="0"/>
                                  <a:fontRef idx="minor"/>
                                </p:style>
                              </p:sp>
                              <p:sp>
                                <p:nvSpPr>
                                  <p:cNvPr id="1224" name="CustomShape 931"/>
                                  <p:cNvSpPr/>
                                  <p:nvPr/>
                                </p:nvSpPr>
                                <p:spPr>
                                  <a:xfrm>
                                    <a:off x="4617360" y="1398600"/>
                                    <a:ext cx="25920" cy="176040"/>
                                  </a:xfrm>
                                  <a:custGeom>
                                    <a:avLst/>
                                    <a:gdLst/>
                                    <a:ahLst/>
                                    <a:rect l="l" t="t" r="r" b="b"/>
                                    <a:pathLst>
                                      <a:path w="3339" h="20977">
                                        <a:moveTo>
                                          <a:pt x="0" y="20977"/>
                                        </a:moveTo>
                                        <a:lnTo>
                                          <a:pt x="3339" y="1"/>
                                        </a:lnTo>
                                      </a:path>
                                    </a:pathLst>
                                  </a:custGeom>
                                  <a:noFill/>
                                  <a:ln w="1800">
                                    <a:solidFill>
                                      <a:srgbClr val="a5b7c5"/>
                                    </a:solidFill>
                                    <a:miter/>
                                  </a:ln>
                                </p:spPr>
                                <p:style>
                                  <a:lnRef idx="0"/>
                                  <a:fillRef idx="0"/>
                                  <a:effectRef idx="0"/>
                                  <a:fontRef idx="minor"/>
                                </p:style>
                              </p:sp>
                              <p:sp>
                                <p:nvSpPr>
                                  <p:cNvPr id="1225" name="CustomShape 932"/>
                                  <p:cNvSpPr/>
                                  <p:nvPr/>
                                </p:nvSpPr>
                                <p:spPr>
                                  <a:xfrm>
                                    <a:off x="4707720" y="1359360"/>
                                    <a:ext cx="76320" cy="155880"/>
                                  </a:xfrm>
                                  <a:custGeom>
                                    <a:avLst/>
                                    <a:gdLst/>
                                    <a:ahLst/>
                                    <a:rect l="l" t="t" r="r" b="b"/>
                                    <a:pathLst>
                                      <a:path w="9412" h="18594">
                                        <a:moveTo>
                                          <a:pt x="0" y="18593"/>
                                        </a:moveTo>
                                        <a:lnTo>
                                          <a:pt x="9411" y="1"/>
                                        </a:lnTo>
                                      </a:path>
                                    </a:pathLst>
                                  </a:custGeom>
                                  <a:noFill/>
                                  <a:ln w="1800">
                                    <a:solidFill>
                                      <a:srgbClr val="a5b7c5"/>
                                    </a:solidFill>
                                    <a:miter/>
                                  </a:ln>
                                </p:spPr>
                                <p:style>
                                  <a:lnRef idx="0"/>
                                  <a:fillRef idx="0"/>
                                  <a:effectRef idx="0"/>
                                  <a:fontRef idx="minor"/>
                                </p:style>
                              </p:sp>
                              <p:sp>
                                <p:nvSpPr>
                                  <p:cNvPr id="1226" name="CustomShape 933"/>
                                  <p:cNvSpPr/>
                                  <p:nvPr/>
                                </p:nvSpPr>
                                <p:spPr>
                                  <a:xfrm>
                                    <a:off x="4792320" y="1364760"/>
                                    <a:ext cx="21960" cy="137880"/>
                                  </a:xfrm>
                                  <a:custGeom>
                                    <a:avLst/>
                                    <a:gdLst/>
                                    <a:ahLst/>
                                    <a:rect l="l" t="t" r="r" b="b"/>
                                    <a:pathLst>
                                      <a:path w="2844" h="16465">
                                        <a:moveTo>
                                          <a:pt x="1" y="1"/>
                                        </a:moveTo>
                                        <a:lnTo>
                                          <a:pt x="2843" y="16464"/>
                                        </a:lnTo>
                                      </a:path>
                                    </a:pathLst>
                                  </a:custGeom>
                                  <a:noFill/>
                                  <a:ln w="1800">
                                    <a:solidFill>
                                      <a:srgbClr val="a5b7c5"/>
                                    </a:solidFill>
                                    <a:miter/>
                                  </a:ln>
                                </p:spPr>
                                <p:style>
                                  <a:lnRef idx="0"/>
                                  <a:fillRef idx="0"/>
                                  <a:effectRef idx="0"/>
                                  <a:fontRef idx="minor"/>
                                </p:style>
                              </p:sp>
                              <p:grpSp>
                                <p:nvGrpSpPr>
                                  <p:cNvPr id="1227" name="Group 231"/>
                                  <p:cNvGrpSpPr/>
                                  <p:nvPr/>
                                </p:nvGrpSpPr>
                                <p:grpSpPr>
                                  <a:xfrm>
                                    <a:off x="4424760" y="696960"/>
                                    <a:ext cx="1312560" cy="1097640"/>
                                    <a:chOff x="4424760" y="696960"/>
                                    <a:chExt cx="1312560" cy="1097640"/>
                                  </a:xfrm>
                                </p:grpSpPr>
                                <p:sp>
                                  <p:nvSpPr>
                                    <p:cNvPr id="1228" name="CustomShape 934"/>
                                    <p:cNvSpPr/>
                                    <p:nvPr/>
                                  </p:nvSpPr>
                                  <p:spPr>
                                    <a:xfrm>
                                      <a:off x="4424760" y="1180440"/>
                                      <a:ext cx="444240" cy="614160"/>
                                    </a:xfrm>
                                    <a:custGeom>
                                      <a:avLst/>
                                      <a:gdLst/>
                                      <a:ahLst/>
                                      <a:rect l="l" t="t" r="r" b="b"/>
                                      <a:pathLst>
                                        <a:path w="53735" h="72703">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00">
                                      <a:solidFill>
                                        <a:srgbClr val="a5b7c5"/>
                                      </a:solidFill>
                                      <a:miter/>
                                    </a:ln>
                                  </p:spPr>
                                  <p:style>
                                    <a:lnRef idx="0"/>
                                    <a:fillRef idx="0"/>
                                    <a:effectRef idx="0"/>
                                    <a:fontRef idx="minor"/>
                                  </p:style>
                                </p:sp>
                                <p:sp>
                                  <p:nvSpPr>
                                    <p:cNvPr id="1229" name="CustomShape 935"/>
                                    <p:cNvSpPr/>
                                    <p:nvPr/>
                                  </p:nvSpPr>
                                  <p:spPr>
                                    <a:xfrm>
                                      <a:off x="4465800" y="696960"/>
                                      <a:ext cx="1271520" cy="735480"/>
                                    </a:xfrm>
                                    <a:custGeom>
                                      <a:avLst/>
                                      <a:gdLst/>
                                      <a:ahLst/>
                                      <a:rect l="l" t="t" r="r" b="b"/>
                                      <a:pathLst>
                                        <a:path w="153339" h="87013">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00">
                                      <a:solidFill>
                                        <a:srgbClr val="a5b7c5"/>
                                      </a:solidFill>
                                      <a:miter/>
                                    </a:ln>
                                  </p:spPr>
                                  <p:style>
                                    <a:lnRef idx="0"/>
                                    <a:fillRef idx="0"/>
                                    <a:effectRef idx="0"/>
                                    <a:fontRef idx="minor"/>
                                  </p:style>
                                </p:sp>
                                <p:sp>
                                  <p:nvSpPr>
                                    <p:cNvPr id="1230" name="CustomShape 936"/>
                                    <p:cNvSpPr/>
                                    <p:nvPr/>
                                  </p:nvSpPr>
                                  <p:spPr>
                                    <a:xfrm>
                                      <a:off x="4770360" y="980640"/>
                                      <a:ext cx="203400" cy="384840"/>
                                    </a:xfrm>
                                    <a:custGeom>
                                      <a:avLst/>
                                      <a:gdLst/>
                                      <a:ahLst/>
                                      <a:rect l="l" t="t" r="r" b="b"/>
                                      <a:pathLst>
                                        <a:path w="24703" h="45630">
                                          <a:moveTo>
                                            <a:pt x="8396" y="39968"/>
                                          </a:moveTo>
                                          <a:lnTo>
                                            <a:pt x="9835" y="45629"/>
                                          </a:lnTo>
                                          <a:lnTo>
                                            <a:pt x="11626" y="36786"/>
                                          </a:lnTo>
                                          <a:lnTo>
                                            <a:pt x="5492" y="30218"/>
                                          </a:lnTo>
                                          <a:lnTo>
                                            <a:pt x="1" y="25016"/>
                                          </a:lnTo>
                                          <a:lnTo>
                                            <a:pt x="1392" y="16040"/>
                                          </a:lnTo>
                                          <a:lnTo>
                                            <a:pt x="24702" y="15206"/>
                                          </a:lnTo>
                                          <a:lnTo>
                                            <a:pt x="6472" y="0"/>
                                          </a:lnTo>
                                        </a:path>
                                      </a:pathLst>
                                    </a:custGeom>
                                    <a:noFill/>
                                    <a:ln w="1800">
                                      <a:solidFill>
                                        <a:srgbClr val="a5b7c5"/>
                                      </a:solidFill>
                                      <a:miter/>
                                    </a:ln>
                                  </p:spPr>
                                  <p:style>
                                    <a:lnRef idx="0"/>
                                    <a:fillRef idx="0"/>
                                    <a:effectRef idx="0"/>
                                    <a:fontRef idx="minor"/>
                                  </p:style>
                                </p:sp>
                                <p:sp>
                                  <p:nvSpPr>
                                    <p:cNvPr id="1231" name="CustomShape 937"/>
                                    <p:cNvSpPr/>
                                    <p:nvPr/>
                                  </p:nvSpPr>
                                  <p:spPr>
                                    <a:xfrm>
                                      <a:off x="4840200" y="1292400"/>
                                      <a:ext cx="25200" cy="25200"/>
                                    </a:xfrm>
                                    <a:custGeom>
                                      <a:avLst/>
                                      <a:gdLst/>
                                      <a:ahLst/>
                                      <a:rect l="l" t="t" r="r" b="b"/>
                                      <a:pathLst>
                                        <a:path w="3231" h="3182">
                                          <a:moveTo>
                                            <a:pt x="1" y="3182"/>
                                          </a:moveTo>
                                          <a:lnTo>
                                            <a:pt x="3231" y="0"/>
                                          </a:lnTo>
                                        </a:path>
                                      </a:pathLst>
                                    </a:custGeom>
                                    <a:noFill/>
                                    <a:ln w="1800">
                                      <a:solidFill>
                                        <a:srgbClr val="a5b7c5"/>
                                      </a:solidFill>
                                      <a:miter/>
                                    </a:ln>
                                  </p:spPr>
                                  <p:style>
                                    <a:lnRef idx="0"/>
                                    <a:fillRef idx="0"/>
                                    <a:effectRef idx="0"/>
                                    <a:fontRef idx="minor"/>
                                  </p:style>
                                </p:sp>
                              </p:grpSp>
                            </p:grpSp>
                          </p:grpSp>
                        </p:grpSp>
                        <p:sp>
                          <p:nvSpPr>
                            <p:cNvPr id="1232" name="CustomShape 938"/>
                            <p:cNvSpPr/>
                            <p:nvPr/>
                          </p:nvSpPr>
                          <p:spPr>
                            <a:xfrm>
                              <a:off x="4753440" y="1218960"/>
                              <a:ext cx="3600" cy="45360"/>
                            </a:xfrm>
                            <a:custGeom>
                              <a:avLst/>
                              <a:gdLst/>
                              <a:ahLst/>
                              <a:rect l="l" t="t" r="r" b="b"/>
                              <a:pathLst>
                                <a:path w="654" h="5565">
                                  <a:moveTo>
                                    <a:pt x="653" y="0"/>
                                  </a:moveTo>
                                  <a:lnTo>
                                    <a:pt x="0" y="5565"/>
                                  </a:lnTo>
                                </a:path>
                              </a:pathLst>
                            </a:custGeom>
                            <a:noFill/>
                            <a:ln w="1800">
                              <a:solidFill>
                                <a:srgbClr val="a5b7c5"/>
                              </a:solidFill>
                              <a:miter/>
                            </a:ln>
                          </p:spPr>
                          <p:style>
                            <a:lnRef idx="0"/>
                            <a:fillRef idx="0"/>
                            <a:effectRef idx="0"/>
                            <a:fontRef idx="minor"/>
                          </p:style>
                        </p:sp>
                        <p:sp>
                          <p:nvSpPr>
                            <p:cNvPr id="1233" name="CustomShape 939"/>
                            <p:cNvSpPr/>
                            <p:nvPr/>
                          </p:nvSpPr>
                          <p:spPr>
                            <a:xfrm>
                              <a:off x="4762800" y="1218960"/>
                              <a:ext cx="55440" cy="19800"/>
                            </a:xfrm>
                            <a:custGeom>
                              <a:avLst/>
                              <a:gdLst/>
                              <a:ahLst/>
                              <a:rect l="l" t="t" r="r" b="b"/>
                              <a:pathLst>
                                <a:path w="6872" h="2565">
                                  <a:moveTo>
                                    <a:pt x="0" y="0"/>
                                  </a:moveTo>
                                  <a:lnTo>
                                    <a:pt x="6871" y="2565"/>
                                  </a:lnTo>
                                </a:path>
                              </a:pathLst>
                            </a:custGeom>
                            <a:noFill/>
                            <a:ln w="1800">
                              <a:solidFill>
                                <a:srgbClr val="a5b7c5"/>
                              </a:solidFill>
                              <a:miter/>
                            </a:ln>
                          </p:spPr>
                          <p:style>
                            <a:lnRef idx="0"/>
                            <a:fillRef idx="0"/>
                            <a:effectRef idx="0"/>
                            <a:fontRef idx="minor"/>
                          </p:style>
                        </p:sp>
                        <p:sp>
                          <p:nvSpPr>
                            <p:cNvPr id="1234" name="CustomShape 940"/>
                            <p:cNvSpPr/>
                            <p:nvPr/>
                          </p:nvSpPr>
                          <p:spPr>
                            <a:xfrm>
                              <a:off x="4724280" y="1232640"/>
                              <a:ext cx="27360" cy="31680"/>
                            </a:xfrm>
                            <a:custGeom>
                              <a:avLst/>
                              <a:gdLst/>
                              <a:ahLst/>
                              <a:rect l="l" t="t" r="r" b="b"/>
                              <a:pathLst>
                                <a:path w="3521" h="3969">
                                  <a:moveTo>
                                    <a:pt x="0" y="1"/>
                                  </a:moveTo>
                                  <a:lnTo>
                                    <a:pt x="3520" y="3969"/>
                                  </a:lnTo>
                                </a:path>
                              </a:pathLst>
                            </a:custGeom>
                            <a:noFill/>
                            <a:ln w="1800">
                              <a:solidFill>
                                <a:srgbClr val="a5b7c5"/>
                              </a:solidFill>
                              <a:miter/>
                            </a:ln>
                          </p:spPr>
                          <p:style>
                            <a:lnRef idx="0"/>
                            <a:fillRef idx="0"/>
                            <a:effectRef idx="0"/>
                            <a:fontRef idx="minor"/>
                          </p:style>
                        </p:sp>
                      </p:grpSp>
                    </p:grpSp>
                    <p:sp>
                      <p:nvSpPr>
                        <p:cNvPr id="1235" name="CustomShape 941"/>
                        <p:cNvSpPr/>
                        <p:nvPr/>
                      </p:nvSpPr>
                      <p:spPr>
                        <a:xfrm>
                          <a:off x="4820760" y="797760"/>
                          <a:ext cx="152280" cy="179280"/>
                        </a:xfrm>
                        <a:custGeom>
                          <a:avLst/>
                          <a:gdLst/>
                          <a:ahLst/>
                          <a:rect l="l" t="t" r="r" b="b"/>
                          <a:pathLst>
                            <a:path w="18570" h="21376">
                              <a:moveTo>
                                <a:pt x="1" y="21376"/>
                              </a:moveTo>
                              <a:lnTo>
                                <a:pt x="18569" y="1"/>
                              </a:lnTo>
                            </a:path>
                          </a:pathLst>
                        </a:custGeom>
                        <a:noFill/>
                        <a:ln w="1800">
                          <a:solidFill>
                            <a:srgbClr val="a5b7c5"/>
                          </a:solidFill>
                          <a:miter/>
                        </a:ln>
                      </p:spPr>
                      <p:style>
                        <a:lnRef idx="0"/>
                        <a:fillRef idx="0"/>
                        <a:effectRef idx="0"/>
                        <a:fontRef idx="minor"/>
                      </p:style>
                    </p:sp>
                  </p:grpSp>
                </p:grpSp>
              </p:grpSp>
            </p:grpSp>
          </p:grpSp>
          <p:grpSp>
            <p:nvGrpSpPr>
              <p:cNvPr id="1236" name="Group 232"/>
              <p:cNvGrpSpPr/>
              <p:nvPr/>
            </p:nvGrpSpPr>
            <p:grpSpPr>
              <a:xfrm>
                <a:off x="4442040" y="1122840"/>
                <a:ext cx="38160" cy="33120"/>
                <a:chOff x="4442040" y="1122840"/>
                <a:chExt cx="38160" cy="33120"/>
              </a:xfrm>
            </p:grpSpPr>
            <p:sp>
              <p:nvSpPr>
                <p:cNvPr id="1237" name="CustomShape 942"/>
                <p:cNvSpPr/>
                <p:nvPr/>
              </p:nvSpPr>
              <p:spPr>
                <a:xfrm>
                  <a:off x="4442040" y="1122840"/>
                  <a:ext cx="38160" cy="33120"/>
                </a:xfrm>
                <a:custGeom>
                  <a:avLst/>
                  <a:gdLst/>
                  <a:ahLst/>
                  <a:rect l="l" t="t" r="r" b="b"/>
                  <a:pathLst>
                    <a:path w="4803" h="4126">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1238" name="CustomShape 943"/>
                <p:cNvSpPr/>
                <p:nvPr/>
              </p:nvSpPr>
              <p:spPr>
                <a:xfrm>
                  <a:off x="4458240" y="1133280"/>
                  <a:ext cx="11880" cy="12240"/>
                </a:xfrm>
                <a:custGeom>
                  <a:avLst/>
                  <a:gdLst/>
                  <a:ahLst/>
                  <a:rect l="l" t="t" r="r" b="b"/>
                  <a:pathLst>
                    <a:path w="1658" h="1658">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w="0">
                  <a:noFill/>
                </a:ln>
              </p:spPr>
              <p:style>
                <a:lnRef idx="0"/>
                <a:fillRef idx="0"/>
                <a:effectRef idx="0"/>
                <a:fontRef idx="minor"/>
              </p:style>
            </p:sp>
          </p:grpSp>
          <p:grpSp>
            <p:nvGrpSpPr>
              <p:cNvPr id="1239" name="Group 234"/>
              <p:cNvGrpSpPr/>
              <p:nvPr/>
            </p:nvGrpSpPr>
            <p:grpSpPr>
              <a:xfrm>
                <a:off x="4491000" y="1042920"/>
                <a:ext cx="38160" cy="33120"/>
                <a:chOff x="4491000" y="1042920"/>
                <a:chExt cx="38160" cy="33120"/>
              </a:xfrm>
            </p:grpSpPr>
            <p:sp>
              <p:nvSpPr>
                <p:cNvPr id="1240" name="CustomShape 944"/>
                <p:cNvSpPr/>
                <p:nvPr/>
              </p:nvSpPr>
              <p:spPr>
                <a:xfrm>
                  <a:off x="4491000" y="1042920"/>
                  <a:ext cx="38160" cy="33120"/>
                </a:xfrm>
                <a:custGeom>
                  <a:avLst/>
                  <a:gdLst/>
                  <a:ahLst/>
                  <a:rect l="l" t="t" r="r" b="b"/>
                  <a:pathLst>
                    <a:path w="4803" h="4117">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w="0">
                  <a:noFill/>
                </a:ln>
              </p:spPr>
              <p:style>
                <a:lnRef idx="0"/>
                <a:fillRef idx="0"/>
                <a:effectRef idx="0"/>
                <a:fontRef idx="minor"/>
              </p:style>
            </p:sp>
            <p:sp>
              <p:nvSpPr>
                <p:cNvPr id="1241" name="CustomShape 945"/>
                <p:cNvSpPr/>
                <p:nvPr/>
              </p:nvSpPr>
              <p:spPr>
                <a:xfrm>
                  <a:off x="4507200" y="1053000"/>
                  <a:ext cx="11880" cy="12240"/>
                </a:xfrm>
                <a:custGeom>
                  <a:avLst/>
                  <a:gdLst/>
                  <a:ahLst/>
                  <a:rect l="l" t="t" r="r" b="b"/>
                  <a:pathLst>
                    <a:path w="1659" h="1658">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1242" name="Group 235"/>
              <p:cNvGrpSpPr/>
              <p:nvPr/>
            </p:nvGrpSpPr>
            <p:grpSpPr>
              <a:xfrm>
                <a:off x="4498200" y="1440720"/>
                <a:ext cx="38160" cy="33120"/>
                <a:chOff x="4498200" y="1440720"/>
                <a:chExt cx="38160" cy="33120"/>
              </a:xfrm>
            </p:grpSpPr>
            <p:sp>
              <p:nvSpPr>
                <p:cNvPr id="1243" name="CustomShape 946"/>
                <p:cNvSpPr/>
                <p:nvPr/>
              </p:nvSpPr>
              <p:spPr>
                <a:xfrm>
                  <a:off x="4498200" y="1440720"/>
                  <a:ext cx="38160" cy="33120"/>
                </a:xfrm>
                <a:custGeom>
                  <a:avLst/>
                  <a:gdLst/>
                  <a:ahLst/>
                  <a:rect l="l" t="t" r="r" b="b"/>
                  <a:pathLst>
                    <a:path w="4803" h="4114">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w="0">
                  <a:noFill/>
                </a:ln>
              </p:spPr>
              <p:style>
                <a:lnRef idx="0"/>
                <a:fillRef idx="0"/>
                <a:effectRef idx="0"/>
                <a:fontRef idx="minor"/>
              </p:style>
            </p:sp>
            <p:sp>
              <p:nvSpPr>
                <p:cNvPr id="1244" name="CustomShape 947"/>
                <p:cNvSpPr/>
                <p:nvPr/>
              </p:nvSpPr>
              <p:spPr>
                <a:xfrm>
                  <a:off x="4514040" y="1451160"/>
                  <a:ext cx="11880" cy="12240"/>
                </a:xfrm>
                <a:custGeom>
                  <a:avLst/>
                  <a:gdLst/>
                  <a:ahLst/>
                  <a:rect l="l" t="t" r="r" b="b"/>
                  <a:pathLst>
                    <a:path w="1658" h="1658">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w="0">
                  <a:noFill/>
                </a:ln>
              </p:spPr>
              <p:style>
                <a:lnRef idx="0"/>
                <a:fillRef idx="0"/>
                <a:effectRef idx="0"/>
                <a:fontRef idx="minor"/>
              </p:style>
            </p:sp>
          </p:grpSp>
          <p:grpSp>
            <p:nvGrpSpPr>
              <p:cNvPr id="1245" name="Group 237"/>
              <p:cNvGrpSpPr/>
              <p:nvPr/>
            </p:nvGrpSpPr>
            <p:grpSpPr>
              <a:xfrm>
                <a:off x="4412880" y="1256760"/>
                <a:ext cx="38160" cy="33120"/>
                <a:chOff x="4412880" y="1256760"/>
                <a:chExt cx="38160" cy="33120"/>
              </a:xfrm>
            </p:grpSpPr>
            <p:sp>
              <p:nvSpPr>
                <p:cNvPr id="1246" name="CustomShape 948"/>
                <p:cNvSpPr/>
                <p:nvPr/>
              </p:nvSpPr>
              <p:spPr>
                <a:xfrm>
                  <a:off x="4412880" y="1256760"/>
                  <a:ext cx="38160" cy="33120"/>
                </a:xfrm>
                <a:custGeom>
                  <a:avLst/>
                  <a:gdLst/>
                  <a:ahLst/>
                  <a:rect l="l" t="t" r="r" b="b"/>
                  <a:pathLst>
                    <a:path w="4815" h="4117">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w="0">
                  <a:noFill/>
                </a:ln>
              </p:spPr>
              <p:style>
                <a:lnRef idx="0"/>
                <a:fillRef idx="0"/>
                <a:effectRef idx="0"/>
                <a:fontRef idx="minor"/>
              </p:style>
            </p:sp>
            <p:sp>
              <p:nvSpPr>
                <p:cNvPr id="1247" name="CustomShape 949"/>
                <p:cNvSpPr/>
                <p:nvPr/>
              </p:nvSpPr>
              <p:spPr>
                <a:xfrm>
                  <a:off x="4426560" y="1266840"/>
                  <a:ext cx="14400" cy="12240"/>
                </a:xfrm>
                <a:custGeom>
                  <a:avLst/>
                  <a:gdLst/>
                  <a:ahLst/>
                  <a:rect l="l" t="t" r="r" b="b"/>
                  <a:pathLst>
                    <a:path w="1936" h="1661">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w="0">
                  <a:noFill/>
                </a:ln>
              </p:spPr>
              <p:style>
                <a:lnRef idx="0"/>
                <a:fillRef idx="0"/>
                <a:effectRef idx="0"/>
                <a:fontRef idx="minor"/>
              </p:style>
            </p:sp>
          </p:grpSp>
          <p:grpSp>
            <p:nvGrpSpPr>
              <p:cNvPr id="1248" name="Group 238"/>
              <p:cNvGrpSpPr/>
              <p:nvPr/>
            </p:nvGrpSpPr>
            <p:grpSpPr>
              <a:xfrm>
                <a:off x="4465440" y="1180080"/>
                <a:ext cx="38160" cy="33120"/>
                <a:chOff x="4465440" y="1180080"/>
                <a:chExt cx="38160" cy="33120"/>
              </a:xfrm>
            </p:grpSpPr>
            <p:sp>
              <p:nvSpPr>
                <p:cNvPr id="1249" name="CustomShape 950"/>
                <p:cNvSpPr/>
                <p:nvPr/>
              </p:nvSpPr>
              <p:spPr>
                <a:xfrm>
                  <a:off x="4465440" y="1180080"/>
                  <a:ext cx="38160" cy="3312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250" name="CustomShape 951"/>
                <p:cNvSpPr/>
                <p:nvPr/>
              </p:nvSpPr>
              <p:spPr>
                <a:xfrm>
                  <a:off x="4481280" y="1190880"/>
                  <a:ext cx="11880" cy="12240"/>
                </a:xfrm>
                <a:custGeom>
                  <a:avLst/>
                  <a:gdLst/>
                  <a:ahLst/>
                  <a:rect l="l" t="t" r="r" b="b"/>
                  <a:pathLst>
                    <a:path w="1658" h="1658">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w="0">
                  <a:noFill/>
                </a:ln>
              </p:spPr>
              <p:style>
                <a:lnRef idx="0"/>
                <a:fillRef idx="0"/>
                <a:effectRef idx="0"/>
                <a:fontRef idx="minor"/>
              </p:style>
            </p:sp>
          </p:grpSp>
          <p:grpSp>
            <p:nvGrpSpPr>
              <p:cNvPr id="1251" name="Group 240"/>
              <p:cNvGrpSpPr/>
              <p:nvPr/>
            </p:nvGrpSpPr>
            <p:grpSpPr>
              <a:xfrm>
                <a:off x="4593600" y="1074600"/>
                <a:ext cx="38160" cy="33120"/>
                <a:chOff x="4593600" y="1074600"/>
                <a:chExt cx="38160" cy="33120"/>
              </a:xfrm>
            </p:grpSpPr>
            <p:sp>
              <p:nvSpPr>
                <p:cNvPr id="1252" name="CustomShape 952"/>
                <p:cNvSpPr/>
                <p:nvPr/>
              </p:nvSpPr>
              <p:spPr>
                <a:xfrm>
                  <a:off x="4593600" y="1074600"/>
                  <a:ext cx="38160" cy="33120"/>
                </a:xfrm>
                <a:custGeom>
                  <a:avLst/>
                  <a:gdLst/>
                  <a:ahLst/>
                  <a:rect l="l" t="t" r="r" b="b"/>
                  <a:pathLst>
                    <a:path w="4815" h="4114">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w="0">
                  <a:noFill/>
                </a:ln>
              </p:spPr>
              <p:style>
                <a:lnRef idx="0"/>
                <a:fillRef idx="0"/>
                <a:effectRef idx="0"/>
                <a:fontRef idx="minor"/>
              </p:style>
            </p:sp>
            <p:sp>
              <p:nvSpPr>
                <p:cNvPr id="1253" name="CustomShape 953"/>
                <p:cNvSpPr/>
                <p:nvPr/>
              </p:nvSpPr>
              <p:spPr>
                <a:xfrm>
                  <a:off x="4607280" y="1085400"/>
                  <a:ext cx="14400" cy="12240"/>
                </a:xfrm>
                <a:custGeom>
                  <a:avLst/>
                  <a:gdLst/>
                  <a:ahLst/>
                  <a:rect l="l" t="t" r="r" b="b"/>
                  <a:pathLst>
                    <a:path w="1936" h="1659">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w="0">
                  <a:noFill/>
                </a:ln>
              </p:spPr>
              <p:style>
                <a:lnRef idx="0"/>
                <a:fillRef idx="0"/>
                <a:effectRef idx="0"/>
                <a:fontRef idx="minor"/>
              </p:style>
            </p:sp>
          </p:grpSp>
          <p:grpSp>
            <p:nvGrpSpPr>
              <p:cNvPr id="1254" name="Group 241"/>
              <p:cNvGrpSpPr/>
              <p:nvPr/>
            </p:nvGrpSpPr>
            <p:grpSpPr>
              <a:xfrm>
                <a:off x="4664880" y="1156680"/>
                <a:ext cx="38160" cy="33120"/>
                <a:chOff x="4664880" y="1156680"/>
                <a:chExt cx="38160" cy="33120"/>
              </a:xfrm>
            </p:grpSpPr>
            <p:sp>
              <p:nvSpPr>
                <p:cNvPr id="1255" name="CustomShape 954"/>
                <p:cNvSpPr/>
                <p:nvPr/>
              </p:nvSpPr>
              <p:spPr>
                <a:xfrm>
                  <a:off x="4664880" y="1156680"/>
                  <a:ext cx="38160" cy="33120"/>
                </a:xfrm>
                <a:custGeom>
                  <a:avLst/>
                  <a:gdLst/>
                  <a:ahLst/>
                  <a:rect l="l" t="t" r="r" b="b"/>
                  <a:pathLst>
                    <a:path w="4803" h="4115">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w="0">
                  <a:noFill/>
                </a:ln>
              </p:spPr>
              <p:style>
                <a:lnRef idx="0"/>
                <a:fillRef idx="0"/>
                <a:effectRef idx="0"/>
                <a:fontRef idx="minor"/>
              </p:style>
            </p:sp>
            <p:sp>
              <p:nvSpPr>
                <p:cNvPr id="1256" name="CustomShape 955"/>
                <p:cNvSpPr/>
                <p:nvPr/>
              </p:nvSpPr>
              <p:spPr>
                <a:xfrm>
                  <a:off x="4678560" y="1167120"/>
                  <a:ext cx="14400" cy="12240"/>
                </a:xfrm>
                <a:custGeom>
                  <a:avLst/>
                  <a:gdLst/>
                  <a:ahLst/>
                  <a:rect l="l" t="t" r="r" b="b"/>
                  <a:pathLst>
                    <a:path w="1936" h="1658">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w="0">
                  <a:noFill/>
                </a:ln>
              </p:spPr>
              <p:style>
                <a:lnRef idx="0"/>
                <a:fillRef idx="0"/>
                <a:effectRef idx="0"/>
                <a:fontRef idx="minor"/>
              </p:style>
            </p:sp>
          </p:grpSp>
          <p:grpSp>
            <p:nvGrpSpPr>
              <p:cNvPr id="1257" name="Group 242"/>
              <p:cNvGrpSpPr/>
              <p:nvPr/>
            </p:nvGrpSpPr>
            <p:grpSpPr>
              <a:xfrm>
                <a:off x="4591440" y="1559880"/>
                <a:ext cx="38160" cy="33120"/>
                <a:chOff x="4591440" y="1559880"/>
                <a:chExt cx="38160" cy="33120"/>
              </a:xfrm>
            </p:grpSpPr>
            <p:sp>
              <p:nvSpPr>
                <p:cNvPr id="1258" name="CustomShape 956"/>
                <p:cNvSpPr/>
                <p:nvPr/>
              </p:nvSpPr>
              <p:spPr>
                <a:xfrm>
                  <a:off x="4591440" y="1559880"/>
                  <a:ext cx="38160" cy="33120"/>
                </a:xfrm>
                <a:custGeom>
                  <a:avLst/>
                  <a:gdLst/>
                  <a:ahLst/>
                  <a:rect l="l" t="t" r="r" b="b"/>
                  <a:pathLst>
                    <a:path w="4815" h="4114">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w="0">
                  <a:noFill/>
                </a:ln>
              </p:spPr>
              <p:style>
                <a:lnRef idx="0"/>
                <a:fillRef idx="0"/>
                <a:effectRef idx="0"/>
                <a:fontRef idx="minor"/>
              </p:style>
            </p:sp>
            <p:sp>
              <p:nvSpPr>
                <p:cNvPr id="1259" name="CustomShape 957"/>
                <p:cNvSpPr/>
                <p:nvPr/>
              </p:nvSpPr>
              <p:spPr>
                <a:xfrm>
                  <a:off x="4607640" y="1570320"/>
                  <a:ext cx="11880" cy="12240"/>
                </a:xfrm>
                <a:custGeom>
                  <a:avLst/>
                  <a:gdLst/>
                  <a:ahLst/>
                  <a:rect l="l" t="t" r="r" b="b"/>
                  <a:pathLst>
                    <a:path w="1658" h="1659">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w="0">
                  <a:noFill/>
                </a:ln>
              </p:spPr>
              <p:style>
                <a:lnRef idx="0"/>
                <a:fillRef idx="0"/>
                <a:effectRef idx="0"/>
                <a:fontRef idx="minor"/>
              </p:style>
            </p:sp>
          </p:grpSp>
          <p:grpSp>
            <p:nvGrpSpPr>
              <p:cNvPr id="1260" name="Group 243"/>
              <p:cNvGrpSpPr/>
              <p:nvPr/>
            </p:nvGrpSpPr>
            <p:grpSpPr>
              <a:xfrm>
                <a:off x="4630320" y="1779840"/>
                <a:ext cx="38160" cy="33120"/>
                <a:chOff x="4630320" y="1779840"/>
                <a:chExt cx="38160" cy="33120"/>
              </a:xfrm>
            </p:grpSpPr>
            <p:sp>
              <p:nvSpPr>
                <p:cNvPr id="1261" name="CustomShape 958"/>
                <p:cNvSpPr/>
                <p:nvPr/>
              </p:nvSpPr>
              <p:spPr>
                <a:xfrm>
                  <a:off x="4630320" y="1779840"/>
                  <a:ext cx="38160" cy="33120"/>
                </a:xfrm>
                <a:custGeom>
                  <a:avLst/>
                  <a:gdLst/>
                  <a:ahLst/>
                  <a:rect l="l" t="t" r="r" b="b"/>
                  <a:pathLst>
                    <a:path w="4803" h="4114">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262" name="CustomShape 959"/>
                <p:cNvSpPr/>
                <p:nvPr/>
              </p:nvSpPr>
              <p:spPr>
                <a:xfrm>
                  <a:off x="4646160" y="1790280"/>
                  <a:ext cx="11880" cy="12240"/>
                </a:xfrm>
                <a:custGeom>
                  <a:avLst/>
                  <a:gdLst/>
                  <a:ahLst/>
                  <a:rect l="l" t="t" r="r" b="b"/>
                  <a:pathLst>
                    <a:path w="1659"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w="0">
                  <a:noFill/>
                </a:ln>
              </p:spPr>
              <p:style>
                <a:lnRef idx="0"/>
                <a:fillRef idx="0"/>
                <a:effectRef idx="0"/>
                <a:fontRef idx="minor"/>
              </p:style>
            </p:sp>
          </p:grpSp>
          <p:grpSp>
            <p:nvGrpSpPr>
              <p:cNvPr id="1263" name="Group 244"/>
              <p:cNvGrpSpPr/>
              <p:nvPr/>
            </p:nvGrpSpPr>
            <p:grpSpPr>
              <a:xfrm>
                <a:off x="4751280" y="1635840"/>
                <a:ext cx="38160" cy="33120"/>
                <a:chOff x="4751280" y="1635840"/>
                <a:chExt cx="38160" cy="33120"/>
              </a:xfrm>
            </p:grpSpPr>
            <p:sp>
              <p:nvSpPr>
                <p:cNvPr id="1264" name="CustomShape 960"/>
                <p:cNvSpPr/>
                <p:nvPr/>
              </p:nvSpPr>
              <p:spPr>
                <a:xfrm>
                  <a:off x="4751280" y="1635840"/>
                  <a:ext cx="38160" cy="33120"/>
                </a:xfrm>
                <a:custGeom>
                  <a:avLst/>
                  <a:gdLst/>
                  <a:ahLst/>
                  <a:rect l="l" t="t" r="r" b="b"/>
                  <a:pathLst>
                    <a:path w="4803" h="4126">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w="0">
                  <a:noFill/>
                </a:ln>
              </p:spPr>
              <p:style>
                <a:lnRef idx="0"/>
                <a:fillRef idx="0"/>
                <a:effectRef idx="0"/>
                <a:fontRef idx="minor"/>
              </p:style>
            </p:sp>
            <p:sp>
              <p:nvSpPr>
                <p:cNvPr id="1265" name="CustomShape 961"/>
                <p:cNvSpPr/>
                <p:nvPr/>
              </p:nvSpPr>
              <p:spPr>
                <a:xfrm>
                  <a:off x="4764960" y="1646280"/>
                  <a:ext cx="14400" cy="12240"/>
                </a:xfrm>
                <a:custGeom>
                  <a:avLst/>
                  <a:gdLst/>
                  <a:ahLst/>
                  <a:rect l="l" t="t" r="r" b="b"/>
                  <a:pathLst>
                    <a:path w="1936" h="1661">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w="0">
                  <a:noFill/>
                </a:ln>
              </p:spPr>
              <p:style>
                <a:lnRef idx="0"/>
                <a:fillRef idx="0"/>
                <a:effectRef idx="0"/>
                <a:fontRef idx="minor"/>
              </p:style>
            </p:sp>
          </p:grpSp>
          <p:grpSp>
            <p:nvGrpSpPr>
              <p:cNvPr id="1266" name="Group 245"/>
              <p:cNvGrpSpPr/>
              <p:nvPr/>
            </p:nvGrpSpPr>
            <p:grpSpPr>
              <a:xfrm>
                <a:off x="4764960" y="1344240"/>
                <a:ext cx="38160" cy="33120"/>
                <a:chOff x="4764960" y="1344240"/>
                <a:chExt cx="38160" cy="33120"/>
              </a:xfrm>
            </p:grpSpPr>
            <p:sp>
              <p:nvSpPr>
                <p:cNvPr id="1267" name="CustomShape 962"/>
                <p:cNvSpPr/>
                <p:nvPr/>
              </p:nvSpPr>
              <p:spPr>
                <a:xfrm>
                  <a:off x="4764960" y="1344240"/>
                  <a:ext cx="38160" cy="3312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w="0">
                  <a:noFill/>
                </a:ln>
              </p:spPr>
              <p:style>
                <a:lnRef idx="0"/>
                <a:fillRef idx="0"/>
                <a:effectRef idx="0"/>
                <a:fontRef idx="minor"/>
              </p:style>
            </p:sp>
            <p:sp>
              <p:nvSpPr>
                <p:cNvPr id="1268" name="CustomShape 963"/>
                <p:cNvSpPr/>
                <p:nvPr/>
              </p:nvSpPr>
              <p:spPr>
                <a:xfrm>
                  <a:off x="4778640" y="1354680"/>
                  <a:ext cx="14400" cy="12240"/>
                </a:xfrm>
                <a:custGeom>
                  <a:avLst/>
                  <a:gdLst/>
                  <a:ahLst/>
                  <a:rect l="l" t="t" r="r" b="b"/>
                  <a:pathLst>
                    <a:path w="1937" h="1658">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w="0">
                  <a:noFill/>
                </a:ln>
              </p:spPr>
              <p:style>
                <a:lnRef idx="0"/>
                <a:fillRef idx="0"/>
                <a:effectRef idx="0"/>
                <a:fontRef idx="minor"/>
              </p:style>
            </p:sp>
          </p:grpSp>
          <p:grpSp>
            <p:nvGrpSpPr>
              <p:cNvPr id="1269" name="Group 246"/>
              <p:cNvGrpSpPr/>
              <p:nvPr/>
            </p:nvGrpSpPr>
            <p:grpSpPr>
              <a:xfrm>
                <a:off x="4728240" y="1248120"/>
                <a:ext cx="38160" cy="33120"/>
                <a:chOff x="4728240" y="1248120"/>
                <a:chExt cx="38160" cy="33120"/>
              </a:xfrm>
            </p:grpSpPr>
            <p:sp>
              <p:nvSpPr>
                <p:cNvPr id="1270" name="CustomShape 964"/>
                <p:cNvSpPr/>
                <p:nvPr/>
              </p:nvSpPr>
              <p:spPr>
                <a:xfrm>
                  <a:off x="4728240" y="1248120"/>
                  <a:ext cx="38160" cy="33120"/>
                </a:xfrm>
                <a:custGeom>
                  <a:avLst/>
                  <a:gdLst/>
                  <a:ahLst/>
                  <a:rect l="l" t="t" r="r" b="b"/>
                  <a:pathLst>
                    <a:path w="4812" h="4114">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w="0">
                  <a:noFill/>
                </a:ln>
              </p:spPr>
              <p:style>
                <a:lnRef idx="0"/>
                <a:fillRef idx="0"/>
                <a:effectRef idx="0"/>
                <a:fontRef idx="minor"/>
              </p:style>
            </p:sp>
            <p:sp>
              <p:nvSpPr>
                <p:cNvPr id="1271" name="CustomShape 965"/>
                <p:cNvSpPr/>
                <p:nvPr/>
              </p:nvSpPr>
              <p:spPr>
                <a:xfrm>
                  <a:off x="4741920" y="1258560"/>
                  <a:ext cx="14400" cy="12240"/>
                </a:xfrm>
                <a:custGeom>
                  <a:avLst/>
                  <a:gdLst/>
                  <a:ahLst/>
                  <a:rect l="l" t="t" r="r" b="b"/>
                  <a:pathLst>
                    <a:path w="1936" h="1666">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w="0">
                  <a:noFill/>
                </a:ln>
              </p:spPr>
              <p:style>
                <a:lnRef idx="0"/>
                <a:fillRef idx="0"/>
                <a:effectRef idx="0"/>
                <a:fontRef idx="minor"/>
              </p:style>
            </p:sp>
          </p:grpSp>
          <p:grpSp>
            <p:nvGrpSpPr>
              <p:cNvPr id="1272" name="Group 247"/>
              <p:cNvGrpSpPr/>
              <p:nvPr/>
            </p:nvGrpSpPr>
            <p:grpSpPr>
              <a:xfrm>
                <a:off x="4847400" y="1382400"/>
                <a:ext cx="38160" cy="33120"/>
                <a:chOff x="4847400" y="1382400"/>
                <a:chExt cx="38160" cy="33120"/>
              </a:xfrm>
            </p:grpSpPr>
            <p:sp>
              <p:nvSpPr>
                <p:cNvPr id="1273" name="CustomShape 966"/>
                <p:cNvSpPr/>
                <p:nvPr/>
              </p:nvSpPr>
              <p:spPr>
                <a:xfrm>
                  <a:off x="4847400" y="1382400"/>
                  <a:ext cx="38160" cy="33120"/>
                </a:xfrm>
                <a:custGeom>
                  <a:avLst/>
                  <a:gdLst/>
                  <a:ahLst/>
                  <a:rect l="l" t="t" r="r" b="b"/>
                  <a:pathLst>
                    <a:path w="4816" h="4122">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w="0">
                  <a:noFill/>
                </a:ln>
              </p:spPr>
              <p:style>
                <a:lnRef idx="0"/>
                <a:fillRef idx="0"/>
                <a:effectRef idx="0"/>
                <a:fontRef idx="minor"/>
              </p:style>
            </p:sp>
            <p:sp>
              <p:nvSpPr>
                <p:cNvPr id="1274" name="CustomShape 967"/>
                <p:cNvSpPr/>
                <p:nvPr/>
              </p:nvSpPr>
              <p:spPr>
                <a:xfrm>
                  <a:off x="4863240" y="1392840"/>
                  <a:ext cx="11880" cy="1224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w="0">
                  <a:noFill/>
                </a:ln>
              </p:spPr>
              <p:style>
                <a:lnRef idx="0"/>
                <a:fillRef idx="0"/>
                <a:effectRef idx="0"/>
                <a:fontRef idx="minor"/>
              </p:style>
            </p:sp>
          </p:grpSp>
          <p:grpSp>
            <p:nvGrpSpPr>
              <p:cNvPr id="1275" name="Group 249"/>
              <p:cNvGrpSpPr/>
              <p:nvPr/>
            </p:nvGrpSpPr>
            <p:grpSpPr>
              <a:xfrm>
                <a:off x="4648320" y="1209600"/>
                <a:ext cx="38160" cy="33120"/>
                <a:chOff x="4648320" y="1209600"/>
                <a:chExt cx="38160" cy="33120"/>
              </a:xfrm>
            </p:grpSpPr>
            <p:sp>
              <p:nvSpPr>
                <p:cNvPr id="1276" name="CustomShape 968"/>
                <p:cNvSpPr/>
                <p:nvPr/>
              </p:nvSpPr>
              <p:spPr>
                <a:xfrm>
                  <a:off x="4648320" y="1209600"/>
                  <a:ext cx="38160" cy="33120"/>
                </a:xfrm>
                <a:custGeom>
                  <a:avLst/>
                  <a:gdLst/>
                  <a:ahLst/>
                  <a:rect l="l" t="t" r="r" b="b"/>
                  <a:pathLst>
                    <a:path w="4804" h="4117">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w="0">
                  <a:noFill/>
                </a:ln>
              </p:spPr>
              <p:style>
                <a:lnRef idx="0"/>
                <a:fillRef idx="0"/>
                <a:effectRef idx="0"/>
                <a:fontRef idx="minor"/>
              </p:style>
            </p:sp>
            <p:sp>
              <p:nvSpPr>
                <p:cNvPr id="1277" name="CustomShape 969"/>
                <p:cNvSpPr/>
                <p:nvPr/>
              </p:nvSpPr>
              <p:spPr>
                <a:xfrm>
                  <a:off x="4661640" y="1219680"/>
                  <a:ext cx="14400" cy="12240"/>
                </a:xfrm>
                <a:custGeom>
                  <a:avLst/>
                  <a:gdLst/>
                  <a:ahLst/>
                  <a:rect l="l" t="t" r="r" b="b"/>
                  <a:pathLst>
                    <a:path w="1937" h="1662">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w="0">
                  <a:noFill/>
                </a:ln>
              </p:spPr>
              <p:style>
                <a:lnRef idx="0"/>
                <a:fillRef idx="0"/>
                <a:effectRef idx="0"/>
                <a:fontRef idx="minor"/>
              </p:style>
            </p:sp>
          </p:grpSp>
          <p:grpSp>
            <p:nvGrpSpPr>
              <p:cNvPr id="1278" name="Group 250"/>
              <p:cNvGrpSpPr/>
              <p:nvPr/>
            </p:nvGrpSpPr>
            <p:grpSpPr>
              <a:xfrm>
                <a:off x="4718520" y="1078920"/>
                <a:ext cx="38160" cy="33120"/>
                <a:chOff x="4718520" y="1078920"/>
                <a:chExt cx="38160" cy="33120"/>
              </a:xfrm>
            </p:grpSpPr>
            <p:sp>
              <p:nvSpPr>
                <p:cNvPr id="1279" name="CustomShape 970"/>
                <p:cNvSpPr/>
                <p:nvPr/>
              </p:nvSpPr>
              <p:spPr>
                <a:xfrm>
                  <a:off x="4718520" y="1078920"/>
                  <a:ext cx="38160" cy="33120"/>
                </a:xfrm>
                <a:custGeom>
                  <a:avLst/>
                  <a:gdLst/>
                  <a:ahLst/>
                  <a:rect l="l" t="t" r="r" b="b"/>
                  <a:pathLst>
                    <a:path w="4803" h="4114">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280" name="CustomShape 971"/>
                <p:cNvSpPr/>
                <p:nvPr/>
              </p:nvSpPr>
              <p:spPr>
                <a:xfrm>
                  <a:off x="4732200" y="1089360"/>
                  <a:ext cx="14400" cy="12240"/>
                </a:xfrm>
                <a:custGeom>
                  <a:avLst/>
                  <a:gdLst/>
                  <a:ahLst/>
                  <a:rect l="l" t="t" r="r" b="b"/>
                  <a:pathLst>
                    <a:path w="1949" h="1658">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w="0">
                  <a:noFill/>
                </a:ln>
              </p:spPr>
              <p:style>
                <a:lnRef idx="0"/>
                <a:fillRef idx="0"/>
                <a:effectRef idx="0"/>
                <a:fontRef idx="minor"/>
              </p:style>
            </p:sp>
          </p:grpSp>
          <p:grpSp>
            <p:nvGrpSpPr>
              <p:cNvPr id="1281" name="Group 251"/>
              <p:cNvGrpSpPr/>
              <p:nvPr/>
            </p:nvGrpSpPr>
            <p:grpSpPr>
              <a:xfrm>
                <a:off x="4746600" y="1175760"/>
                <a:ext cx="38160" cy="33120"/>
                <a:chOff x="4746600" y="1175760"/>
                <a:chExt cx="38160" cy="33120"/>
              </a:xfrm>
            </p:grpSpPr>
            <p:sp>
              <p:nvSpPr>
                <p:cNvPr id="1282" name="CustomShape 972"/>
                <p:cNvSpPr/>
                <p:nvPr/>
              </p:nvSpPr>
              <p:spPr>
                <a:xfrm>
                  <a:off x="4746600" y="1175760"/>
                  <a:ext cx="38160" cy="33120"/>
                </a:xfrm>
                <a:custGeom>
                  <a:avLst/>
                  <a:gdLst/>
                  <a:ahLst/>
                  <a:rect l="l" t="t" r="r" b="b"/>
                  <a:pathLst>
                    <a:path w="4804" h="4117">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w="0">
                  <a:noFill/>
                </a:ln>
              </p:spPr>
              <p:style>
                <a:lnRef idx="0"/>
                <a:fillRef idx="0"/>
                <a:effectRef idx="0"/>
                <a:fontRef idx="minor"/>
              </p:style>
            </p:sp>
            <p:sp>
              <p:nvSpPr>
                <p:cNvPr id="1283" name="CustomShape 973"/>
                <p:cNvSpPr/>
                <p:nvPr/>
              </p:nvSpPr>
              <p:spPr>
                <a:xfrm>
                  <a:off x="4760280" y="1186200"/>
                  <a:ext cx="14400" cy="12240"/>
                </a:xfrm>
                <a:custGeom>
                  <a:avLst/>
                  <a:gdLst/>
                  <a:ahLst/>
                  <a:rect l="l" t="t" r="r" b="b"/>
                  <a:pathLst>
                    <a:path w="1949" h="1654">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w="0">
                  <a:noFill/>
                </a:ln>
              </p:spPr>
              <p:style>
                <a:lnRef idx="0"/>
                <a:fillRef idx="0"/>
                <a:effectRef idx="0"/>
                <a:fontRef idx="minor"/>
              </p:style>
            </p:sp>
          </p:grpSp>
          <p:grpSp>
            <p:nvGrpSpPr>
              <p:cNvPr id="1284" name="Group 252"/>
              <p:cNvGrpSpPr/>
              <p:nvPr/>
            </p:nvGrpSpPr>
            <p:grpSpPr>
              <a:xfrm>
                <a:off x="4771800" y="851760"/>
                <a:ext cx="38160" cy="33120"/>
                <a:chOff x="4771800" y="851760"/>
                <a:chExt cx="38160" cy="33120"/>
              </a:xfrm>
            </p:grpSpPr>
            <p:sp>
              <p:nvSpPr>
                <p:cNvPr id="1285" name="CustomShape 974"/>
                <p:cNvSpPr/>
                <p:nvPr/>
              </p:nvSpPr>
              <p:spPr>
                <a:xfrm>
                  <a:off x="4771800" y="851760"/>
                  <a:ext cx="38160" cy="33120"/>
                </a:xfrm>
                <a:custGeom>
                  <a:avLst/>
                  <a:gdLst/>
                  <a:ahLst/>
                  <a:rect l="l" t="t" r="r" b="b"/>
                  <a:pathLst>
                    <a:path w="4816" h="4114">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w="0">
                  <a:noFill/>
                </a:ln>
              </p:spPr>
              <p:style>
                <a:lnRef idx="0"/>
                <a:fillRef idx="0"/>
                <a:effectRef idx="0"/>
                <a:fontRef idx="minor"/>
              </p:style>
            </p:sp>
            <p:sp>
              <p:nvSpPr>
                <p:cNvPr id="1286" name="CustomShape 975"/>
                <p:cNvSpPr/>
                <p:nvPr/>
              </p:nvSpPr>
              <p:spPr>
                <a:xfrm>
                  <a:off x="4788000" y="862200"/>
                  <a:ext cx="11880" cy="12240"/>
                </a:xfrm>
                <a:custGeom>
                  <a:avLst/>
                  <a:gdLst/>
                  <a:ahLst/>
                  <a:rect l="l" t="t" r="r" b="b"/>
                  <a:pathLst>
                    <a:path w="1658" h="1658">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w="0">
                  <a:noFill/>
                </a:ln>
              </p:spPr>
              <p:style>
                <a:lnRef idx="0"/>
                <a:fillRef idx="0"/>
                <a:effectRef idx="0"/>
                <a:fontRef idx="minor"/>
              </p:style>
            </p:sp>
          </p:grpSp>
          <p:grpSp>
            <p:nvGrpSpPr>
              <p:cNvPr id="1287" name="Group 253"/>
              <p:cNvGrpSpPr/>
              <p:nvPr/>
            </p:nvGrpSpPr>
            <p:grpSpPr>
              <a:xfrm>
                <a:off x="4937760" y="1272960"/>
                <a:ext cx="38160" cy="33120"/>
                <a:chOff x="4937760" y="1272960"/>
                <a:chExt cx="38160" cy="33120"/>
              </a:xfrm>
            </p:grpSpPr>
            <p:sp>
              <p:nvSpPr>
                <p:cNvPr id="1288" name="CustomShape 976"/>
                <p:cNvSpPr/>
                <p:nvPr/>
              </p:nvSpPr>
              <p:spPr>
                <a:xfrm>
                  <a:off x="4937760" y="1272960"/>
                  <a:ext cx="38160" cy="33120"/>
                </a:xfrm>
                <a:custGeom>
                  <a:avLst/>
                  <a:gdLst/>
                  <a:ahLst/>
                  <a:rect l="l" t="t" r="r" b="b"/>
                  <a:pathLst>
                    <a:path w="4804" h="4115">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1289" name="CustomShape 977"/>
                <p:cNvSpPr/>
                <p:nvPr/>
              </p:nvSpPr>
              <p:spPr>
                <a:xfrm>
                  <a:off x="4951440" y="1283400"/>
                  <a:ext cx="14400" cy="12240"/>
                </a:xfrm>
                <a:custGeom>
                  <a:avLst/>
                  <a:gdLst/>
                  <a:ahLst/>
                  <a:rect l="l" t="t" r="r" b="b"/>
                  <a:pathLst>
                    <a:path w="1936" h="1662">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w="0">
                  <a:noFill/>
                </a:ln>
              </p:spPr>
              <p:style>
                <a:lnRef idx="0"/>
                <a:fillRef idx="0"/>
                <a:effectRef idx="0"/>
                <a:fontRef idx="minor"/>
              </p:style>
            </p:sp>
          </p:grpSp>
          <p:grpSp>
            <p:nvGrpSpPr>
              <p:cNvPr id="1290" name="Group 254"/>
              <p:cNvGrpSpPr/>
              <p:nvPr/>
            </p:nvGrpSpPr>
            <p:grpSpPr>
              <a:xfrm>
                <a:off x="4944960" y="784440"/>
                <a:ext cx="38160" cy="33120"/>
                <a:chOff x="4944960" y="784440"/>
                <a:chExt cx="38160" cy="33120"/>
              </a:xfrm>
            </p:grpSpPr>
            <p:sp>
              <p:nvSpPr>
                <p:cNvPr id="1291" name="CustomShape 978"/>
                <p:cNvSpPr/>
                <p:nvPr/>
              </p:nvSpPr>
              <p:spPr>
                <a:xfrm>
                  <a:off x="4944960" y="784440"/>
                  <a:ext cx="38160" cy="33120"/>
                </a:xfrm>
                <a:custGeom>
                  <a:avLst/>
                  <a:gdLst/>
                  <a:ahLst/>
                  <a:rect l="l" t="t" r="r" b="b"/>
                  <a:pathLst>
                    <a:path w="4804" h="4114">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292" name="CustomShape 979"/>
                <p:cNvSpPr/>
                <p:nvPr/>
              </p:nvSpPr>
              <p:spPr>
                <a:xfrm>
                  <a:off x="4960800" y="794880"/>
                  <a:ext cx="11880" cy="12240"/>
                </a:xfrm>
                <a:custGeom>
                  <a:avLst/>
                  <a:gdLst/>
                  <a:ahLst/>
                  <a:rect l="l" t="t" r="r" b="b"/>
                  <a:pathLst>
                    <a:path w="1659" h="1659">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w="0">
                  <a:noFill/>
                </a:ln>
              </p:spPr>
              <p:style>
                <a:lnRef idx="0"/>
                <a:fillRef idx="0"/>
                <a:effectRef idx="0"/>
                <a:fontRef idx="minor"/>
              </p:style>
            </p:sp>
          </p:grpSp>
          <p:grpSp>
            <p:nvGrpSpPr>
              <p:cNvPr id="1293" name="Group 255"/>
              <p:cNvGrpSpPr/>
              <p:nvPr/>
            </p:nvGrpSpPr>
            <p:grpSpPr>
              <a:xfrm>
                <a:off x="5280120" y="1296360"/>
                <a:ext cx="38160" cy="33120"/>
                <a:chOff x="5280120" y="1296360"/>
                <a:chExt cx="38160" cy="33120"/>
              </a:xfrm>
            </p:grpSpPr>
            <p:sp>
              <p:nvSpPr>
                <p:cNvPr id="1294" name="CustomShape 980"/>
                <p:cNvSpPr/>
                <p:nvPr/>
              </p:nvSpPr>
              <p:spPr>
                <a:xfrm>
                  <a:off x="5280120" y="1296360"/>
                  <a:ext cx="38160" cy="33120"/>
                </a:xfrm>
                <a:custGeom>
                  <a:avLst/>
                  <a:gdLst/>
                  <a:ahLst/>
                  <a:rect l="l" t="t" r="r" b="b"/>
                  <a:pathLst>
                    <a:path w="4804" h="4117">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w="0">
                  <a:noFill/>
                </a:ln>
              </p:spPr>
              <p:style>
                <a:lnRef idx="0"/>
                <a:fillRef idx="0"/>
                <a:effectRef idx="0"/>
                <a:fontRef idx="minor"/>
              </p:style>
            </p:sp>
            <p:sp>
              <p:nvSpPr>
                <p:cNvPr id="1295" name="CustomShape 981"/>
                <p:cNvSpPr/>
                <p:nvPr/>
              </p:nvSpPr>
              <p:spPr>
                <a:xfrm>
                  <a:off x="5293800" y="1306800"/>
                  <a:ext cx="14400" cy="12240"/>
                </a:xfrm>
                <a:custGeom>
                  <a:avLst/>
                  <a:gdLst/>
                  <a:ahLst/>
                  <a:rect l="l" t="t" r="r" b="b"/>
                  <a:pathLst>
                    <a:path w="1937" h="1661">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w="0">
                  <a:noFill/>
                </a:ln>
              </p:spPr>
              <p:style>
                <a:lnRef idx="0"/>
                <a:fillRef idx="0"/>
                <a:effectRef idx="0"/>
                <a:fontRef idx="minor"/>
              </p:style>
            </p:sp>
          </p:grpSp>
          <p:grpSp>
            <p:nvGrpSpPr>
              <p:cNvPr id="1296" name="Group 256"/>
              <p:cNvGrpSpPr/>
              <p:nvPr/>
            </p:nvGrpSpPr>
            <p:grpSpPr>
              <a:xfrm>
                <a:off x="5324760" y="1159560"/>
                <a:ext cx="38160" cy="33120"/>
                <a:chOff x="5324760" y="1159560"/>
                <a:chExt cx="38160" cy="33120"/>
              </a:xfrm>
            </p:grpSpPr>
            <p:sp>
              <p:nvSpPr>
                <p:cNvPr id="1297" name="CustomShape 982"/>
                <p:cNvSpPr/>
                <p:nvPr/>
              </p:nvSpPr>
              <p:spPr>
                <a:xfrm>
                  <a:off x="5324760" y="1159560"/>
                  <a:ext cx="38160" cy="33120"/>
                </a:xfrm>
                <a:custGeom>
                  <a:avLst/>
                  <a:gdLst/>
                  <a:ahLst/>
                  <a:rect l="l" t="t" r="r" b="b"/>
                  <a:pathLst>
                    <a:path w="4816" h="4126">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w="0">
                  <a:noFill/>
                </a:ln>
              </p:spPr>
              <p:style>
                <a:lnRef idx="0"/>
                <a:fillRef idx="0"/>
                <a:effectRef idx="0"/>
                <a:fontRef idx="minor"/>
              </p:style>
            </p:sp>
            <p:sp>
              <p:nvSpPr>
                <p:cNvPr id="1298" name="CustomShape 983"/>
                <p:cNvSpPr/>
                <p:nvPr/>
              </p:nvSpPr>
              <p:spPr>
                <a:xfrm>
                  <a:off x="5338440" y="1170000"/>
                  <a:ext cx="14400" cy="12240"/>
                </a:xfrm>
                <a:custGeom>
                  <a:avLst/>
                  <a:gdLst/>
                  <a:ahLst/>
                  <a:rect l="l" t="t" r="r" b="b"/>
                  <a:pathLst>
                    <a:path w="1937" h="1661">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w="0">
                  <a:noFill/>
                </a:ln>
              </p:spPr>
              <p:style>
                <a:lnRef idx="0"/>
                <a:fillRef idx="0"/>
                <a:effectRef idx="0"/>
                <a:fontRef idx="minor"/>
              </p:style>
            </p:sp>
          </p:grpSp>
          <p:grpSp>
            <p:nvGrpSpPr>
              <p:cNvPr id="1299" name="Group 257"/>
              <p:cNvGrpSpPr/>
              <p:nvPr/>
            </p:nvGrpSpPr>
            <p:grpSpPr>
              <a:xfrm>
                <a:off x="5440320" y="1064880"/>
                <a:ext cx="38160" cy="33120"/>
                <a:chOff x="5440320" y="1064880"/>
                <a:chExt cx="38160" cy="33120"/>
              </a:xfrm>
            </p:grpSpPr>
            <p:sp>
              <p:nvSpPr>
                <p:cNvPr id="1300" name="CustomShape 984"/>
                <p:cNvSpPr/>
                <p:nvPr/>
              </p:nvSpPr>
              <p:spPr>
                <a:xfrm>
                  <a:off x="5440320" y="1064880"/>
                  <a:ext cx="38160" cy="3312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301" name="CustomShape 985"/>
                <p:cNvSpPr/>
                <p:nvPr/>
              </p:nvSpPr>
              <p:spPr>
                <a:xfrm>
                  <a:off x="5454000" y="1075320"/>
                  <a:ext cx="14400" cy="12240"/>
                </a:xfrm>
                <a:custGeom>
                  <a:avLst/>
                  <a:gdLst/>
                  <a:ahLst/>
                  <a:rect l="l" t="t" r="r" b="b"/>
                  <a:pathLst>
                    <a:path w="1937" h="1658">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w="0">
                  <a:noFill/>
                </a:ln>
              </p:spPr>
              <p:style>
                <a:lnRef idx="0"/>
                <a:fillRef idx="0"/>
                <a:effectRef idx="0"/>
                <a:fontRef idx="minor"/>
              </p:style>
            </p:sp>
          </p:grpSp>
          <p:grpSp>
            <p:nvGrpSpPr>
              <p:cNvPr id="1302" name="Group 259"/>
              <p:cNvGrpSpPr/>
              <p:nvPr/>
            </p:nvGrpSpPr>
            <p:grpSpPr>
              <a:xfrm>
                <a:off x="5481000" y="921600"/>
                <a:ext cx="38160" cy="33120"/>
                <a:chOff x="5481000" y="921600"/>
                <a:chExt cx="38160" cy="33120"/>
              </a:xfrm>
            </p:grpSpPr>
            <p:sp>
              <p:nvSpPr>
                <p:cNvPr id="1303" name="CustomShape 986"/>
                <p:cNvSpPr/>
                <p:nvPr/>
              </p:nvSpPr>
              <p:spPr>
                <a:xfrm>
                  <a:off x="5481000" y="921600"/>
                  <a:ext cx="38160" cy="33120"/>
                </a:xfrm>
                <a:custGeom>
                  <a:avLst/>
                  <a:gdLst/>
                  <a:ahLst/>
                  <a:rect l="l" t="t" r="r" b="b"/>
                  <a:pathLst>
                    <a:path w="4803" h="4114">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w="0">
                  <a:noFill/>
                </a:ln>
              </p:spPr>
              <p:style>
                <a:lnRef idx="0"/>
                <a:fillRef idx="0"/>
                <a:effectRef idx="0"/>
                <a:fontRef idx="minor"/>
              </p:style>
            </p:sp>
            <p:sp>
              <p:nvSpPr>
                <p:cNvPr id="1304" name="CustomShape 987"/>
                <p:cNvSpPr/>
                <p:nvPr/>
              </p:nvSpPr>
              <p:spPr>
                <a:xfrm>
                  <a:off x="5496840" y="932040"/>
                  <a:ext cx="11880" cy="12240"/>
                </a:xfrm>
                <a:custGeom>
                  <a:avLst/>
                  <a:gdLst/>
                  <a:ahLst/>
                  <a:rect l="l" t="t" r="r" b="b"/>
                  <a:pathLst>
                    <a:path w="1658" h="1658">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w="0">
                  <a:noFill/>
                </a:ln>
              </p:spPr>
              <p:style>
                <a:lnRef idx="0"/>
                <a:fillRef idx="0"/>
                <a:effectRef idx="0"/>
                <a:fontRef idx="minor"/>
              </p:style>
            </p:sp>
          </p:grpSp>
          <p:grpSp>
            <p:nvGrpSpPr>
              <p:cNvPr id="1305" name="Group 264"/>
              <p:cNvGrpSpPr/>
              <p:nvPr/>
            </p:nvGrpSpPr>
            <p:grpSpPr>
              <a:xfrm>
                <a:off x="5715360" y="784440"/>
                <a:ext cx="38160" cy="33120"/>
                <a:chOff x="5715360" y="784440"/>
                <a:chExt cx="38160" cy="33120"/>
              </a:xfrm>
            </p:grpSpPr>
            <p:sp>
              <p:nvSpPr>
                <p:cNvPr id="1306" name="CustomShape 988"/>
                <p:cNvSpPr/>
                <p:nvPr/>
              </p:nvSpPr>
              <p:spPr>
                <a:xfrm>
                  <a:off x="5715360" y="784440"/>
                  <a:ext cx="38160" cy="33120"/>
                </a:xfrm>
                <a:custGeom>
                  <a:avLst/>
                  <a:gdLst/>
                  <a:ahLst/>
                  <a:rect l="l" t="t" r="r" b="b"/>
                  <a:pathLst>
                    <a:path w="4804" h="4114">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307" name="CustomShape 989"/>
                <p:cNvSpPr/>
                <p:nvPr/>
              </p:nvSpPr>
              <p:spPr>
                <a:xfrm>
                  <a:off x="5731200" y="794880"/>
                  <a:ext cx="11880" cy="12240"/>
                </a:xfrm>
                <a:custGeom>
                  <a:avLst/>
                  <a:gdLst/>
                  <a:ahLst/>
                  <a:rect l="l" t="t" r="r" b="b"/>
                  <a:pathLst>
                    <a:path w="1658" h="1659">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w="0">
                  <a:noFill/>
                </a:ln>
              </p:spPr>
              <p:style>
                <a:lnRef idx="0"/>
                <a:fillRef idx="0"/>
                <a:effectRef idx="0"/>
                <a:fontRef idx="minor"/>
              </p:style>
            </p:sp>
          </p:grpSp>
          <p:grpSp>
            <p:nvGrpSpPr>
              <p:cNvPr id="1308" name="Group 265"/>
              <p:cNvGrpSpPr/>
              <p:nvPr/>
            </p:nvGrpSpPr>
            <p:grpSpPr>
              <a:xfrm>
                <a:off x="5675400" y="907560"/>
                <a:ext cx="38160" cy="33120"/>
                <a:chOff x="5675400" y="907560"/>
                <a:chExt cx="38160" cy="33120"/>
              </a:xfrm>
            </p:grpSpPr>
            <p:sp>
              <p:nvSpPr>
                <p:cNvPr id="1309" name="CustomShape 990"/>
                <p:cNvSpPr/>
                <p:nvPr/>
              </p:nvSpPr>
              <p:spPr>
                <a:xfrm>
                  <a:off x="5675400" y="907560"/>
                  <a:ext cx="38160" cy="33120"/>
                </a:xfrm>
                <a:custGeom>
                  <a:avLst/>
                  <a:gdLst/>
                  <a:ahLst/>
                  <a:rect l="l" t="t" r="r" b="b"/>
                  <a:pathLst>
                    <a:path w="4803" h="4115">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w="0">
                  <a:noFill/>
                </a:ln>
              </p:spPr>
              <p:style>
                <a:lnRef idx="0"/>
                <a:fillRef idx="0"/>
                <a:effectRef idx="0"/>
                <a:fontRef idx="minor"/>
              </p:style>
            </p:sp>
            <p:sp>
              <p:nvSpPr>
                <p:cNvPr id="1310" name="CustomShape 991"/>
                <p:cNvSpPr/>
                <p:nvPr/>
              </p:nvSpPr>
              <p:spPr>
                <a:xfrm>
                  <a:off x="5689080" y="918000"/>
                  <a:ext cx="14400" cy="12240"/>
                </a:xfrm>
                <a:custGeom>
                  <a:avLst/>
                  <a:gdLst/>
                  <a:ahLst/>
                  <a:rect l="l" t="t" r="r" b="b"/>
                  <a:pathLst>
                    <a:path w="1937" h="1658">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w="0">
                  <a:noFill/>
                </a:ln>
              </p:spPr>
              <p:style>
                <a:lnRef idx="0"/>
                <a:fillRef idx="0"/>
                <a:effectRef idx="0"/>
                <a:fontRef idx="minor"/>
              </p:style>
            </p:sp>
          </p:grpSp>
          <p:grpSp>
            <p:nvGrpSpPr>
              <p:cNvPr id="1311" name="Group 266"/>
              <p:cNvGrpSpPr/>
              <p:nvPr/>
            </p:nvGrpSpPr>
            <p:grpSpPr>
              <a:xfrm>
                <a:off x="5287320" y="726480"/>
                <a:ext cx="38160" cy="33120"/>
                <a:chOff x="5287320" y="726480"/>
                <a:chExt cx="38160" cy="33120"/>
              </a:xfrm>
            </p:grpSpPr>
            <p:sp>
              <p:nvSpPr>
                <p:cNvPr id="1312" name="CustomShape 992"/>
                <p:cNvSpPr/>
                <p:nvPr/>
              </p:nvSpPr>
              <p:spPr>
                <a:xfrm>
                  <a:off x="5287320" y="726480"/>
                  <a:ext cx="38160" cy="3312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w="0">
                  <a:noFill/>
                </a:ln>
              </p:spPr>
              <p:style>
                <a:lnRef idx="0"/>
                <a:fillRef idx="0"/>
                <a:effectRef idx="0"/>
                <a:fontRef idx="minor"/>
              </p:style>
            </p:sp>
            <p:sp>
              <p:nvSpPr>
                <p:cNvPr id="1313" name="CustomShape 993"/>
                <p:cNvSpPr/>
                <p:nvPr/>
              </p:nvSpPr>
              <p:spPr>
                <a:xfrm>
                  <a:off x="5300640" y="736920"/>
                  <a:ext cx="14400" cy="12240"/>
                </a:xfrm>
                <a:custGeom>
                  <a:avLst/>
                  <a:gdLst/>
                  <a:ahLst/>
                  <a:rect l="l" t="t" r="r" b="b"/>
                  <a:pathLst>
                    <a:path w="1936" h="1661">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w="0">
                  <a:noFill/>
                </a:ln>
              </p:spPr>
              <p:style>
                <a:lnRef idx="0"/>
                <a:fillRef idx="0"/>
                <a:effectRef idx="0"/>
                <a:fontRef idx="minor"/>
              </p:style>
            </p:sp>
          </p:grpSp>
          <p:grpSp>
            <p:nvGrpSpPr>
              <p:cNvPr id="1314" name="Group 267"/>
              <p:cNvGrpSpPr/>
              <p:nvPr/>
            </p:nvGrpSpPr>
            <p:grpSpPr>
              <a:xfrm>
                <a:off x="5148000" y="680400"/>
                <a:ext cx="38160" cy="33120"/>
                <a:chOff x="5148000" y="680400"/>
                <a:chExt cx="38160" cy="33120"/>
              </a:xfrm>
            </p:grpSpPr>
            <p:sp>
              <p:nvSpPr>
                <p:cNvPr id="1315" name="CustomShape 994"/>
                <p:cNvSpPr/>
                <p:nvPr/>
              </p:nvSpPr>
              <p:spPr>
                <a:xfrm>
                  <a:off x="5148000" y="680400"/>
                  <a:ext cx="38160" cy="33120"/>
                </a:xfrm>
                <a:custGeom>
                  <a:avLst/>
                  <a:gdLst/>
                  <a:ahLst/>
                  <a:rect l="l" t="t" r="r" b="b"/>
                  <a:pathLst>
                    <a:path w="4803" h="4114">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316" name="CustomShape 995"/>
                <p:cNvSpPr/>
                <p:nvPr/>
              </p:nvSpPr>
              <p:spPr>
                <a:xfrm>
                  <a:off x="5164200" y="690840"/>
                  <a:ext cx="11880" cy="12240"/>
                </a:xfrm>
                <a:custGeom>
                  <a:avLst/>
                  <a:gdLst/>
                  <a:ahLst/>
                  <a:rect l="l" t="t" r="r" b="b"/>
                  <a:pathLst>
                    <a:path w="1659" h="1659">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1317" name="Group 269"/>
              <p:cNvGrpSpPr/>
              <p:nvPr/>
            </p:nvGrpSpPr>
            <p:grpSpPr>
              <a:xfrm>
                <a:off x="5487840" y="733680"/>
                <a:ext cx="38160" cy="33120"/>
                <a:chOff x="5487840" y="733680"/>
                <a:chExt cx="38160" cy="33120"/>
              </a:xfrm>
            </p:grpSpPr>
            <p:sp>
              <p:nvSpPr>
                <p:cNvPr id="1318" name="CustomShape 996"/>
                <p:cNvSpPr/>
                <p:nvPr/>
              </p:nvSpPr>
              <p:spPr>
                <a:xfrm>
                  <a:off x="5487840" y="733680"/>
                  <a:ext cx="38160" cy="33120"/>
                </a:xfrm>
                <a:custGeom>
                  <a:avLst/>
                  <a:gdLst/>
                  <a:ahLst/>
                  <a:rect l="l" t="t" r="r" b="b"/>
                  <a:pathLst>
                    <a:path w="4816" h="4114">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w="0">
                  <a:noFill/>
                </a:ln>
              </p:spPr>
              <p:style>
                <a:lnRef idx="0"/>
                <a:fillRef idx="0"/>
                <a:effectRef idx="0"/>
                <a:fontRef idx="minor"/>
              </p:style>
            </p:sp>
            <p:sp>
              <p:nvSpPr>
                <p:cNvPr id="1319" name="CustomShape 997"/>
                <p:cNvSpPr/>
                <p:nvPr/>
              </p:nvSpPr>
              <p:spPr>
                <a:xfrm>
                  <a:off x="5501520" y="744120"/>
                  <a:ext cx="14400" cy="12240"/>
                </a:xfrm>
                <a:custGeom>
                  <a:avLst/>
                  <a:gdLst/>
                  <a:ahLst/>
                  <a:rect l="l" t="t" r="r" b="b"/>
                  <a:pathLst>
                    <a:path w="1937" h="1659">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w="0">
                  <a:noFill/>
                </a:ln>
              </p:spPr>
              <p:style>
                <a:lnRef idx="0"/>
                <a:fillRef idx="0"/>
                <a:effectRef idx="0"/>
                <a:fontRef idx="minor"/>
              </p:style>
            </p:sp>
          </p:grpSp>
          <p:grpSp>
            <p:nvGrpSpPr>
              <p:cNvPr id="1320" name="Group 270"/>
              <p:cNvGrpSpPr/>
              <p:nvPr/>
            </p:nvGrpSpPr>
            <p:grpSpPr>
              <a:xfrm>
                <a:off x="4736520" y="791280"/>
                <a:ext cx="38160" cy="33120"/>
                <a:chOff x="4736520" y="791280"/>
                <a:chExt cx="38160" cy="33120"/>
              </a:xfrm>
            </p:grpSpPr>
            <p:sp>
              <p:nvSpPr>
                <p:cNvPr id="1321" name="CustomShape 998"/>
                <p:cNvSpPr/>
                <p:nvPr/>
              </p:nvSpPr>
              <p:spPr>
                <a:xfrm>
                  <a:off x="4736520" y="791280"/>
                  <a:ext cx="38160" cy="3312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w="0">
                  <a:noFill/>
                </a:ln>
              </p:spPr>
              <p:style>
                <a:lnRef idx="0"/>
                <a:fillRef idx="0"/>
                <a:effectRef idx="0"/>
                <a:fontRef idx="minor"/>
              </p:style>
            </p:sp>
            <p:sp>
              <p:nvSpPr>
                <p:cNvPr id="1322" name="CustomShape 999"/>
                <p:cNvSpPr/>
                <p:nvPr/>
              </p:nvSpPr>
              <p:spPr>
                <a:xfrm>
                  <a:off x="4752360" y="801720"/>
                  <a:ext cx="11880" cy="12240"/>
                </a:xfrm>
                <a:custGeom>
                  <a:avLst/>
                  <a:gdLst/>
                  <a:ahLst/>
                  <a:rect l="l" t="t" r="r" b="b"/>
                  <a:pathLst>
                    <a:path w="1658" h="1658">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w="0">
                  <a:noFill/>
                </a:ln>
              </p:spPr>
              <p:style>
                <a:lnRef idx="0"/>
                <a:fillRef idx="0"/>
                <a:effectRef idx="0"/>
                <a:fontRef idx="minor"/>
              </p:style>
            </p:sp>
          </p:grpSp>
          <p:grpSp>
            <p:nvGrpSpPr>
              <p:cNvPr id="1323" name="Group 271"/>
              <p:cNvGrpSpPr/>
              <p:nvPr/>
            </p:nvGrpSpPr>
            <p:grpSpPr>
              <a:xfrm>
                <a:off x="5078160" y="1324080"/>
                <a:ext cx="38160" cy="33120"/>
                <a:chOff x="5078160" y="1324080"/>
                <a:chExt cx="38160" cy="33120"/>
              </a:xfrm>
            </p:grpSpPr>
            <p:sp>
              <p:nvSpPr>
                <p:cNvPr id="1324" name="CustomShape 1000"/>
                <p:cNvSpPr/>
                <p:nvPr/>
              </p:nvSpPr>
              <p:spPr>
                <a:xfrm>
                  <a:off x="5078160" y="1324080"/>
                  <a:ext cx="38160" cy="33120"/>
                </a:xfrm>
                <a:custGeom>
                  <a:avLst/>
                  <a:gdLst/>
                  <a:ahLst/>
                  <a:rect l="l" t="t" r="r" b="b"/>
                  <a:pathLst>
                    <a:path w="4804" h="4123">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w="0">
                  <a:noFill/>
                </a:ln>
              </p:spPr>
              <p:style>
                <a:lnRef idx="0"/>
                <a:fillRef idx="0"/>
                <a:effectRef idx="0"/>
                <a:fontRef idx="minor"/>
              </p:style>
            </p:sp>
            <p:sp>
              <p:nvSpPr>
                <p:cNvPr id="1325" name="CustomShape 1001"/>
                <p:cNvSpPr/>
                <p:nvPr/>
              </p:nvSpPr>
              <p:spPr>
                <a:xfrm>
                  <a:off x="5094000" y="1334520"/>
                  <a:ext cx="11880" cy="12240"/>
                </a:xfrm>
                <a:custGeom>
                  <a:avLst/>
                  <a:gdLst/>
                  <a:ahLst/>
                  <a:rect l="l" t="t" r="r" b="b"/>
                  <a:pathLst>
                    <a:path w="1658" h="1658">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w="0">
                  <a:noFill/>
                </a:ln>
              </p:spPr>
              <p:style>
                <a:lnRef idx="0"/>
                <a:fillRef idx="0"/>
                <a:effectRef idx="0"/>
                <a:fontRef idx="minor"/>
              </p:style>
            </p:sp>
          </p:grpSp>
          <p:grpSp>
            <p:nvGrpSpPr>
              <p:cNvPr id="1326" name="Group 272"/>
              <p:cNvGrpSpPr/>
              <p:nvPr/>
            </p:nvGrpSpPr>
            <p:grpSpPr>
              <a:xfrm>
                <a:off x="5056920" y="1008000"/>
                <a:ext cx="38160" cy="33120"/>
                <a:chOff x="5056920" y="1008000"/>
                <a:chExt cx="38160" cy="33120"/>
              </a:xfrm>
            </p:grpSpPr>
            <p:sp>
              <p:nvSpPr>
                <p:cNvPr id="1327" name="CustomShape 1002"/>
                <p:cNvSpPr/>
                <p:nvPr/>
              </p:nvSpPr>
              <p:spPr>
                <a:xfrm>
                  <a:off x="5056920" y="1008000"/>
                  <a:ext cx="38160" cy="33120"/>
                </a:xfrm>
                <a:custGeom>
                  <a:avLst/>
                  <a:gdLst/>
                  <a:ahLst/>
                  <a:rect l="l" t="t" r="r" b="b"/>
                  <a:pathLst>
                    <a:path w="4803" h="4114">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w="0">
                  <a:noFill/>
                </a:ln>
              </p:spPr>
              <p:style>
                <a:lnRef idx="0"/>
                <a:fillRef idx="0"/>
                <a:effectRef idx="0"/>
                <a:fontRef idx="minor"/>
              </p:style>
            </p:sp>
            <p:sp>
              <p:nvSpPr>
                <p:cNvPr id="1328" name="CustomShape 1003"/>
                <p:cNvSpPr/>
                <p:nvPr/>
              </p:nvSpPr>
              <p:spPr>
                <a:xfrm>
                  <a:off x="5072760" y="1018440"/>
                  <a:ext cx="11880" cy="12240"/>
                </a:xfrm>
                <a:custGeom>
                  <a:avLst/>
                  <a:gdLst/>
                  <a:ahLst/>
                  <a:rect l="l" t="t" r="r" b="b"/>
                  <a:pathLst>
                    <a:path w="1659" h="1659">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w="0">
                  <a:noFill/>
                </a:ln>
              </p:spPr>
              <p:style>
                <a:lnRef idx="0"/>
                <a:fillRef idx="0"/>
                <a:effectRef idx="0"/>
                <a:fontRef idx="minor"/>
              </p:style>
            </p:sp>
          </p:grpSp>
          <p:grpSp>
            <p:nvGrpSpPr>
              <p:cNvPr id="1329" name="Group 273"/>
              <p:cNvGrpSpPr/>
              <p:nvPr/>
            </p:nvGrpSpPr>
            <p:grpSpPr>
              <a:xfrm>
                <a:off x="5238360" y="1148400"/>
                <a:ext cx="38160" cy="33120"/>
                <a:chOff x="5238360" y="1148400"/>
                <a:chExt cx="38160" cy="33120"/>
              </a:xfrm>
            </p:grpSpPr>
            <p:sp>
              <p:nvSpPr>
                <p:cNvPr id="1330" name="CustomShape 1004"/>
                <p:cNvSpPr/>
                <p:nvPr/>
              </p:nvSpPr>
              <p:spPr>
                <a:xfrm>
                  <a:off x="5238360" y="1148400"/>
                  <a:ext cx="38160" cy="33120"/>
                </a:xfrm>
                <a:custGeom>
                  <a:avLst/>
                  <a:gdLst/>
                  <a:ahLst/>
                  <a:rect l="l" t="t" r="r" b="b"/>
                  <a:pathLst>
                    <a:path w="4815" h="4117">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w="0">
                  <a:noFill/>
                </a:ln>
              </p:spPr>
              <p:style>
                <a:lnRef idx="0"/>
                <a:fillRef idx="0"/>
                <a:effectRef idx="0"/>
                <a:fontRef idx="minor"/>
              </p:style>
            </p:sp>
            <p:sp>
              <p:nvSpPr>
                <p:cNvPr id="1331" name="CustomShape 1005"/>
                <p:cNvSpPr/>
                <p:nvPr/>
              </p:nvSpPr>
              <p:spPr>
                <a:xfrm>
                  <a:off x="5251680" y="1158840"/>
                  <a:ext cx="14400" cy="12240"/>
                </a:xfrm>
                <a:custGeom>
                  <a:avLst/>
                  <a:gdLst/>
                  <a:ahLst/>
                  <a:rect l="l" t="t" r="r" b="b"/>
                  <a:pathLst>
                    <a:path w="1936" h="1658">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w="0">
                  <a:noFill/>
                </a:ln>
              </p:spPr>
              <p:style>
                <a:lnRef idx="0"/>
                <a:fillRef idx="0"/>
                <a:effectRef idx="0"/>
                <a:fontRef idx="minor"/>
              </p:style>
            </p:sp>
          </p:grpSp>
          <p:grpSp>
            <p:nvGrpSpPr>
              <p:cNvPr id="1332" name="Group 274"/>
              <p:cNvGrpSpPr/>
              <p:nvPr/>
            </p:nvGrpSpPr>
            <p:grpSpPr>
              <a:xfrm>
                <a:off x="4942080" y="1085400"/>
                <a:ext cx="55080" cy="47880"/>
                <a:chOff x="4942080" y="1085400"/>
                <a:chExt cx="55080" cy="47880"/>
              </a:xfrm>
            </p:grpSpPr>
            <p:sp>
              <p:nvSpPr>
                <p:cNvPr id="1333" name="CustomShape 1006"/>
                <p:cNvSpPr/>
                <p:nvPr/>
              </p:nvSpPr>
              <p:spPr>
                <a:xfrm>
                  <a:off x="4942080" y="1085400"/>
                  <a:ext cx="55080" cy="47880"/>
                </a:xfrm>
                <a:custGeom>
                  <a:avLst/>
                  <a:gdLst/>
                  <a:ahLst/>
                  <a:rect l="l" t="t" r="r" b="b"/>
                  <a:pathLst>
                    <a:path w="6860" h="5877">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w="0">
                  <a:noFill/>
                </a:ln>
              </p:spPr>
              <p:style>
                <a:lnRef idx="0"/>
                <a:fillRef idx="0"/>
                <a:effectRef idx="0"/>
                <a:fontRef idx="minor"/>
              </p:style>
            </p:sp>
            <p:sp>
              <p:nvSpPr>
                <p:cNvPr id="1334" name="CustomShape 1007"/>
                <p:cNvSpPr/>
                <p:nvPr/>
              </p:nvSpPr>
              <p:spPr>
                <a:xfrm>
                  <a:off x="4960440" y="1095840"/>
                  <a:ext cx="26640" cy="27000"/>
                </a:xfrm>
                <a:custGeom>
                  <a:avLst/>
                  <a:gdLst/>
                  <a:ahLst/>
                  <a:rect l="l" t="t" r="r" b="b"/>
                  <a:pathLst>
                    <a:path w="3412" h="3413">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w="0">
                  <a:noFill/>
                </a:ln>
              </p:spPr>
              <p:style>
                <a:lnRef idx="0"/>
                <a:fillRef idx="0"/>
                <a:effectRef idx="0"/>
                <a:fontRef idx="minor"/>
              </p:style>
            </p:sp>
          </p:grpSp>
          <p:grpSp>
            <p:nvGrpSpPr>
              <p:cNvPr id="1335" name="Group 275"/>
              <p:cNvGrpSpPr/>
              <p:nvPr/>
            </p:nvGrpSpPr>
            <p:grpSpPr>
              <a:xfrm>
                <a:off x="4908960" y="900720"/>
                <a:ext cx="38160" cy="33120"/>
                <a:chOff x="4908960" y="900720"/>
                <a:chExt cx="38160" cy="33120"/>
              </a:xfrm>
            </p:grpSpPr>
            <p:sp>
              <p:nvSpPr>
                <p:cNvPr id="1336" name="CustomShape 1008"/>
                <p:cNvSpPr/>
                <p:nvPr/>
              </p:nvSpPr>
              <p:spPr>
                <a:xfrm>
                  <a:off x="4908960" y="900720"/>
                  <a:ext cx="38160" cy="33120"/>
                </a:xfrm>
                <a:custGeom>
                  <a:avLst/>
                  <a:gdLst/>
                  <a:ahLst/>
                  <a:rect l="l" t="t" r="r" b="b"/>
                  <a:pathLst>
                    <a:path w="4815" h="4126">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w="0">
                  <a:noFill/>
                </a:ln>
              </p:spPr>
              <p:style>
                <a:lnRef idx="0"/>
                <a:fillRef idx="0"/>
                <a:effectRef idx="0"/>
                <a:fontRef idx="minor"/>
              </p:style>
            </p:sp>
            <p:sp>
              <p:nvSpPr>
                <p:cNvPr id="1337" name="CustomShape 1009"/>
                <p:cNvSpPr/>
                <p:nvPr/>
              </p:nvSpPr>
              <p:spPr>
                <a:xfrm>
                  <a:off x="4922640" y="911160"/>
                  <a:ext cx="14400" cy="12240"/>
                </a:xfrm>
                <a:custGeom>
                  <a:avLst/>
                  <a:gdLst/>
                  <a:ahLst/>
                  <a:rect l="l" t="t" r="r" b="b"/>
                  <a:pathLst>
                    <a:path w="1936" h="1661">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w="0">
                  <a:noFill/>
                </a:ln>
              </p:spPr>
              <p:style>
                <a:lnRef idx="0"/>
                <a:fillRef idx="0"/>
                <a:effectRef idx="0"/>
                <a:fontRef idx="minor"/>
              </p:style>
            </p:sp>
          </p:grpSp>
          <p:grpSp>
            <p:nvGrpSpPr>
              <p:cNvPr id="1338" name="Group 276"/>
              <p:cNvGrpSpPr/>
              <p:nvPr/>
            </p:nvGrpSpPr>
            <p:grpSpPr>
              <a:xfrm>
                <a:off x="5351400" y="874800"/>
                <a:ext cx="38160" cy="33120"/>
                <a:chOff x="5351400" y="874800"/>
                <a:chExt cx="38160" cy="33120"/>
              </a:xfrm>
            </p:grpSpPr>
            <p:sp>
              <p:nvSpPr>
                <p:cNvPr id="1339" name="CustomShape 1010"/>
                <p:cNvSpPr/>
                <p:nvPr/>
              </p:nvSpPr>
              <p:spPr>
                <a:xfrm>
                  <a:off x="5351400" y="874800"/>
                  <a:ext cx="38160" cy="33120"/>
                </a:xfrm>
                <a:custGeom>
                  <a:avLst/>
                  <a:gdLst/>
                  <a:ahLst/>
                  <a:rect l="l" t="t" r="r" b="b"/>
                  <a:pathLst>
                    <a:path w="4815" h="4126">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w="0">
                  <a:noFill/>
                </a:ln>
              </p:spPr>
              <p:style>
                <a:lnRef idx="0"/>
                <a:fillRef idx="0"/>
                <a:effectRef idx="0"/>
                <a:fontRef idx="minor"/>
              </p:style>
            </p:sp>
            <p:sp>
              <p:nvSpPr>
                <p:cNvPr id="1340" name="CustomShape 1011"/>
                <p:cNvSpPr/>
                <p:nvPr/>
              </p:nvSpPr>
              <p:spPr>
                <a:xfrm>
                  <a:off x="5365080" y="885240"/>
                  <a:ext cx="14400" cy="12240"/>
                </a:xfrm>
                <a:custGeom>
                  <a:avLst/>
                  <a:gdLst/>
                  <a:ahLst/>
                  <a:rect l="l" t="t" r="r" b="b"/>
                  <a:pathLst>
                    <a:path w="1936" h="1661">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w="0">
                  <a:noFill/>
                </a:ln>
              </p:spPr>
              <p:style>
                <a:lnRef idx="0"/>
                <a:fillRef idx="0"/>
                <a:effectRef idx="0"/>
                <a:fontRef idx="minor"/>
              </p:style>
            </p:sp>
          </p:grpSp>
          <p:grpSp>
            <p:nvGrpSpPr>
              <p:cNvPr id="1341" name="Group 277"/>
              <p:cNvGrpSpPr/>
              <p:nvPr/>
            </p:nvGrpSpPr>
            <p:grpSpPr>
              <a:xfrm>
                <a:off x="4611240" y="1018080"/>
                <a:ext cx="47160" cy="41040"/>
                <a:chOff x="4611240" y="1018080"/>
                <a:chExt cx="47160" cy="41040"/>
              </a:xfrm>
            </p:grpSpPr>
            <p:sp>
              <p:nvSpPr>
                <p:cNvPr id="1342" name="CustomShape 1012"/>
                <p:cNvSpPr/>
                <p:nvPr/>
              </p:nvSpPr>
              <p:spPr>
                <a:xfrm>
                  <a:off x="4611240" y="1018080"/>
                  <a:ext cx="47160" cy="41040"/>
                </a:xfrm>
                <a:custGeom>
                  <a:avLst/>
                  <a:gdLst/>
                  <a:ahLst/>
                  <a:rect l="l" t="t" r="r" b="b"/>
                  <a:pathLst>
                    <a:path w="5880" h="5036">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w="0">
                  <a:noFill/>
                </a:ln>
              </p:spPr>
              <p:style>
                <a:lnRef idx="0"/>
                <a:fillRef idx="0"/>
                <a:effectRef idx="0"/>
                <a:fontRef idx="minor"/>
              </p:style>
            </p:sp>
            <p:sp>
              <p:nvSpPr>
                <p:cNvPr id="1343" name="CustomShape 1013"/>
                <p:cNvSpPr/>
                <p:nvPr/>
              </p:nvSpPr>
              <p:spPr>
                <a:xfrm>
                  <a:off x="4624920" y="1028520"/>
                  <a:ext cx="23040" cy="20160"/>
                </a:xfrm>
                <a:custGeom>
                  <a:avLst/>
                  <a:gdLst/>
                  <a:ahLst/>
                  <a:rect l="l" t="t" r="r" b="b"/>
                  <a:pathLst>
                    <a:path w="3013" h="2571">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w="0">
                  <a:noFill/>
                </a:ln>
              </p:spPr>
              <p:style>
                <a:lnRef idx="0"/>
                <a:fillRef idx="0"/>
                <a:effectRef idx="0"/>
                <a:fontRef idx="minor"/>
              </p:style>
            </p:sp>
          </p:grpSp>
          <p:grpSp>
            <p:nvGrpSpPr>
              <p:cNvPr id="1344" name="Group 278"/>
              <p:cNvGrpSpPr/>
              <p:nvPr/>
            </p:nvGrpSpPr>
            <p:grpSpPr>
              <a:xfrm>
                <a:off x="4532760" y="1000800"/>
                <a:ext cx="38160" cy="33120"/>
                <a:chOff x="4532760" y="1000800"/>
                <a:chExt cx="38160" cy="33120"/>
              </a:xfrm>
            </p:grpSpPr>
            <p:sp>
              <p:nvSpPr>
                <p:cNvPr id="1345" name="CustomShape 1014"/>
                <p:cNvSpPr/>
                <p:nvPr/>
              </p:nvSpPr>
              <p:spPr>
                <a:xfrm>
                  <a:off x="4532760" y="1000800"/>
                  <a:ext cx="38160" cy="33120"/>
                </a:xfrm>
                <a:custGeom>
                  <a:avLst/>
                  <a:gdLst/>
                  <a:ahLst/>
                  <a:rect l="l" t="t" r="r" b="b"/>
                  <a:pathLst>
                    <a:path w="4804" h="4123">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w="0">
                  <a:noFill/>
                </a:ln>
              </p:spPr>
              <p:style>
                <a:lnRef idx="0"/>
                <a:fillRef idx="0"/>
                <a:effectRef idx="0"/>
                <a:fontRef idx="minor"/>
              </p:style>
            </p:sp>
            <p:sp>
              <p:nvSpPr>
                <p:cNvPr id="1346" name="CustomShape 1015"/>
                <p:cNvSpPr/>
                <p:nvPr/>
              </p:nvSpPr>
              <p:spPr>
                <a:xfrm>
                  <a:off x="4548960" y="1011240"/>
                  <a:ext cx="11880" cy="12240"/>
                </a:xfrm>
                <a:custGeom>
                  <a:avLst/>
                  <a:gdLst/>
                  <a:ahLst/>
                  <a:rect l="l" t="t" r="r" b="b"/>
                  <a:pathLst>
                    <a:path w="1658" h="1658">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w="0">
                  <a:noFill/>
                </a:ln>
              </p:spPr>
              <p:style>
                <a:lnRef idx="0"/>
                <a:fillRef idx="0"/>
                <a:effectRef idx="0"/>
                <a:fontRef idx="minor"/>
              </p:style>
            </p:sp>
          </p:grpSp>
          <p:grpSp>
            <p:nvGrpSpPr>
              <p:cNvPr id="1347" name="Group 279"/>
              <p:cNvGrpSpPr/>
              <p:nvPr/>
            </p:nvGrpSpPr>
            <p:grpSpPr>
              <a:xfrm>
                <a:off x="4623480" y="791280"/>
                <a:ext cx="38160" cy="33120"/>
                <a:chOff x="4623480" y="791280"/>
                <a:chExt cx="38160" cy="33120"/>
              </a:xfrm>
            </p:grpSpPr>
            <p:sp>
              <p:nvSpPr>
                <p:cNvPr id="1348" name="CustomShape 1016"/>
                <p:cNvSpPr/>
                <p:nvPr/>
              </p:nvSpPr>
              <p:spPr>
                <a:xfrm>
                  <a:off x="4623480" y="791280"/>
                  <a:ext cx="38160" cy="3312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w="0">
                  <a:noFill/>
                </a:ln>
              </p:spPr>
              <p:style>
                <a:lnRef idx="0"/>
                <a:fillRef idx="0"/>
                <a:effectRef idx="0"/>
                <a:fontRef idx="minor"/>
              </p:style>
            </p:sp>
            <p:sp>
              <p:nvSpPr>
                <p:cNvPr id="1349" name="CustomShape 1017"/>
                <p:cNvSpPr/>
                <p:nvPr/>
              </p:nvSpPr>
              <p:spPr>
                <a:xfrm>
                  <a:off x="4637160" y="801720"/>
                  <a:ext cx="14400" cy="12240"/>
                </a:xfrm>
                <a:custGeom>
                  <a:avLst/>
                  <a:gdLst/>
                  <a:ahLst/>
                  <a:rect l="l" t="t" r="r" b="b"/>
                  <a:pathLst>
                    <a:path w="1933" h="1654">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w="0">
                  <a:noFill/>
                </a:ln>
              </p:spPr>
              <p:style>
                <a:lnRef idx="0"/>
                <a:fillRef idx="0"/>
                <a:effectRef idx="0"/>
                <a:fontRef idx="minor"/>
              </p:style>
            </p:sp>
          </p:grpSp>
          <p:grpSp>
            <p:nvGrpSpPr>
              <p:cNvPr id="1350" name="Group 280"/>
              <p:cNvGrpSpPr/>
              <p:nvPr/>
            </p:nvGrpSpPr>
            <p:grpSpPr>
              <a:xfrm>
                <a:off x="4539600" y="914760"/>
                <a:ext cx="38160" cy="33120"/>
                <a:chOff x="4539600" y="914760"/>
                <a:chExt cx="38160" cy="33120"/>
              </a:xfrm>
            </p:grpSpPr>
            <p:sp>
              <p:nvSpPr>
                <p:cNvPr id="1351" name="CustomShape 1018"/>
                <p:cNvSpPr/>
                <p:nvPr/>
              </p:nvSpPr>
              <p:spPr>
                <a:xfrm>
                  <a:off x="4539600" y="914760"/>
                  <a:ext cx="38160" cy="33120"/>
                </a:xfrm>
                <a:custGeom>
                  <a:avLst/>
                  <a:gdLst/>
                  <a:ahLst/>
                  <a:rect l="l" t="t" r="r" b="b"/>
                  <a:pathLst>
                    <a:path w="4803" h="4126">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w="0">
                  <a:noFill/>
                </a:ln>
              </p:spPr>
              <p:style>
                <a:lnRef idx="0"/>
                <a:fillRef idx="0"/>
                <a:effectRef idx="0"/>
                <a:fontRef idx="minor"/>
              </p:style>
            </p:sp>
            <p:sp>
              <p:nvSpPr>
                <p:cNvPr id="1352" name="CustomShape 1019"/>
                <p:cNvSpPr/>
                <p:nvPr/>
              </p:nvSpPr>
              <p:spPr>
                <a:xfrm>
                  <a:off x="4555800" y="925200"/>
                  <a:ext cx="11880" cy="12240"/>
                </a:xfrm>
                <a:custGeom>
                  <a:avLst/>
                  <a:gdLst/>
                  <a:ahLst/>
                  <a:rect l="l" t="t" r="r" b="b"/>
                  <a:pathLst>
                    <a:path w="1658" h="1659">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1353" name="Group 281"/>
              <p:cNvGrpSpPr/>
              <p:nvPr/>
            </p:nvGrpSpPr>
            <p:grpSpPr>
              <a:xfrm>
                <a:off x="4788000" y="956880"/>
                <a:ext cx="54000" cy="47160"/>
                <a:chOff x="4788000" y="956880"/>
                <a:chExt cx="54000" cy="47160"/>
              </a:xfrm>
            </p:grpSpPr>
            <p:sp>
              <p:nvSpPr>
                <p:cNvPr id="1354" name="CustomShape 1020"/>
                <p:cNvSpPr/>
                <p:nvPr/>
              </p:nvSpPr>
              <p:spPr>
                <a:xfrm>
                  <a:off x="4788000" y="956880"/>
                  <a:ext cx="54000" cy="47160"/>
                </a:xfrm>
                <a:custGeom>
                  <a:avLst/>
                  <a:gdLst/>
                  <a:ahLst/>
                  <a:rect l="l" t="t" r="r" b="b"/>
                  <a:pathLst>
                    <a:path w="6715" h="5762">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w="0">
                  <a:noFill/>
                </a:ln>
              </p:spPr>
              <p:style>
                <a:lnRef idx="0"/>
                <a:fillRef idx="0"/>
                <a:effectRef idx="0"/>
                <a:fontRef idx="minor"/>
              </p:style>
            </p:sp>
            <p:sp>
              <p:nvSpPr>
                <p:cNvPr id="1355" name="CustomShape 1021"/>
                <p:cNvSpPr/>
                <p:nvPr/>
              </p:nvSpPr>
              <p:spPr>
                <a:xfrm>
                  <a:off x="4801680" y="967320"/>
                  <a:ext cx="30240" cy="26280"/>
                </a:xfrm>
                <a:custGeom>
                  <a:avLst/>
                  <a:gdLst/>
                  <a:ahLst/>
                  <a:rect l="l" t="t" r="r" b="b"/>
                  <a:pathLst>
                    <a:path w="3848" h="3295">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w="0">
                  <a:noFill/>
                </a:ln>
              </p:spPr>
              <p:style>
                <a:lnRef idx="0"/>
                <a:fillRef idx="0"/>
                <a:effectRef idx="0"/>
                <a:fontRef idx="minor"/>
              </p:style>
            </p:sp>
          </p:grpSp>
          <p:grpSp>
            <p:nvGrpSpPr>
              <p:cNvPr id="1356" name="Group 283"/>
              <p:cNvGrpSpPr/>
              <p:nvPr/>
            </p:nvGrpSpPr>
            <p:grpSpPr>
              <a:xfrm>
                <a:off x="4706640" y="1183320"/>
                <a:ext cx="31320" cy="27360"/>
                <a:chOff x="4706640" y="1183320"/>
                <a:chExt cx="31320" cy="27360"/>
              </a:xfrm>
            </p:grpSpPr>
            <p:sp>
              <p:nvSpPr>
                <p:cNvPr id="1357" name="CustomShape 1022"/>
                <p:cNvSpPr/>
                <p:nvPr/>
              </p:nvSpPr>
              <p:spPr>
                <a:xfrm>
                  <a:off x="4706640" y="1183320"/>
                  <a:ext cx="31320" cy="27360"/>
                </a:xfrm>
                <a:custGeom>
                  <a:avLst/>
                  <a:gdLst/>
                  <a:ahLst/>
                  <a:rect l="l" t="t" r="r" b="b"/>
                  <a:pathLst>
                    <a:path w="3993" h="3432">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w="0">
                  <a:noFill/>
                </a:ln>
              </p:spPr>
              <p:style>
                <a:lnRef idx="0"/>
                <a:fillRef idx="0"/>
                <a:effectRef idx="0"/>
                <a:fontRef idx="minor"/>
              </p:style>
            </p:sp>
            <p:sp>
              <p:nvSpPr>
                <p:cNvPr id="1358" name="CustomShape 1023"/>
                <p:cNvSpPr/>
                <p:nvPr/>
              </p:nvSpPr>
              <p:spPr>
                <a:xfrm>
                  <a:off x="4720320" y="1193760"/>
                  <a:ext cx="7560" cy="6480"/>
                </a:xfrm>
                <a:custGeom>
                  <a:avLst/>
                  <a:gdLst/>
                  <a:ahLst/>
                  <a:rect l="l" t="t" r="r" b="b"/>
                  <a:pathLst>
                    <a:path w="1126" h="976">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w="0">
                  <a:noFill/>
                </a:ln>
              </p:spPr>
              <p:style>
                <a:lnRef idx="0"/>
                <a:fillRef idx="0"/>
                <a:effectRef idx="0"/>
                <a:fontRef idx="minor"/>
              </p:style>
            </p:sp>
          </p:grpSp>
          <p:grpSp>
            <p:nvGrpSpPr>
              <p:cNvPr id="1359" name="Group 284"/>
              <p:cNvGrpSpPr/>
              <p:nvPr/>
            </p:nvGrpSpPr>
            <p:grpSpPr>
              <a:xfrm>
                <a:off x="4790880" y="1222920"/>
                <a:ext cx="40680" cy="35280"/>
                <a:chOff x="4790880" y="1222920"/>
                <a:chExt cx="40680" cy="35280"/>
              </a:xfrm>
            </p:grpSpPr>
            <p:sp>
              <p:nvSpPr>
                <p:cNvPr id="1360" name="CustomShape 1024"/>
                <p:cNvSpPr/>
                <p:nvPr/>
              </p:nvSpPr>
              <p:spPr>
                <a:xfrm>
                  <a:off x="4790880" y="1222920"/>
                  <a:ext cx="40680" cy="35280"/>
                </a:xfrm>
                <a:custGeom>
                  <a:avLst/>
                  <a:gdLst/>
                  <a:ahLst/>
                  <a:rect l="l" t="t" r="r" b="b"/>
                  <a:pathLst>
                    <a:path w="5118" h="4383">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w="0">
                  <a:noFill/>
                </a:ln>
              </p:spPr>
              <p:style>
                <a:lnRef idx="0"/>
                <a:fillRef idx="0"/>
                <a:effectRef idx="0"/>
                <a:fontRef idx="minor"/>
              </p:style>
            </p:sp>
            <p:sp>
              <p:nvSpPr>
                <p:cNvPr id="1361" name="CustomShape 1025"/>
                <p:cNvSpPr/>
                <p:nvPr/>
              </p:nvSpPr>
              <p:spPr>
                <a:xfrm>
                  <a:off x="4804200" y="1233360"/>
                  <a:ext cx="16920" cy="14400"/>
                </a:xfrm>
                <a:custGeom>
                  <a:avLst/>
                  <a:gdLst/>
                  <a:ahLst/>
                  <a:rect l="l" t="t" r="r" b="b"/>
                  <a:pathLst>
                    <a:path w="2251" h="1931">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w="0">
                  <a:noFill/>
                </a:ln>
              </p:spPr>
              <p:style>
                <a:lnRef idx="0"/>
                <a:fillRef idx="0"/>
                <a:effectRef idx="0"/>
                <a:fontRef idx="minor"/>
              </p:style>
            </p:sp>
          </p:grpSp>
          <p:grpSp>
            <p:nvGrpSpPr>
              <p:cNvPr id="1362" name="Group 285"/>
              <p:cNvGrpSpPr/>
              <p:nvPr/>
            </p:nvGrpSpPr>
            <p:grpSpPr>
              <a:xfrm>
                <a:off x="4758120" y="1275840"/>
                <a:ext cx="31320" cy="27360"/>
                <a:chOff x="4758120" y="1275840"/>
                <a:chExt cx="31320" cy="27360"/>
              </a:xfrm>
            </p:grpSpPr>
            <p:sp>
              <p:nvSpPr>
                <p:cNvPr id="1363" name="CustomShape 1026"/>
                <p:cNvSpPr/>
                <p:nvPr/>
              </p:nvSpPr>
              <p:spPr>
                <a:xfrm>
                  <a:off x="4758120" y="1275840"/>
                  <a:ext cx="31320" cy="27360"/>
                </a:xfrm>
                <a:custGeom>
                  <a:avLst/>
                  <a:gdLst/>
                  <a:ahLst/>
                  <a:rect l="l" t="t" r="r" b="b"/>
                  <a:pathLst>
                    <a:path w="3993" h="3421">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w="0">
                  <a:noFill/>
                </a:ln>
              </p:spPr>
              <p:style>
                <a:lnRef idx="0"/>
                <a:fillRef idx="0"/>
                <a:effectRef idx="0"/>
                <a:fontRef idx="minor"/>
              </p:style>
            </p:sp>
            <p:sp>
              <p:nvSpPr>
                <p:cNvPr id="1364" name="CustomShape 1027"/>
                <p:cNvSpPr/>
                <p:nvPr/>
              </p:nvSpPr>
              <p:spPr>
                <a:xfrm>
                  <a:off x="4771440" y="1286280"/>
                  <a:ext cx="7560" cy="6480"/>
                </a:xfrm>
                <a:custGeom>
                  <a:avLst/>
                  <a:gdLst/>
                  <a:ahLst/>
                  <a:rect l="l" t="t" r="r" b="b"/>
                  <a:pathLst>
                    <a:path w="1138" h="967">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w="0">
                  <a:noFill/>
                </a:ln>
              </p:spPr>
              <p:style>
                <a:lnRef idx="0"/>
                <a:fillRef idx="0"/>
                <a:effectRef idx="0"/>
                <a:fontRef idx="minor"/>
              </p:style>
            </p:sp>
          </p:grpSp>
          <p:grpSp>
            <p:nvGrpSpPr>
              <p:cNvPr id="1365" name="Group 286"/>
              <p:cNvGrpSpPr/>
              <p:nvPr/>
            </p:nvGrpSpPr>
            <p:grpSpPr>
              <a:xfrm>
                <a:off x="4829400" y="1227960"/>
                <a:ext cx="38520" cy="33480"/>
                <a:chOff x="4829400" y="1227960"/>
                <a:chExt cx="38520" cy="33480"/>
              </a:xfrm>
            </p:grpSpPr>
            <p:sp>
              <p:nvSpPr>
                <p:cNvPr id="1366" name="CustomShape 1028"/>
                <p:cNvSpPr/>
                <p:nvPr/>
              </p:nvSpPr>
              <p:spPr>
                <a:xfrm>
                  <a:off x="4829400" y="1227960"/>
                  <a:ext cx="38520" cy="33480"/>
                </a:xfrm>
                <a:custGeom>
                  <a:avLst/>
                  <a:gdLst/>
                  <a:ahLst/>
                  <a:rect l="l" t="t" r="r" b="b"/>
                  <a:pathLst>
                    <a:path w="4864" h="4167">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w="0">
                  <a:noFill/>
                </a:ln>
              </p:spPr>
              <p:style>
                <a:lnRef idx="0"/>
                <a:fillRef idx="0"/>
                <a:effectRef idx="0"/>
                <a:fontRef idx="minor"/>
              </p:style>
            </p:sp>
            <p:sp>
              <p:nvSpPr>
                <p:cNvPr id="1367" name="CustomShape 1029"/>
                <p:cNvSpPr/>
                <p:nvPr/>
              </p:nvSpPr>
              <p:spPr>
                <a:xfrm>
                  <a:off x="4843080" y="1238400"/>
                  <a:ext cx="14760" cy="12600"/>
                </a:xfrm>
                <a:custGeom>
                  <a:avLst/>
                  <a:gdLst/>
                  <a:ahLst/>
                  <a:rect l="l" t="t" r="r" b="b"/>
                  <a:pathLst>
                    <a:path w="1985" h="1702">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w="0">
                  <a:noFill/>
                </a:ln>
              </p:spPr>
              <p:style>
                <a:lnRef idx="0"/>
                <a:fillRef idx="0"/>
                <a:effectRef idx="0"/>
                <a:fontRef idx="minor"/>
              </p:style>
            </p:sp>
          </p:grpSp>
          <p:grpSp>
            <p:nvGrpSpPr>
              <p:cNvPr id="1368" name="Group 287"/>
              <p:cNvGrpSpPr/>
              <p:nvPr/>
            </p:nvGrpSpPr>
            <p:grpSpPr>
              <a:xfrm>
                <a:off x="4848480" y="1278720"/>
                <a:ext cx="31320" cy="27360"/>
                <a:chOff x="4848480" y="1278720"/>
                <a:chExt cx="31320" cy="27360"/>
              </a:xfrm>
            </p:grpSpPr>
            <p:sp>
              <p:nvSpPr>
                <p:cNvPr id="1369" name="CustomShape 1030"/>
                <p:cNvSpPr/>
                <p:nvPr/>
              </p:nvSpPr>
              <p:spPr>
                <a:xfrm>
                  <a:off x="4848480" y="1278720"/>
                  <a:ext cx="31320" cy="27360"/>
                </a:xfrm>
                <a:custGeom>
                  <a:avLst/>
                  <a:gdLst/>
                  <a:ahLst/>
                  <a:rect l="l" t="t" r="r" b="b"/>
                  <a:pathLst>
                    <a:path w="4005" h="3429">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w="0">
                  <a:noFill/>
                </a:ln>
              </p:spPr>
              <p:style>
                <a:lnRef idx="0"/>
                <a:fillRef idx="0"/>
                <a:effectRef idx="0"/>
                <a:fontRef idx="minor"/>
              </p:style>
            </p:sp>
            <p:sp>
              <p:nvSpPr>
                <p:cNvPr id="1370" name="CustomShape 1031"/>
                <p:cNvSpPr/>
                <p:nvPr/>
              </p:nvSpPr>
              <p:spPr>
                <a:xfrm>
                  <a:off x="4862160" y="1289160"/>
                  <a:ext cx="7560" cy="6480"/>
                </a:xfrm>
                <a:custGeom>
                  <a:avLst/>
                  <a:gdLst/>
                  <a:ahLst/>
                  <a:rect l="l" t="t" r="r" b="b"/>
                  <a:pathLst>
                    <a:path w="1126" h="967">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w="0">
                  <a:noFill/>
                </a:ln>
              </p:spPr>
              <p:style>
                <a:lnRef idx="0"/>
                <a:fillRef idx="0"/>
                <a:effectRef idx="0"/>
                <a:fontRef idx="minor"/>
              </p:style>
            </p:sp>
          </p:grpSp>
          <p:grpSp>
            <p:nvGrpSpPr>
              <p:cNvPr id="1371" name="Group 289"/>
              <p:cNvGrpSpPr/>
              <p:nvPr/>
            </p:nvGrpSpPr>
            <p:grpSpPr>
              <a:xfrm>
                <a:off x="4883760" y="1269000"/>
                <a:ext cx="31320" cy="27360"/>
                <a:chOff x="4883760" y="1269000"/>
                <a:chExt cx="31320" cy="27360"/>
              </a:xfrm>
            </p:grpSpPr>
            <p:sp>
              <p:nvSpPr>
                <p:cNvPr id="1372" name="CustomShape 1032"/>
                <p:cNvSpPr/>
                <p:nvPr/>
              </p:nvSpPr>
              <p:spPr>
                <a:xfrm>
                  <a:off x="4883760" y="1269000"/>
                  <a:ext cx="31320" cy="27360"/>
                </a:xfrm>
                <a:custGeom>
                  <a:avLst/>
                  <a:gdLst/>
                  <a:ahLst/>
                  <a:rect l="l" t="t" r="r" b="b"/>
                  <a:pathLst>
                    <a:path w="4005" h="3429">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w="0">
                  <a:noFill/>
                </a:ln>
              </p:spPr>
              <p:style>
                <a:lnRef idx="0"/>
                <a:fillRef idx="0"/>
                <a:effectRef idx="0"/>
                <a:fontRef idx="minor"/>
              </p:style>
            </p:sp>
            <p:sp>
              <p:nvSpPr>
                <p:cNvPr id="1373" name="CustomShape 1033"/>
                <p:cNvSpPr/>
                <p:nvPr/>
              </p:nvSpPr>
              <p:spPr>
                <a:xfrm>
                  <a:off x="4898880" y="1279440"/>
                  <a:ext cx="6120" cy="648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1374" name="Group 291"/>
              <p:cNvGrpSpPr/>
              <p:nvPr/>
            </p:nvGrpSpPr>
            <p:grpSpPr>
              <a:xfrm>
                <a:off x="4907880" y="1301400"/>
                <a:ext cx="31320" cy="27360"/>
                <a:chOff x="4907880" y="1301400"/>
                <a:chExt cx="31320" cy="27360"/>
              </a:xfrm>
            </p:grpSpPr>
            <p:sp>
              <p:nvSpPr>
                <p:cNvPr id="1375" name="CustomShape 1034"/>
                <p:cNvSpPr/>
                <p:nvPr/>
              </p:nvSpPr>
              <p:spPr>
                <a:xfrm>
                  <a:off x="4907880" y="1301400"/>
                  <a:ext cx="31320" cy="27360"/>
                </a:xfrm>
                <a:custGeom>
                  <a:avLst/>
                  <a:gdLst/>
                  <a:ahLst/>
                  <a:rect l="l" t="t" r="r" b="b"/>
                  <a:pathLst>
                    <a:path w="4005" h="342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w="0">
                  <a:noFill/>
                </a:ln>
              </p:spPr>
              <p:style>
                <a:lnRef idx="0"/>
                <a:fillRef idx="0"/>
                <a:effectRef idx="0"/>
                <a:fontRef idx="minor"/>
              </p:style>
            </p:sp>
            <p:sp>
              <p:nvSpPr>
                <p:cNvPr id="1376" name="CustomShape 1035"/>
                <p:cNvSpPr/>
                <p:nvPr/>
              </p:nvSpPr>
              <p:spPr>
                <a:xfrm>
                  <a:off x="4921560" y="1311840"/>
                  <a:ext cx="7560" cy="6480"/>
                </a:xfrm>
                <a:custGeom>
                  <a:avLst/>
                  <a:gdLst/>
                  <a:ahLst/>
                  <a:rect l="l" t="t" r="r" b="b"/>
                  <a:pathLst>
                    <a:path w="1126" h="967">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w="0">
                  <a:noFill/>
                </a:ln>
              </p:spPr>
              <p:style>
                <a:lnRef idx="0"/>
                <a:fillRef idx="0"/>
                <a:effectRef idx="0"/>
                <a:fontRef idx="minor"/>
              </p:style>
            </p:sp>
          </p:grpSp>
          <p:grpSp>
            <p:nvGrpSpPr>
              <p:cNvPr id="1377" name="Group 292"/>
              <p:cNvGrpSpPr/>
              <p:nvPr/>
            </p:nvGrpSpPr>
            <p:grpSpPr>
              <a:xfrm>
                <a:off x="4820040" y="1305720"/>
                <a:ext cx="31320" cy="27360"/>
                <a:chOff x="4820040" y="1305720"/>
                <a:chExt cx="31320" cy="27360"/>
              </a:xfrm>
            </p:grpSpPr>
            <p:sp>
              <p:nvSpPr>
                <p:cNvPr id="1378" name="CustomShape 1036"/>
                <p:cNvSpPr/>
                <p:nvPr/>
              </p:nvSpPr>
              <p:spPr>
                <a:xfrm>
                  <a:off x="4820040" y="1305720"/>
                  <a:ext cx="31320" cy="27360"/>
                </a:xfrm>
                <a:custGeom>
                  <a:avLst/>
                  <a:gdLst/>
                  <a:ahLst/>
                  <a:rect l="l" t="t" r="r" b="b"/>
                  <a:pathLst>
                    <a:path w="3993" h="342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w="0">
                  <a:noFill/>
                </a:ln>
              </p:spPr>
              <p:style>
                <a:lnRef idx="0"/>
                <a:fillRef idx="0"/>
                <a:effectRef idx="0"/>
                <a:fontRef idx="minor"/>
              </p:style>
            </p:sp>
            <p:sp>
              <p:nvSpPr>
                <p:cNvPr id="1379" name="CustomShape 1037"/>
                <p:cNvSpPr/>
                <p:nvPr/>
              </p:nvSpPr>
              <p:spPr>
                <a:xfrm>
                  <a:off x="4833720" y="1315800"/>
                  <a:ext cx="7560" cy="6480"/>
                </a:xfrm>
                <a:custGeom>
                  <a:avLst/>
                  <a:gdLst/>
                  <a:ahLst/>
                  <a:rect l="l" t="t" r="r" b="b"/>
                  <a:pathLst>
                    <a:path w="1138" h="977">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w="0">
                  <a:noFill/>
                </a:ln>
              </p:spPr>
              <p:style>
                <a:lnRef idx="0"/>
                <a:fillRef idx="0"/>
                <a:effectRef idx="0"/>
                <a:fontRef idx="minor"/>
              </p:style>
            </p:sp>
          </p:grpSp>
          <p:grpSp>
            <p:nvGrpSpPr>
              <p:cNvPr id="1380" name="Group 293"/>
              <p:cNvGrpSpPr/>
              <p:nvPr/>
            </p:nvGrpSpPr>
            <p:grpSpPr>
              <a:xfrm>
                <a:off x="4831920" y="1354680"/>
                <a:ext cx="31320" cy="27360"/>
                <a:chOff x="4831920" y="1354680"/>
                <a:chExt cx="31320" cy="27360"/>
              </a:xfrm>
            </p:grpSpPr>
            <p:sp>
              <p:nvSpPr>
                <p:cNvPr id="1381" name="CustomShape 1038"/>
                <p:cNvSpPr/>
                <p:nvPr/>
              </p:nvSpPr>
              <p:spPr>
                <a:xfrm>
                  <a:off x="4831920" y="1354680"/>
                  <a:ext cx="31320" cy="27360"/>
                </a:xfrm>
                <a:custGeom>
                  <a:avLst/>
                  <a:gdLst/>
                  <a:ahLst/>
                  <a:rect l="l" t="t" r="r" b="b"/>
                  <a:pathLst>
                    <a:path w="4005" h="3432">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w="0">
                  <a:noFill/>
                </a:ln>
              </p:spPr>
              <p:style>
                <a:lnRef idx="0"/>
                <a:fillRef idx="0"/>
                <a:effectRef idx="0"/>
                <a:fontRef idx="minor"/>
              </p:style>
            </p:sp>
            <p:sp>
              <p:nvSpPr>
                <p:cNvPr id="1382" name="CustomShape 1039"/>
                <p:cNvSpPr/>
                <p:nvPr/>
              </p:nvSpPr>
              <p:spPr>
                <a:xfrm>
                  <a:off x="4845600" y="1365120"/>
                  <a:ext cx="7560" cy="6480"/>
                </a:xfrm>
                <a:custGeom>
                  <a:avLst/>
                  <a:gdLst/>
                  <a:ahLst/>
                  <a:rect l="l" t="t" r="r" b="b"/>
                  <a:pathLst>
                    <a:path w="1126" h="976">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w="0">
                  <a:noFill/>
                </a:ln>
              </p:spPr>
              <p:style>
                <a:lnRef idx="0"/>
                <a:fillRef idx="0"/>
                <a:effectRef idx="0"/>
                <a:fontRef idx="minor"/>
              </p:style>
            </p:sp>
          </p:grpSp>
          <p:grpSp>
            <p:nvGrpSpPr>
              <p:cNvPr id="1383" name="Group 294"/>
              <p:cNvGrpSpPr/>
              <p:nvPr/>
            </p:nvGrpSpPr>
            <p:grpSpPr>
              <a:xfrm>
                <a:off x="4788360" y="1340280"/>
                <a:ext cx="31320" cy="27360"/>
                <a:chOff x="4788360" y="1340280"/>
                <a:chExt cx="31320" cy="27360"/>
              </a:xfrm>
            </p:grpSpPr>
            <p:sp>
              <p:nvSpPr>
                <p:cNvPr id="1384" name="CustomShape 1040"/>
                <p:cNvSpPr/>
                <p:nvPr/>
              </p:nvSpPr>
              <p:spPr>
                <a:xfrm>
                  <a:off x="4788360" y="1340280"/>
                  <a:ext cx="31320" cy="27360"/>
                </a:xfrm>
                <a:custGeom>
                  <a:avLst/>
                  <a:gdLst/>
                  <a:ahLst/>
                  <a:rect l="l" t="t" r="r" b="b"/>
                  <a:pathLst>
                    <a:path w="4001" h="342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w="0">
                  <a:noFill/>
                </a:ln>
              </p:spPr>
              <p:style>
                <a:lnRef idx="0"/>
                <a:fillRef idx="0"/>
                <a:effectRef idx="0"/>
                <a:fontRef idx="minor"/>
              </p:style>
            </p:sp>
            <p:sp>
              <p:nvSpPr>
                <p:cNvPr id="1385" name="CustomShape 1041"/>
                <p:cNvSpPr/>
                <p:nvPr/>
              </p:nvSpPr>
              <p:spPr>
                <a:xfrm>
                  <a:off x="4803120" y="1350720"/>
                  <a:ext cx="6120" cy="648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1386" name="Group 295"/>
              <p:cNvGrpSpPr/>
              <p:nvPr/>
            </p:nvGrpSpPr>
            <p:grpSpPr>
              <a:xfrm>
                <a:off x="4983840" y="1179000"/>
                <a:ext cx="31320" cy="27360"/>
                <a:chOff x="4983840" y="1179000"/>
                <a:chExt cx="31320" cy="27360"/>
              </a:xfrm>
            </p:grpSpPr>
            <p:sp>
              <p:nvSpPr>
                <p:cNvPr id="1387" name="CustomShape 1042"/>
                <p:cNvSpPr/>
                <p:nvPr/>
              </p:nvSpPr>
              <p:spPr>
                <a:xfrm>
                  <a:off x="4983840" y="1179000"/>
                  <a:ext cx="31320" cy="27360"/>
                </a:xfrm>
                <a:custGeom>
                  <a:avLst/>
                  <a:gdLst/>
                  <a:ahLst/>
                  <a:rect l="l" t="t" r="r" b="b"/>
                  <a:pathLst>
                    <a:path w="3993" h="3432">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1388" name="CustomShape 1043"/>
                <p:cNvSpPr/>
                <p:nvPr/>
              </p:nvSpPr>
              <p:spPr>
                <a:xfrm>
                  <a:off x="4998960" y="1189440"/>
                  <a:ext cx="6120" cy="648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w="0">
                  <a:noFill/>
                </a:ln>
              </p:spPr>
              <p:style>
                <a:lnRef idx="0"/>
                <a:fillRef idx="0"/>
                <a:effectRef idx="0"/>
                <a:fontRef idx="minor"/>
              </p:style>
            </p:sp>
          </p:grpSp>
          <p:grpSp>
            <p:nvGrpSpPr>
              <p:cNvPr id="1389" name="Group 297"/>
              <p:cNvGrpSpPr/>
              <p:nvPr/>
            </p:nvGrpSpPr>
            <p:grpSpPr>
              <a:xfrm>
                <a:off x="4995360" y="1297440"/>
                <a:ext cx="31320" cy="27360"/>
                <a:chOff x="4995360" y="1297440"/>
                <a:chExt cx="31320" cy="27360"/>
              </a:xfrm>
            </p:grpSpPr>
            <p:sp>
              <p:nvSpPr>
                <p:cNvPr id="1390" name="CustomShape 1044"/>
                <p:cNvSpPr/>
                <p:nvPr/>
              </p:nvSpPr>
              <p:spPr>
                <a:xfrm>
                  <a:off x="4995360" y="1297440"/>
                  <a:ext cx="31320" cy="27360"/>
                </a:xfrm>
                <a:custGeom>
                  <a:avLst/>
                  <a:gdLst/>
                  <a:ahLst/>
                  <a:rect l="l" t="t" r="r" b="b"/>
                  <a:pathLst>
                    <a:path w="4005" h="3432">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w="0">
                  <a:noFill/>
                </a:ln>
              </p:spPr>
              <p:style>
                <a:lnRef idx="0"/>
                <a:fillRef idx="0"/>
                <a:effectRef idx="0"/>
                <a:fontRef idx="minor"/>
              </p:style>
            </p:sp>
            <p:sp>
              <p:nvSpPr>
                <p:cNvPr id="1391" name="CustomShape 1045"/>
                <p:cNvSpPr/>
                <p:nvPr/>
              </p:nvSpPr>
              <p:spPr>
                <a:xfrm>
                  <a:off x="5009040" y="1307880"/>
                  <a:ext cx="7560" cy="6480"/>
                </a:xfrm>
                <a:custGeom>
                  <a:avLst/>
                  <a:gdLst/>
                  <a:ahLst/>
                  <a:rect l="l" t="t" r="r" b="b"/>
                  <a:pathLst>
                    <a:path w="1126" h="973">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w="0">
                  <a:noFill/>
                </a:ln>
              </p:spPr>
              <p:style>
                <a:lnRef idx="0"/>
                <a:fillRef idx="0"/>
                <a:effectRef idx="0"/>
                <a:fontRef idx="minor"/>
              </p:style>
            </p:sp>
          </p:grpSp>
          <p:grpSp>
            <p:nvGrpSpPr>
              <p:cNvPr id="1392" name="Group 299"/>
              <p:cNvGrpSpPr/>
              <p:nvPr/>
            </p:nvGrpSpPr>
            <p:grpSpPr>
              <a:xfrm>
                <a:off x="4995360" y="1326960"/>
                <a:ext cx="31320" cy="27360"/>
                <a:chOff x="4995360" y="1326960"/>
                <a:chExt cx="31320" cy="27360"/>
              </a:xfrm>
            </p:grpSpPr>
            <p:sp>
              <p:nvSpPr>
                <p:cNvPr id="1393" name="CustomShape 1046"/>
                <p:cNvSpPr/>
                <p:nvPr/>
              </p:nvSpPr>
              <p:spPr>
                <a:xfrm>
                  <a:off x="4995360" y="1326960"/>
                  <a:ext cx="31320" cy="27360"/>
                </a:xfrm>
                <a:custGeom>
                  <a:avLst/>
                  <a:gdLst/>
                  <a:ahLst/>
                  <a:rect l="l" t="t" r="r" b="b"/>
                  <a:pathLst>
                    <a:path w="4005" h="3432">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w="0">
                  <a:noFill/>
                </a:ln>
              </p:spPr>
              <p:style>
                <a:lnRef idx="0"/>
                <a:fillRef idx="0"/>
                <a:effectRef idx="0"/>
                <a:fontRef idx="minor"/>
              </p:style>
            </p:sp>
            <p:sp>
              <p:nvSpPr>
                <p:cNvPr id="1394" name="CustomShape 1047"/>
                <p:cNvSpPr/>
                <p:nvPr/>
              </p:nvSpPr>
              <p:spPr>
                <a:xfrm>
                  <a:off x="5009040" y="1337400"/>
                  <a:ext cx="7560" cy="6480"/>
                </a:xfrm>
                <a:custGeom>
                  <a:avLst/>
                  <a:gdLst/>
                  <a:ahLst/>
                  <a:rect l="l" t="t" r="r" b="b"/>
                  <a:pathLst>
                    <a:path w="1126" h="967">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w="0">
                  <a:noFill/>
                </a:ln>
              </p:spPr>
              <p:style>
                <a:lnRef idx="0"/>
                <a:fillRef idx="0"/>
                <a:effectRef idx="0"/>
                <a:fontRef idx="minor"/>
              </p:style>
            </p:sp>
          </p:grpSp>
          <p:grpSp>
            <p:nvGrpSpPr>
              <p:cNvPr id="1395" name="Group 300"/>
              <p:cNvGrpSpPr/>
              <p:nvPr/>
            </p:nvGrpSpPr>
            <p:grpSpPr>
              <a:xfrm>
                <a:off x="5036040" y="1420920"/>
                <a:ext cx="31320" cy="27360"/>
                <a:chOff x="5036040" y="1420920"/>
                <a:chExt cx="31320" cy="27360"/>
              </a:xfrm>
            </p:grpSpPr>
            <p:sp>
              <p:nvSpPr>
                <p:cNvPr id="1396" name="CustomShape 1048"/>
                <p:cNvSpPr/>
                <p:nvPr/>
              </p:nvSpPr>
              <p:spPr>
                <a:xfrm>
                  <a:off x="5036040" y="1420920"/>
                  <a:ext cx="31320" cy="27360"/>
                </a:xfrm>
                <a:custGeom>
                  <a:avLst/>
                  <a:gdLst/>
                  <a:ahLst/>
                  <a:rect l="l" t="t" r="r" b="b"/>
                  <a:pathLst>
                    <a:path w="3993" h="3433">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1397" name="CustomShape 1049"/>
                <p:cNvSpPr/>
                <p:nvPr/>
              </p:nvSpPr>
              <p:spPr>
                <a:xfrm>
                  <a:off x="5049720" y="1431360"/>
                  <a:ext cx="7560" cy="6480"/>
                </a:xfrm>
                <a:custGeom>
                  <a:avLst/>
                  <a:gdLst/>
                  <a:ahLst/>
                  <a:rect l="l" t="t" r="r" b="b"/>
                  <a:pathLst>
                    <a:path w="1138" h="972">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w="0">
                  <a:noFill/>
                </a:ln>
              </p:spPr>
              <p:style>
                <a:lnRef idx="0"/>
                <a:fillRef idx="0"/>
                <a:effectRef idx="0"/>
                <a:fontRef idx="minor"/>
              </p:style>
            </p:sp>
          </p:grpSp>
          <p:grpSp>
            <p:nvGrpSpPr>
              <p:cNvPr id="1398" name="Group 301"/>
              <p:cNvGrpSpPr/>
              <p:nvPr/>
            </p:nvGrpSpPr>
            <p:grpSpPr>
              <a:xfrm>
                <a:off x="5115600" y="1301400"/>
                <a:ext cx="31320" cy="27360"/>
                <a:chOff x="5115600" y="1301400"/>
                <a:chExt cx="31320" cy="27360"/>
              </a:xfrm>
            </p:grpSpPr>
            <p:sp>
              <p:nvSpPr>
                <p:cNvPr id="1399" name="CustomShape 1050"/>
                <p:cNvSpPr/>
                <p:nvPr/>
              </p:nvSpPr>
              <p:spPr>
                <a:xfrm>
                  <a:off x="5115600" y="1301400"/>
                  <a:ext cx="31320" cy="27360"/>
                </a:xfrm>
                <a:custGeom>
                  <a:avLst/>
                  <a:gdLst/>
                  <a:ahLst/>
                  <a:rect l="l" t="t" r="r" b="b"/>
                  <a:pathLst>
                    <a:path w="4005" h="342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w="0">
                  <a:noFill/>
                </a:ln>
              </p:spPr>
              <p:style>
                <a:lnRef idx="0"/>
                <a:fillRef idx="0"/>
                <a:effectRef idx="0"/>
                <a:fontRef idx="minor"/>
              </p:style>
            </p:sp>
            <p:sp>
              <p:nvSpPr>
                <p:cNvPr id="1400" name="CustomShape 1051"/>
                <p:cNvSpPr/>
                <p:nvPr/>
              </p:nvSpPr>
              <p:spPr>
                <a:xfrm>
                  <a:off x="5129280" y="1311840"/>
                  <a:ext cx="7560" cy="648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w="0">
                  <a:noFill/>
                </a:ln>
              </p:spPr>
              <p:style>
                <a:lnRef idx="0"/>
                <a:fillRef idx="0"/>
                <a:effectRef idx="0"/>
                <a:fontRef idx="minor"/>
              </p:style>
            </p:sp>
          </p:grpSp>
          <p:grpSp>
            <p:nvGrpSpPr>
              <p:cNvPr id="1401" name="Group 302"/>
              <p:cNvGrpSpPr/>
              <p:nvPr/>
            </p:nvGrpSpPr>
            <p:grpSpPr>
              <a:xfrm>
                <a:off x="5160960" y="1345680"/>
                <a:ext cx="31320" cy="27360"/>
                <a:chOff x="5160960" y="1345680"/>
                <a:chExt cx="31320" cy="27360"/>
              </a:xfrm>
            </p:grpSpPr>
            <p:sp>
              <p:nvSpPr>
                <p:cNvPr id="1402" name="CustomShape 1052"/>
                <p:cNvSpPr/>
                <p:nvPr/>
              </p:nvSpPr>
              <p:spPr>
                <a:xfrm>
                  <a:off x="5160960" y="1345680"/>
                  <a:ext cx="31320" cy="27360"/>
                </a:xfrm>
                <a:custGeom>
                  <a:avLst/>
                  <a:gdLst/>
                  <a:ahLst/>
                  <a:rect l="l" t="t" r="r" b="b"/>
                  <a:pathLst>
                    <a:path w="4005" h="3421">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w="0">
                  <a:noFill/>
                </a:ln>
              </p:spPr>
              <p:style>
                <a:lnRef idx="0"/>
                <a:fillRef idx="0"/>
                <a:effectRef idx="0"/>
                <a:fontRef idx="minor"/>
              </p:style>
            </p:sp>
            <p:sp>
              <p:nvSpPr>
                <p:cNvPr id="1403" name="CustomShape 1053"/>
                <p:cNvSpPr/>
                <p:nvPr/>
              </p:nvSpPr>
              <p:spPr>
                <a:xfrm>
                  <a:off x="5174640" y="1356120"/>
                  <a:ext cx="7560" cy="6480"/>
                </a:xfrm>
                <a:custGeom>
                  <a:avLst/>
                  <a:gdLst/>
                  <a:ahLst/>
                  <a:rect l="l" t="t" r="r" b="b"/>
                  <a:pathLst>
                    <a:path w="1126" h="967">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w="0">
                  <a:noFill/>
                </a:ln>
              </p:spPr>
              <p:style>
                <a:lnRef idx="0"/>
                <a:fillRef idx="0"/>
                <a:effectRef idx="0"/>
                <a:fontRef idx="minor"/>
              </p:style>
            </p:sp>
          </p:grpSp>
          <p:grpSp>
            <p:nvGrpSpPr>
              <p:cNvPr id="1404" name="Group 303"/>
              <p:cNvGrpSpPr/>
              <p:nvPr/>
            </p:nvGrpSpPr>
            <p:grpSpPr>
              <a:xfrm>
                <a:off x="5179680" y="1395720"/>
                <a:ext cx="31320" cy="27360"/>
                <a:chOff x="5179680" y="1395720"/>
                <a:chExt cx="31320" cy="27360"/>
              </a:xfrm>
            </p:grpSpPr>
            <p:sp>
              <p:nvSpPr>
                <p:cNvPr id="1405" name="CustomShape 1054"/>
                <p:cNvSpPr/>
                <p:nvPr/>
              </p:nvSpPr>
              <p:spPr>
                <a:xfrm>
                  <a:off x="5179680" y="1395720"/>
                  <a:ext cx="31320" cy="27360"/>
                </a:xfrm>
                <a:custGeom>
                  <a:avLst/>
                  <a:gdLst/>
                  <a:ahLst/>
                  <a:rect l="l" t="t" r="r" b="b"/>
                  <a:pathLst>
                    <a:path w="3993" h="3426">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w="0">
                  <a:noFill/>
                </a:ln>
              </p:spPr>
              <p:style>
                <a:lnRef idx="0"/>
                <a:fillRef idx="0"/>
                <a:effectRef idx="0"/>
                <a:fontRef idx="minor"/>
              </p:style>
            </p:sp>
            <p:sp>
              <p:nvSpPr>
                <p:cNvPr id="1406" name="CustomShape 1055"/>
                <p:cNvSpPr/>
                <p:nvPr/>
              </p:nvSpPr>
              <p:spPr>
                <a:xfrm>
                  <a:off x="5194800" y="1406160"/>
                  <a:ext cx="6120" cy="6480"/>
                </a:xfrm>
                <a:custGeom>
                  <a:avLst/>
                  <a:gdLst/>
                  <a:ahLst/>
                  <a:rect l="l" t="t" r="r" b="b"/>
                  <a:pathLst>
                    <a:path w="969" h="969">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1407" name="Group 304"/>
              <p:cNvGrpSpPr/>
              <p:nvPr/>
            </p:nvGrpSpPr>
            <p:grpSpPr>
              <a:xfrm>
                <a:off x="5230080" y="1395720"/>
                <a:ext cx="31320" cy="27360"/>
                <a:chOff x="5230080" y="1395720"/>
                <a:chExt cx="31320" cy="27360"/>
              </a:xfrm>
            </p:grpSpPr>
            <p:sp>
              <p:nvSpPr>
                <p:cNvPr id="1408" name="CustomShape 1056"/>
                <p:cNvSpPr/>
                <p:nvPr/>
              </p:nvSpPr>
              <p:spPr>
                <a:xfrm>
                  <a:off x="5230080" y="1395720"/>
                  <a:ext cx="31320" cy="27360"/>
                </a:xfrm>
                <a:custGeom>
                  <a:avLst/>
                  <a:gdLst/>
                  <a:ahLst/>
                  <a:rect l="l" t="t" r="r" b="b"/>
                  <a:pathLst>
                    <a:path w="3993" h="343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w="0">
                  <a:noFill/>
                </a:ln>
              </p:spPr>
              <p:style>
                <a:lnRef idx="0"/>
                <a:fillRef idx="0"/>
                <a:effectRef idx="0"/>
                <a:fontRef idx="minor"/>
              </p:style>
            </p:sp>
            <p:sp>
              <p:nvSpPr>
                <p:cNvPr id="1409" name="CustomShape 1057"/>
                <p:cNvSpPr/>
                <p:nvPr/>
              </p:nvSpPr>
              <p:spPr>
                <a:xfrm>
                  <a:off x="5243760" y="1406160"/>
                  <a:ext cx="7560" cy="6480"/>
                </a:xfrm>
                <a:custGeom>
                  <a:avLst/>
                  <a:gdLst/>
                  <a:ahLst/>
                  <a:rect l="l" t="t" r="r" b="b"/>
                  <a:pathLst>
                    <a:path w="1138" h="965">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w="0">
                  <a:noFill/>
                </a:ln>
              </p:spPr>
              <p:style>
                <a:lnRef idx="0"/>
                <a:fillRef idx="0"/>
                <a:effectRef idx="0"/>
                <a:fontRef idx="minor"/>
              </p:style>
            </p:sp>
          </p:grpSp>
          <p:grpSp>
            <p:nvGrpSpPr>
              <p:cNvPr id="1410" name="Group 306"/>
              <p:cNvGrpSpPr/>
              <p:nvPr/>
            </p:nvGrpSpPr>
            <p:grpSpPr>
              <a:xfrm>
                <a:off x="4927320" y="1024920"/>
                <a:ext cx="31320" cy="27360"/>
                <a:chOff x="4927320" y="1024920"/>
                <a:chExt cx="31320" cy="27360"/>
              </a:xfrm>
            </p:grpSpPr>
            <p:sp>
              <p:nvSpPr>
                <p:cNvPr id="1411" name="CustomShape 1058"/>
                <p:cNvSpPr/>
                <p:nvPr/>
              </p:nvSpPr>
              <p:spPr>
                <a:xfrm>
                  <a:off x="4927320" y="1024920"/>
                  <a:ext cx="31320" cy="27360"/>
                </a:xfrm>
                <a:custGeom>
                  <a:avLst/>
                  <a:gdLst/>
                  <a:ahLst/>
                  <a:rect l="l" t="t" r="r" b="b"/>
                  <a:pathLst>
                    <a:path w="3993" h="3432">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w="0">
                  <a:noFill/>
                </a:ln>
              </p:spPr>
              <p:style>
                <a:lnRef idx="0"/>
                <a:fillRef idx="0"/>
                <a:effectRef idx="0"/>
                <a:fontRef idx="minor"/>
              </p:style>
            </p:sp>
            <p:sp>
              <p:nvSpPr>
                <p:cNvPr id="1412" name="CustomShape 1059"/>
                <p:cNvSpPr/>
                <p:nvPr/>
              </p:nvSpPr>
              <p:spPr>
                <a:xfrm>
                  <a:off x="4940640" y="1035360"/>
                  <a:ext cx="7560" cy="6480"/>
                </a:xfrm>
                <a:custGeom>
                  <a:avLst/>
                  <a:gdLst/>
                  <a:ahLst/>
                  <a:rect l="l" t="t" r="r" b="b"/>
                  <a:pathLst>
                    <a:path w="1138" h="967">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w="0">
                  <a:noFill/>
                </a:ln>
              </p:spPr>
              <p:style>
                <a:lnRef idx="0"/>
                <a:fillRef idx="0"/>
                <a:effectRef idx="0"/>
                <a:fontRef idx="minor"/>
              </p:style>
            </p:sp>
          </p:grpSp>
          <p:grpSp>
            <p:nvGrpSpPr>
              <p:cNvPr id="1413" name="Group 307"/>
              <p:cNvGrpSpPr/>
              <p:nvPr/>
            </p:nvGrpSpPr>
            <p:grpSpPr>
              <a:xfrm>
                <a:off x="4739040" y="1205280"/>
                <a:ext cx="31320" cy="27360"/>
                <a:chOff x="4739040" y="1205280"/>
                <a:chExt cx="31320" cy="27360"/>
              </a:xfrm>
            </p:grpSpPr>
            <p:sp>
              <p:nvSpPr>
                <p:cNvPr id="1414" name="CustomShape 1060"/>
                <p:cNvSpPr/>
                <p:nvPr/>
              </p:nvSpPr>
              <p:spPr>
                <a:xfrm>
                  <a:off x="4739040" y="1205280"/>
                  <a:ext cx="31320" cy="27360"/>
                </a:xfrm>
                <a:custGeom>
                  <a:avLst/>
                  <a:gdLst/>
                  <a:ahLst/>
                  <a:rect l="l" t="t" r="r" b="b"/>
                  <a:pathLst>
                    <a:path w="3993" h="3429">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w="0">
                  <a:noFill/>
                </a:ln>
              </p:spPr>
              <p:style>
                <a:lnRef idx="0"/>
                <a:fillRef idx="0"/>
                <a:effectRef idx="0"/>
                <a:fontRef idx="minor"/>
              </p:style>
            </p:sp>
            <p:sp>
              <p:nvSpPr>
                <p:cNvPr id="1415" name="CustomShape 1061"/>
                <p:cNvSpPr/>
                <p:nvPr/>
              </p:nvSpPr>
              <p:spPr>
                <a:xfrm>
                  <a:off x="4752720" y="1215720"/>
                  <a:ext cx="7560" cy="6480"/>
                </a:xfrm>
                <a:custGeom>
                  <a:avLst/>
                  <a:gdLst/>
                  <a:ahLst/>
                  <a:rect l="l" t="t" r="r" b="b"/>
                  <a:pathLst>
                    <a:path w="1126" h="976">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w="0">
                  <a:noFill/>
                </a:ln>
              </p:spPr>
              <p:style>
                <a:lnRef idx="0"/>
                <a:fillRef idx="0"/>
                <a:effectRef idx="0"/>
                <a:fontRef idx="minor"/>
              </p:style>
            </p:sp>
          </p:grpSp>
          <p:grpSp>
            <p:nvGrpSpPr>
              <p:cNvPr id="1416" name="Group 309"/>
              <p:cNvGrpSpPr/>
              <p:nvPr/>
            </p:nvGrpSpPr>
            <p:grpSpPr>
              <a:xfrm>
                <a:off x="4702680" y="1219320"/>
                <a:ext cx="31320" cy="27360"/>
                <a:chOff x="4702680" y="1219320"/>
                <a:chExt cx="31320" cy="27360"/>
              </a:xfrm>
            </p:grpSpPr>
            <p:sp>
              <p:nvSpPr>
                <p:cNvPr id="1417" name="CustomShape 1062"/>
                <p:cNvSpPr/>
                <p:nvPr/>
              </p:nvSpPr>
              <p:spPr>
                <a:xfrm>
                  <a:off x="4702680" y="1219320"/>
                  <a:ext cx="31320" cy="27360"/>
                </a:xfrm>
                <a:custGeom>
                  <a:avLst/>
                  <a:gdLst/>
                  <a:ahLst/>
                  <a:rect l="l" t="t" r="r" b="b"/>
                  <a:pathLst>
                    <a:path w="3993" h="3432">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w="0">
                  <a:noFill/>
                </a:ln>
              </p:spPr>
              <p:style>
                <a:lnRef idx="0"/>
                <a:fillRef idx="0"/>
                <a:effectRef idx="0"/>
                <a:fontRef idx="minor"/>
              </p:style>
            </p:sp>
            <p:sp>
              <p:nvSpPr>
                <p:cNvPr id="1418" name="CustomShape 1063"/>
                <p:cNvSpPr/>
                <p:nvPr/>
              </p:nvSpPr>
              <p:spPr>
                <a:xfrm>
                  <a:off x="4716360" y="1229760"/>
                  <a:ext cx="7560" cy="6480"/>
                </a:xfrm>
                <a:custGeom>
                  <a:avLst/>
                  <a:gdLst/>
                  <a:ahLst/>
                  <a:rect l="l" t="t" r="r" b="b"/>
                  <a:pathLst>
                    <a:path w="1126" h="965">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w="0">
                  <a:noFill/>
                </a:ln>
              </p:spPr>
              <p:style>
                <a:lnRef idx="0"/>
                <a:fillRef idx="0"/>
                <a:effectRef idx="0"/>
                <a:fontRef idx="minor"/>
              </p:style>
            </p:sp>
          </p:grpSp>
          <p:grpSp>
            <p:nvGrpSpPr>
              <p:cNvPr id="1419" name="Group 310"/>
              <p:cNvGrpSpPr/>
              <p:nvPr/>
            </p:nvGrpSpPr>
            <p:grpSpPr>
              <a:xfrm>
                <a:off x="5067720" y="1132920"/>
                <a:ext cx="31320" cy="27360"/>
                <a:chOff x="5067720" y="1132920"/>
                <a:chExt cx="31320" cy="27360"/>
              </a:xfrm>
            </p:grpSpPr>
            <p:sp>
              <p:nvSpPr>
                <p:cNvPr id="1420" name="CustomShape 1064"/>
                <p:cNvSpPr/>
                <p:nvPr/>
              </p:nvSpPr>
              <p:spPr>
                <a:xfrm>
                  <a:off x="5067720" y="1132920"/>
                  <a:ext cx="31320" cy="27360"/>
                </a:xfrm>
                <a:custGeom>
                  <a:avLst/>
                  <a:gdLst/>
                  <a:ahLst/>
                  <a:rect l="l" t="t" r="r" b="b"/>
                  <a:pathLst>
                    <a:path w="3993" h="3433">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w="0">
                  <a:noFill/>
                </a:ln>
              </p:spPr>
              <p:style>
                <a:lnRef idx="0"/>
                <a:fillRef idx="0"/>
                <a:effectRef idx="0"/>
                <a:fontRef idx="minor"/>
              </p:style>
            </p:sp>
            <p:sp>
              <p:nvSpPr>
                <p:cNvPr id="1421" name="CustomShape 1065"/>
                <p:cNvSpPr/>
                <p:nvPr/>
              </p:nvSpPr>
              <p:spPr>
                <a:xfrm>
                  <a:off x="5082480" y="1143360"/>
                  <a:ext cx="6120" cy="6480"/>
                </a:xfrm>
                <a:custGeom>
                  <a:avLst/>
                  <a:gdLst/>
                  <a:ahLst/>
                  <a:rect l="l" t="t" r="r" b="b"/>
                  <a:pathLst>
                    <a:path w="969"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w="0">
                  <a:noFill/>
                </a:ln>
              </p:spPr>
              <p:style>
                <a:lnRef idx="0"/>
                <a:fillRef idx="0"/>
                <a:effectRef idx="0"/>
                <a:fontRef idx="minor"/>
              </p:style>
            </p:sp>
          </p:grpSp>
          <p:sp>
            <p:nvSpPr>
              <p:cNvPr id="1422" name="CustomShape 1066"/>
              <p:cNvSpPr/>
              <p:nvPr/>
            </p:nvSpPr>
            <p:spPr>
              <a:xfrm>
                <a:off x="5019840" y="919440"/>
                <a:ext cx="43200" cy="37440"/>
              </a:xfrm>
              <a:custGeom>
                <a:avLst/>
                <a:gdLst/>
                <a:ahLst/>
                <a:rect l="l" t="t" r="r" b="b"/>
                <a:pathLst>
                  <a:path w="5409" h="4644">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w="0">
                <a:noFill/>
              </a:ln>
            </p:spPr>
            <p:style>
              <a:lnRef idx="0"/>
              <a:fillRef idx="0"/>
              <a:effectRef idx="0"/>
              <a:fontRef idx="minor"/>
            </p:style>
          </p:sp>
          <p:sp>
            <p:nvSpPr>
              <p:cNvPr id="1423" name="CustomShape 1067"/>
              <p:cNvSpPr/>
              <p:nvPr/>
            </p:nvSpPr>
            <p:spPr>
              <a:xfrm>
                <a:off x="5036400" y="929880"/>
                <a:ext cx="16200" cy="16560"/>
              </a:xfrm>
              <a:custGeom>
                <a:avLst/>
                <a:gdLst/>
                <a:ahLst/>
                <a:rect l="l" t="t" r="r" b="b"/>
                <a:pathLst>
                  <a:path w="2179" h="2178">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w="0">
                <a:noFill/>
              </a:ln>
            </p:spPr>
            <p:style>
              <a:lnRef idx="0"/>
              <a:fillRef idx="0"/>
              <a:effectRef idx="0"/>
              <a:fontRef idx="minor"/>
            </p:style>
          </p:sp>
          <p:grpSp>
            <p:nvGrpSpPr>
              <p:cNvPr id="1424" name="Group 313"/>
              <p:cNvGrpSpPr/>
              <p:nvPr/>
            </p:nvGrpSpPr>
            <p:grpSpPr>
              <a:xfrm>
                <a:off x="5153400" y="805320"/>
                <a:ext cx="40680" cy="35280"/>
                <a:chOff x="5153400" y="805320"/>
                <a:chExt cx="40680" cy="35280"/>
              </a:xfrm>
            </p:grpSpPr>
            <p:sp>
              <p:nvSpPr>
                <p:cNvPr id="1425" name="CustomShape 1068"/>
                <p:cNvSpPr/>
                <p:nvPr/>
              </p:nvSpPr>
              <p:spPr>
                <a:xfrm>
                  <a:off x="5153400" y="805320"/>
                  <a:ext cx="40680" cy="35280"/>
                </a:xfrm>
                <a:custGeom>
                  <a:avLst/>
                  <a:gdLst/>
                  <a:ahLst/>
                  <a:rect l="l" t="t" r="r" b="b"/>
                  <a:pathLst>
                    <a:path w="5118" h="4374">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w="0">
                  <a:noFill/>
                </a:ln>
              </p:spPr>
              <p:style>
                <a:lnRef idx="0"/>
                <a:fillRef idx="0"/>
                <a:effectRef idx="0"/>
                <a:fontRef idx="minor"/>
              </p:style>
            </p:sp>
            <p:sp>
              <p:nvSpPr>
                <p:cNvPr id="1426" name="CustomShape 1069"/>
                <p:cNvSpPr/>
                <p:nvPr/>
              </p:nvSpPr>
              <p:spPr>
                <a:xfrm>
                  <a:off x="5169960" y="815760"/>
                  <a:ext cx="14040" cy="14400"/>
                </a:xfrm>
                <a:custGeom>
                  <a:avLst/>
                  <a:gdLst/>
                  <a:ahLst/>
                  <a:rect l="l" t="t" r="r" b="b"/>
                  <a:pathLst>
                    <a:path w="1924" h="1925">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w="0">
                  <a:noFill/>
                </a:ln>
              </p:spPr>
              <p:style>
                <a:lnRef idx="0"/>
                <a:fillRef idx="0"/>
                <a:effectRef idx="0"/>
                <a:fontRef idx="minor"/>
              </p:style>
            </p:sp>
          </p:grpSp>
          <p:grpSp>
            <p:nvGrpSpPr>
              <p:cNvPr id="1427" name="Group 315"/>
              <p:cNvGrpSpPr/>
              <p:nvPr/>
            </p:nvGrpSpPr>
            <p:grpSpPr>
              <a:xfrm>
                <a:off x="5214960" y="991080"/>
                <a:ext cx="50760" cy="44280"/>
                <a:chOff x="5214960" y="991080"/>
                <a:chExt cx="50760" cy="44280"/>
              </a:xfrm>
            </p:grpSpPr>
            <p:sp>
              <p:nvSpPr>
                <p:cNvPr id="1428" name="CustomShape 1070"/>
                <p:cNvSpPr/>
                <p:nvPr/>
              </p:nvSpPr>
              <p:spPr>
                <a:xfrm>
                  <a:off x="5214960" y="991080"/>
                  <a:ext cx="50760" cy="44280"/>
                </a:xfrm>
                <a:custGeom>
                  <a:avLst/>
                  <a:gdLst/>
                  <a:ahLst/>
                  <a:rect l="l" t="t" r="r" b="b"/>
                  <a:pathLst>
                    <a:path w="6340" h="5432">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w="0">
                  <a:noFill/>
                </a:ln>
              </p:spPr>
              <p:style>
                <a:lnRef idx="0"/>
                <a:fillRef idx="0"/>
                <a:effectRef idx="0"/>
                <a:fontRef idx="minor"/>
              </p:style>
            </p:sp>
            <p:sp>
              <p:nvSpPr>
                <p:cNvPr id="1429" name="CustomShape 1071"/>
                <p:cNvSpPr/>
                <p:nvPr/>
              </p:nvSpPr>
              <p:spPr>
                <a:xfrm>
                  <a:off x="5228280" y="1001520"/>
                  <a:ext cx="27000" cy="23400"/>
                </a:xfrm>
                <a:custGeom>
                  <a:avLst/>
                  <a:gdLst/>
                  <a:ahLst/>
                  <a:rect l="l" t="t" r="r" b="b"/>
                  <a:pathLst>
                    <a:path w="3473" h="2976">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w="0">
                  <a:noFill/>
                </a:ln>
              </p:spPr>
              <p:style>
                <a:lnRef idx="0"/>
                <a:fillRef idx="0"/>
                <a:effectRef idx="0"/>
                <a:fontRef idx="minor"/>
              </p:style>
            </p:sp>
          </p:grpSp>
          <p:sp>
            <p:nvSpPr>
              <p:cNvPr id="1430" name="CustomShape 1072"/>
              <p:cNvSpPr/>
              <p:nvPr/>
            </p:nvSpPr>
            <p:spPr>
              <a:xfrm>
                <a:off x="5175720" y="1235160"/>
                <a:ext cx="31320" cy="27360"/>
              </a:xfrm>
              <a:custGeom>
                <a:avLst/>
                <a:gdLst/>
                <a:ahLst/>
                <a:rect l="l" t="t" r="r" b="b"/>
                <a:pathLst>
                  <a:path w="3992" h="342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1431" name="CustomShape 1073"/>
              <p:cNvSpPr/>
              <p:nvPr/>
            </p:nvSpPr>
            <p:spPr>
              <a:xfrm>
                <a:off x="5190840" y="1245600"/>
                <a:ext cx="6120" cy="6480"/>
              </a:xfrm>
              <a:custGeom>
                <a:avLst/>
                <a:gdLst/>
                <a:ahLst/>
                <a:rect l="l" t="t" r="r" b="b"/>
                <a:pathLst>
                  <a:path w="969"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nvGrpSpPr>
              <p:cNvPr id="1432" name="Group 316"/>
              <p:cNvGrpSpPr/>
              <p:nvPr/>
            </p:nvGrpSpPr>
            <p:grpSpPr>
              <a:xfrm>
                <a:off x="5230080" y="1313640"/>
                <a:ext cx="31320" cy="27360"/>
                <a:chOff x="5230080" y="1313640"/>
                <a:chExt cx="31320" cy="27360"/>
              </a:xfrm>
            </p:grpSpPr>
            <p:sp>
              <p:nvSpPr>
                <p:cNvPr id="1433" name="CustomShape 1074"/>
                <p:cNvSpPr/>
                <p:nvPr/>
              </p:nvSpPr>
              <p:spPr>
                <a:xfrm>
                  <a:off x="5230080" y="1313640"/>
                  <a:ext cx="31320" cy="2736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1434" name="CustomShape 1075"/>
                <p:cNvSpPr/>
                <p:nvPr/>
              </p:nvSpPr>
              <p:spPr>
                <a:xfrm>
                  <a:off x="5243760" y="1324080"/>
                  <a:ext cx="7560" cy="6480"/>
                </a:xfrm>
                <a:custGeom>
                  <a:avLst/>
                  <a:gdLst/>
                  <a:ahLst/>
                  <a:rect l="l" t="t" r="r" b="b"/>
                  <a:pathLst>
                    <a:path w="1138" h="967">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w="0">
                  <a:noFill/>
                </a:ln>
              </p:spPr>
              <p:style>
                <a:lnRef idx="0"/>
                <a:fillRef idx="0"/>
                <a:effectRef idx="0"/>
                <a:fontRef idx="minor"/>
              </p:style>
            </p:sp>
          </p:grpSp>
          <p:grpSp>
            <p:nvGrpSpPr>
              <p:cNvPr id="1435" name="Group 318"/>
              <p:cNvGrpSpPr/>
              <p:nvPr/>
            </p:nvGrpSpPr>
            <p:grpSpPr>
              <a:xfrm>
                <a:off x="5332680" y="1231200"/>
                <a:ext cx="31320" cy="27360"/>
                <a:chOff x="5332680" y="1231200"/>
                <a:chExt cx="31320" cy="27360"/>
              </a:xfrm>
            </p:grpSpPr>
            <p:sp>
              <p:nvSpPr>
                <p:cNvPr id="1436" name="CustomShape 1076"/>
                <p:cNvSpPr/>
                <p:nvPr/>
              </p:nvSpPr>
              <p:spPr>
                <a:xfrm>
                  <a:off x="5332680" y="1231200"/>
                  <a:ext cx="31320" cy="2736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1437" name="CustomShape 1077"/>
                <p:cNvSpPr/>
                <p:nvPr/>
              </p:nvSpPr>
              <p:spPr>
                <a:xfrm>
                  <a:off x="5347800" y="1241640"/>
                  <a:ext cx="6120" cy="648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w="0">
                  <a:noFill/>
                </a:ln>
              </p:spPr>
              <p:style>
                <a:lnRef idx="0"/>
                <a:fillRef idx="0"/>
                <a:effectRef idx="0"/>
                <a:fontRef idx="minor"/>
              </p:style>
            </p:sp>
          </p:grpSp>
          <p:grpSp>
            <p:nvGrpSpPr>
              <p:cNvPr id="1438" name="Group 319"/>
              <p:cNvGrpSpPr/>
              <p:nvPr/>
            </p:nvGrpSpPr>
            <p:grpSpPr>
              <a:xfrm>
                <a:off x="5304600" y="1148040"/>
                <a:ext cx="31320" cy="27360"/>
                <a:chOff x="5304600" y="1148040"/>
                <a:chExt cx="31320" cy="27360"/>
              </a:xfrm>
            </p:grpSpPr>
            <p:sp>
              <p:nvSpPr>
                <p:cNvPr id="1439" name="CustomShape 1078"/>
                <p:cNvSpPr/>
                <p:nvPr/>
              </p:nvSpPr>
              <p:spPr>
                <a:xfrm>
                  <a:off x="5304600" y="1148040"/>
                  <a:ext cx="31320" cy="27360"/>
                </a:xfrm>
                <a:custGeom>
                  <a:avLst/>
                  <a:gdLst/>
                  <a:ahLst/>
                  <a:rect l="l" t="t" r="r" b="b"/>
                  <a:pathLst>
                    <a:path w="4005" h="3432">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w="0">
                  <a:noFill/>
                </a:ln>
              </p:spPr>
              <p:style>
                <a:lnRef idx="0"/>
                <a:fillRef idx="0"/>
                <a:effectRef idx="0"/>
                <a:fontRef idx="minor"/>
              </p:style>
            </p:sp>
            <p:sp>
              <p:nvSpPr>
                <p:cNvPr id="1440" name="CustomShape 1079"/>
                <p:cNvSpPr/>
                <p:nvPr/>
              </p:nvSpPr>
              <p:spPr>
                <a:xfrm>
                  <a:off x="5319720" y="1158840"/>
                  <a:ext cx="6120" cy="6480"/>
                </a:xfrm>
                <a:custGeom>
                  <a:avLst/>
                  <a:gdLst/>
                  <a:ahLst/>
                  <a:rect l="l" t="t" r="r" b="b"/>
                  <a:pathLst>
                    <a:path w="957" h="956">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w="0">
                  <a:noFill/>
                </a:ln>
              </p:spPr>
              <p:style>
                <a:lnRef idx="0"/>
                <a:fillRef idx="0"/>
                <a:effectRef idx="0"/>
                <a:fontRef idx="minor"/>
              </p:style>
            </p:sp>
          </p:grpSp>
          <p:grpSp>
            <p:nvGrpSpPr>
              <p:cNvPr id="1441" name="Group 321"/>
              <p:cNvGrpSpPr/>
              <p:nvPr/>
            </p:nvGrpSpPr>
            <p:grpSpPr>
              <a:xfrm>
                <a:off x="5371920" y="988200"/>
                <a:ext cx="26640" cy="27360"/>
                <a:chOff x="5371920" y="988200"/>
                <a:chExt cx="26640" cy="27360"/>
              </a:xfrm>
            </p:grpSpPr>
            <p:sp>
              <p:nvSpPr>
                <p:cNvPr id="1442" name="CustomShape 1080"/>
                <p:cNvSpPr/>
                <p:nvPr/>
              </p:nvSpPr>
              <p:spPr>
                <a:xfrm>
                  <a:off x="5371920" y="988200"/>
                  <a:ext cx="26640" cy="27360"/>
                </a:xfrm>
                <a:custGeom>
                  <a:avLst/>
                  <a:gdLst/>
                  <a:ahLst/>
                  <a:rect l="l" t="t" r="r" b="b"/>
                  <a:pathLst>
                    <a:path w="3412" h="3424">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w="0">
                  <a:noFill/>
                </a:ln>
              </p:spPr>
              <p:style>
                <a:lnRef idx="0"/>
                <a:fillRef idx="0"/>
                <a:effectRef idx="0"/>
                <a:fontRef idx="minor"/>
              </p:style>
            </p:sp>
            <p:sp>
              <p:nvSpPr>
                <p:cNvPr id="1443" name="CustomShape 1081"/>
                <p:cNvSpPr/>
                <p:nvPr/>
              </p:nvSpPr>
              <p:spPr>
                <a:xfrm>
                  <a:off x="5382360" y="998640"/>
                  <a:ext cx="6120" cy="648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w="0">
                  <a:noFill/>
                </a:ln>
              </p:spPr>
              <p:style>
                <a:lnRef idx="0"/>
                <a:fillRef idx="0"/>
                <a:effectRef idx="0"/>
                <a:fontRef idx="minor"/>
              </p:style>
            </p:sp>
          </p:grpSp>
          <p:grpSp>
            <p:nvGrpSpPr>
              <p:cNvPr id="1444" name="Group 322"/>
              <p:cNvGrpSpPr/>
              <p:nvPr/>
            </p:nvGrpSpPr>
            <p:grpSpPr>
              <a:xfrm>
                <a:off x="5465160" y="996480"/>
                <a:ext cx="31320" cy="27360"/>
                <a:chOff x="5465160" y="996480"/>
                <a:chExt cx="31320" cy="27360"/>
              </a:xfrm>
            </p:grpSpPr>
            <p:sp>
              <p:nvSpPr>
                <p:cNvPr id="1445" name="CustomShape 1082"/>
                <p:cNvSpPr/>
                <p:nvPr/>
              </p:nvSpPr>
              <p:spPr>
                <a:xfrm>
                  <a:off x="5465160" y="996480"/>
                  <a:ext cx="31320" cy="2736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w="0">
                  <a:noFill/>
                </a:ln>
              </p:spPr>
              <p:style>
                <a:lnRef idx="0"/>
                <a:fillRef idx="0"/>
                <a:effectRef idx="0"/>
                <a:fontRef idx="minor"/>
              </p:style>
            </p:sp>
            <p:sp>
              <p:nvSpPr>
                <p:cNvPr id="1446" name="CustomShape 1083"/>
                <p:cNvSpPr/>
                <p:nvPr/>
              </p:nvSpPr>
              <p:spPr>
                <a:xfrm>
                  <a:off x="5480280" y="1006920"/>
                  <a:ext cx="6120" cy="648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1447" name="Group 324"/>
              <p:cNvGrpSpPr/>
              <p:nvPr/>
            </p:nvGrpSpPr>
            <p:grpSpPr>
              <a:xfrm>
                <a:off x="5433120" y="984240"/>
                <a:ext cx="31320" cy="27360"/>
                <a:chOff x="5433120" y="984240"/>
                <a:chExt cx="31320" cy="27360"/>
              </a:xfrm>
            </p:grpSpPr>
            <p:sp>
              <p:nvSpPr>
                <p:cNvPr id="1448" name="CustomShape 1084"/>
                <p:cNvSpPr/>
                <p:nvPr/>
              </p:nvSpPr>
              <p:spPr>
                <a:xfrm>
                  <a:off x="5433120" y="984240"/>
                  <a:ext cx="31320" cy="2736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1449" name="CustomShape 1085"/>
                <p:cNvSpPr/>
                <p:nvPr/>
              </p:nvSpPr>
              <p:spPr>
                <a:xfrm>
                  <a:off x="5446800" y="994680"/>
                  <a:ext cx="7560" cy="6480"/>
                </a:xfrm>
                <a:custGeom>
                  <a:avLst/>
                  <a:gdLst/>
                  <a:ahLst/>
                  <a:rect l="l" t="t" r="r" b="b"/>
                  <a:pathLst>
                    <a:path w="1138" h="964">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w="0">
                  <a:noFill/>
                </a:ln>
              </p:spPr>
              <p:style>
                <a:lnRef idx="0"/>
                <a:fillRef idx="0"/>
                <a:effectRef idx="0"/>
                <a:fontRef idx="minor"/>
              </p:style>
            </p:sp>
          </p:grpSp>
          <p:grpSp>
            <p:nvGrpSpPr>
              <p:cNvPr id="1450" name="Group 325"/>
              <p:cNvGrpSpPr/>
              <p:nvPr/>
            </p:nvGrpSpPr>
            <p:grpSpPr>
              <a:xfrm>
                <a:off x="5514120" y="816480"/>
                <a:ext cx="31320" cy="27360"/>
                <a:chOff x="5514120" y="816480"/>
                <a:chExt cx="31320" cy="27360"/>
              </a:xfrm>
            </p:grpSpPr>
            <p:sp>
              <p:nvSpPr>
                <p:cNvPr id="1451" name="CustomShape 1086"/>
                <p:cNvSpPr/>
                <p:nvPr/>
              </p:nvSpPr>
              <p:spPr>
                <a:xfrm>
                  <a:off x="5514120" y="816480"/>
                  <a:ext cx="31320" cy="27360"/>
                </a:xfrm>
                <a:custGeom>
                  <a:avLst/>
                  <a:gdLst/>
                  <a:ahLst/>
                  <a:rect l="l" t="t" r="r" b="b"/>
                  <a:pathLst>
                    <a:path w="4005" h="3425">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w="0">
                  <a:noFill/>
                </a:ln>
              </p:spPr>
              <p:style>
                <a:lnRef idx="0"/>
                <a:fillRef idx="0"/>
                <a:effectRef idx="0"/>
                <a:fontRef idx="minor"/>
              </p:style>
            </p:sp>
            <p:sp>
              <p:nvSpPr>
                <p:cNvPr id="1452" name="CustomShape 1087"/>
                <p:cNvSpPr/>
                <p:nvPr/>
              </p:nvSpPr>
              <p:spPr>
                <a:xfrm>
                  <a:off x="5527800" y="826920"/>
                  <a:ext cx="7560" cy="6480"/>
                </a:xfrm>
                <a:custGeom>
                  <a:avLst/>
                  <a:gdLst/>
                  <a:ahLst/>
                  <a:rect l="l" t="t" r="r" b="b"/>
                  <a:pathLst>
                    <a:path w="1138" h="965">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w="0">
                  <a:noFill/>
                </a:ln>
              </p:spPr>
              <p:style>
                <a:lnRef idx="0"/>
                <a:fillRef idx="0"/>
                <a:effectRef idx="0"/>
                <a:fontRef idx="minor"/>
              </p:style>
            </p:sp>
          </p:grpSp>
          <p:grpSp>
            <p:nvGrpSpPr>
              <p:cNvPr id="1453" name="Group 327"/>
              <p:cNvGrpSpPr/>
              <p:nvPr/>
            </p:nvGrpSpPr>
            <p:grpSpPr>
              <a:xfrm>
                <a:off x="4694400" y="1018080"/>
                <a:ext cx="31320" cy="27360"/>
                <a:chOff x="4694400" y="1018080"/>
                <a:chExt cx="31320" cy="27360"/>
              </a:xfrm>
            </p:grpSpPr>
            <p:sp>
              <p:nvSpPr>
                <p:cNvPr id="1454" name="CustomShape 1088"/>
                <p:cNvSpPr/>
                <p:nvPr/>
              </p:nvSpPr>
              <p:spPr>
                <a:xfrm>
                  <a:off x="4694400" y="1018080"/>
                  <a:ext cx="31320" cy="27360"/>
                </a:xfrm>
                <a:custGeom>
                  <a:avLst/>
                  <a:gdLst/>
                  <a:ahLst/>
                  <a:rect l="l" t="t" r="r" b="b"/>
                  <a:pathLst>
                    <a:path w="4005" h="342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w="0">
                  <a:noFill/>
                </a:ln>
              </p:spPr>
              <p:style>
                <a:lnRef idx="0"/>
                <a:fillRef idx="0"/>
                <a:effectRef idx="0"/>
                <a:fontRef idx="minor"/>
              </p:style>
            </p:sp>
            <p:sp>
              <p:nvSpPr>
                <p:cNvPr id="1455" name="CustomShape 1089"/>
                <p:cNvSpPr/>
                <p:nvPr/>
              </p:nvSpPr>
              <p:spPr>
                <a:xfrm>
                  <a:off x="4708080" y="1028160"/>
                  <a:ext cx="7560" cy="6480"/>
                </a:xfrm>
                <a:custGeom>
                  <a:avLst/>
                  <a:gdLst/>
                  <a:ahLst/>
                  <a:rect l="l" t="t" r="r" b="b"/>
                  <a:pathLst>
                    <a:path w="1138" h="967">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w="0">
                  <a:noFill/>
                </a:ln>
              </p:spPr>
              <p:style>
                <a:lnRef idx="0"/>
                <a:fillRef idx="0"/>
                <a:effectRef idx="0"/>
                <a:fontRef idx="minor"/>
              </p:style>
            </p:sp>
          </p:grpSp>
          <p:grpSp>
            <p:nvGrpSpPr>
              <p:cNvPr id="1456" name="Group 328"/>
              <p:cNvGrpSpPr/>
              <p:nvPr/>
            </p:nvGrpSpPr>
            <p:grpSpPr>
              <a:xfrm>
                <a:off x="4762080" y="1102680"/>
                <a:ext cx="31320" cy="27360"/>
                <a:chOff x="4762080" y="1102680"/>
                <a:chExt cx="31320" cy="27360"/>
              </a:xfrm>
            </p:grpSpPr>
            <p:sp>
              <p:nvSpPr>
                <p:cNvPr id="1457" name="CustomShape 1090"/>
                <p:cNvSpPr/>
                <p:nvPr/>
              </p:nvSpPr>
              <p:spPr>
                <a:xfrm>
                  <a:off x="4762080" y="1102680"/>
                  <a:ext cx="31320" cy="27360"/>
                </a:xfrm>
                <a:custGeom>
                  <a:avLst/>
                  <a:gdLst/>
                  <a:ahLst/>
                  <a:rect l="l" t="t" r="r" b="b"/>
                  <a:pathLst>
                    <a:path w="3993" h="342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1458" name="CustomShape 1091"/>
                <p:cNvSpPr/>
                <p:nvPr/>
              </p:nvSpPr>
              <p:spPr>
                <a:xfrm>
                  <a:off x="4775760" y="1113120"/>
                  <a:ext cx="7560" cy="6480"/>
                </a:xfrm>
                <a:custGeom>
                  <a:avLst/>
                  <a:gdLst/>
                  <a:ahLst/>
                  <a:rect l="l" t="t" r="r" b="b"/>
                  <a:pathLst>
                    <a:path w="1138" h="967">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w="0">
                  <a:noFill/>
                </a:ln>
              </p:spPr>
              <p:style>
                <a:lnRef idx="0"/>
                <a:fillRef idx="0"/>
                <a:effectRef idx="0"/>
                <a:fontRef idx="minor"/>
              </p:style>
            </p:sp>
          </p:grpSp>
          <p:grpSp>
            <p:nvGrpSpPr>
              <p:cNvPr id="1459" name="Group 330"/>
              <p:cNvGrpSpPr/>
              <p:nvPr/>
            </p:nvGrpSpPr>
            <p:grpSpPr>
              <a:xfrm>
                <a:off x="4745520" y="1132920"/>
                <a:ext cx="31320" cy="27360"/>
                <a:chOff x="4745520" y="1132920"/>
                <a:chExt cx="31320" cy="27360"/>
              </a:xfrm>
            </p:grpSpPr>
            <p:sp>
              <p:nvSpPr>
                <p:cNvPr id="1460" name="CustomShape 1092"/>
                <p:cNvSpPr/>
                <p:nvPr/>
              </p:nvSpPr>
              <p:spPr>
                <a:xfrm>
                  <a:off x="4745520" y="1132920"/>
                  <a:ext cx="31320" cy="27360"/>
                </a:xfrm>
                <a:custGeom>
                  <a:avLst/>
                  <a:gdLst/>
                  <a:ahLst/>
                  <a:rect l="l" t="t" r="r" b="b"/>
                  <a:pathLst>
                    <a:path w="4005" h="3433">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w="0">
                  <a:noFill/>
                </a:ln>
              </p:spPr>
              <p:style>
                <a:lnRef idx="0"/>
                <a:fillRef idx="0"/>
                <a:effectRef idx="0"/>
                <a:fontRef idx="minor"/>
              </p:style>
            </p:sp>
            <p:sp>
              <p:nvSpPr>
                <p:cNvPr id="1461" name="CustomShape 1093"/>
                <p:cNvSpPr/>
                <p:nvPr/>
              </p:nvSpPr>
              <p:spPr>
                <a:xfrm>
                  <a:off x="4759200" y="1143360"/>
                  <a:ext cx="7560" cy="6480"/>
                </a:xfrm>
                <a:custGeom>
                  <a:avLst/>
                  <a:gdLst/>
                  <a:ahLst/>
                  <a:rect l="l" t="t" r="r" b="b"/>
                  <a:pathLst>
                    <a:path w="1138" h="973">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w="0">
                  <a:noFill/>
                </a:ln>
              </p:spPr>
              <p:style>
                <a:lnRef idx="0"/>
                <a:fillRef idx="0"/>
                <a:effectRef idx="0"/>
                <a:fontRef idx="minor"/>
              </p:style>
            </p:sp>
          </p:grpSp>
          <p:grpSp>
            <p:nvGrpSpPr>
              <p:cNvPr id="1462" name="Group 331"/>
              <p:cNvGrpSpPr/>
              <p:nvPr/>
            </p:nvGrpSpPr>
            <p:grpSpPr>
              <a:xfrm>
                <a:off x="4703760" y="1158120"/>
                <a:ext cx="15480" cy="15480"/>
                <a:chOff x="4703760" y="1158120"/>
                <a:chExt cx="15480" cy="15480"/>
              </a:xfrm>
            </p:grpSpPr>
            <p:sp>
              <p:nvSpPr>
                <p:cNvPr id="1463" name="CustomShape 1094"/>
                <p:cNvSpPr/>
                <p:nvPr/>
              </p:nvSpPr>
              <p:spPr>
                <a:xfrm>
                  <a:off x="4703760" y="1158120"/>
                  <a:ext cx="15480" cy="15480"/>
                </a:xfrm>
                <a:custGeom>
                  <a:avLst/>
                  <a:gdLst/>
                  <a:ahLst/>
                  <a:rect l="l" t="t" r="r" b="b"/>
                  <a:pathLst>
                    <a:path w="2069" h="2058">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w="0">
                  <a:noFill/>
                </a:ln>
              </p:spPr>
              <p:style>
                <a:lnRef idx="0"/>
                <a:fillRef idx="0"/>
                <a:effectRef idx="0"/>
                <a:fontRef idx="minor"/>
              </p:style>
            </p:sp>
            <p:sp>
              <p:nvSpPr>
                <p:cNvPr id="1464" name="CustomShape 1095"/>
                <p:cNvSpPr/>
                <p:nvPr/>
              </p:nvSpPr>
              <p:spPr>
                <a:xfrm>
                  <a:off x="4709880" y="1164240"/>
                  <a:ext cx="3240" cy="3240"/>
                </a:xfrm>
                <a:custGeom>
                  <a:avLst/>
                  <a:gdLst/>
                  <a:ahLst/>
                  <a:rect l="l" t="t" r="r" b="b"/>
                  <a:pathLst>
                    <a:path w="594" h="582">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w="0">
                  <a:noFill/>
                </a:ln>
              </p:spPr>
              <p:style>
                <a:lnRef idx="0"/>
                <a:fillRef idx="0"/>
                <a:effectRef idx="0"/>
                <a:fontRef idx="minor"/>
              </p:style>
            </p:sp>
          </p:grpSp>
          <p:grpSp>
            <p:nvGrpSpPr>
              <p:cNvPr id="1465" name="Group 333"/>
              <p:cNvGrpSpPr/>
              <p:nvPr/>
            </p:nvGrpSpPr>
            <p:grpSpPr>
              <a:xfrm>
                <a:off x="4581720" y="1114920"/>
                <a:ext cx="31320" cy="27360"/>
                <a:chOff x="4581720" y="1114920"/>
                <a:chExt cx="31320" cy="27360"/>
              </a:xfrm>
            </p:grpSpPr>
            <p:sp>
              <p:nvSpPr>
                <p:cNvPr id="1466" name="CustomShape 1096"/>
                <p:cNvSpPr/>
                <p:nvPr/>
              </p:nvSpPr>
              <p:spPr>
                <a:xfrm>
                  <a:off x="4581720" y="1114920"/>
                  <a:ext cx="31320" cy="27360"/>
                </a:xfrm>
                <a:custGeom>
                  <a:avLst/>
                  <a:gdLst/>
                  <a:ahLst/>
                  <a:rect l="l" t="t" r="r" b="b"/>
                  <a:pathLst>
                    <a:path w="4005" h="342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w="0">
                  <a:noFill/>
                </a:ln>
              </p:spPr>
              <p:style>
                <a:lnRef idx="0"/>
                <a:fillRef idx="0"/>
                <a:effectRef idx="0"/>
                <a:fontRef idx="minor"/>
              </p:style>
            </p:sp>
            <p:sp>
              <p:nvSpPr>
                <p:cNvPr id="1467" name="CustomShape 1097"/>
                <p:cNvSpPr/>
                <p:nvPr/>
              </p:nvSpPr>
              <p:spPr>
                <a:xfrm>
                  <a:off x="4595400" y="1125360"/>
                  <a:ext cx="7560" cy="6480"/>
                </a:xfrm>
                <a:custGeom>
                  <a:avLst/>
                  <a:gdLst/>
                  <a:ahLst/>
                  <a:rect l="l" t="t" r="r" b="b"/>
                  <a:pathLst>
                    <a:path w="1126" h="965">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w="0">
                  <a:noFill/>
                </a:ln>
              </p:spPr>
              <p:style>
                <a:lnRef idx="0"/>
                <a:fillRef idx="0"/>
                <a:effectRef idx="0"/>
                <a:fontRef idx="minor"/>
              </p:style>
            </p:sp>
          </p:grpSp>
          <p:sp>
            <p:nvSpPr>
              <p:cNvPr id="1468" name="CustomShape 1098"/>
              <p:cNvSpPr/>
              <p:nvPr/>
            </p:nvSpPr>
            <p:spPr>
              <a:xfrm>
                <a:off x="4501800" y="1148400"/>
                <a:ext cx="31320" cy="27360"/>
              </a:xfrm>
              <a:custGeom>
                <a:avLst/>
                <a:gdLst/>
                <a:ahLst/>
                <a:rect l="l" t="t" r="r" b="b"/>
                <a:pathLst>
                  <a:path w="3993" h="3421">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w="0">
                <a:noFill/>
              </a:ln>
            </p:spPr>
            <p:style>
              <a:lnRef idx="0"/>
              <a:fillRef idx="0"/>
              <a:effectRef idx="0"/>
              <a:fontRef idx="minor"/>
            </p:style>
          </p:sp>
          <p:sp>
            <p:nvSpPr>
              <p:cNvPr id="1469" name="CustomShape 1099"/>
              <p:cNvSpPr/>
              <p:nvPr/>
            </p:nvSpPr>
            <p:spPr>
              <a:xfrm>
                <a:off x="4516920" y="1158840"/>
                <a:ext cx="6120" cy="6480"/>
              </a:xfrm>
              <a:custGeom>
                <a:avLst/>
                <a:gdLst/>
                <a:ahLst/>
                <a:rect l="l" t="t" r="r" b="b"/>
                <a:pathLst>
                  <a:path w="968"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w="0">
                <a:noFill/>
              </a:ln>
            </p:spPr>
            <p:style>
              <a:lnRef idx="0"/>
              <a:fillRef idx="0"/>
              <a:effectRef idx="0"/>
              <a:fontRef idx="minor"/>
            </p:style>
          </p:sp>
          <p:grpSp>
            <p:nvGrpSpPr>
              <p:cNvPr id="1470" name="Group 334"/>
              <p:cNvGrpSpPr/>
              <p:nvPr/>
            </p:nvGrpSpPr>
            <p:grpSpPr>
              <a:xfrm>
                <a:off x="4456800" y="1099800"/>
                <a:ext cx="31320" cy="27360"/>
                <a:chOff x="4456800" y="1099800"/>
                <a:chExt cx="31320" cy="27360"/>
              </a:xfrm>
            </p:grpSpPr>
            <p:sp>
              <p:nvSpPr>
                <p:cNvPr id="1471" name="CustomShape 1100"/>
                <p:cNvSpPr/>
                <p:nvPr/>
              </p:nvSpPr>
              <p:spPr>
                <a:xfrm>
                  <a:off x="4456800" y="1099800"/>
                  <a:ext cx="31320" cy="27360"/>
                </a:xfrm>
                <a:custGeom>
                  <a:avLst/>
                  <a:gdLst/>
                  <a:ahLst/>
                  <a:rect l="l" t="t" r="r" b="b"/>
                  <a:pathLst>
                    <a:path w="4005" h="3433">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w="0">
                  <a:noFill/>
                </a:ln>
              </p:spPr>
              <p:style>
                <a:lnRef idx="0"/>
                <a:fillRef idx="0"/>
                <a:effectRef idx="0"/>
                <a:fontRef idx="minor"/>
              </p:style>
            </p:sp>
            <p:sp>
              <p:nvSpPr>
                <p:cNvPr id="1472" name="CustomShape 1101"/>
                <p:cNvSpPr/>
                <p:nvPr/>
              </p:nvSpPr>
              <p:spPr>
                <a:xfrm>
                  <a:off x="4471920" y="1110240"/>
                  <a:ext cx="6120" cy="648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w="0">
                  <a:noFill/>
                </a:ln>
              </p:spPr>
              <p:style>
                <a:lnRef idx="0"/>
                <a:fillRef idx="0"/>
                <a:effectRef idx="0"/>
                <a:fontRef idx="minor"/>
              </p:style>
            </p:sp>
          </p:grpSp>
          <p:grpSp>
            <p:nvGrpSpPr>
              <p:cNvPr id="1473" name="Group 336"/>
              <p:cNvGrpSpPr/>
              <p:nvPr/>
            </p:nvGrpSpPr>
            <p:grpSpPr>
              <a:xfrm>
                <a:off x="4498920" y="1099800"/>
                <a:ext cx="31320" cy="27360"/>
                <a:chOff x="4498920" y="1099800"/>
                <a:chExt cx="31320" cy="27360"/>
              </a:xfrm>
            </p:grpSpPr>
            <p:sp>
              <p:nvSpPr>
                <p:cNvPr id="1474" name="CustomShape 1102"/>
                <p:cNvSpPr/>
                <p:nvPr/>
              </p:nvSpPr>
              <p:spPr>
                <a:xfrm>
                  <a:off x="4498920" y="1099800"/>
                  <a:ext cx="31320" cy="27360"/>
                </a:xfrm>
                <a:custGeom>
                  <a:avLst/>
                  <a:gdLst/>
                  <a:ahLst/>
                  <a:rect l="l" t="t" r="r" b="b"/>
                  <a:pathLst>
                    <a:path w="4005" h="3433">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w="0">
                  <a:noFill/>
                </a:ln>
              </p:spPr>
              <p:style>
                <a:lnRef idx="0"/>
                <a:fillRef idx="0"/>
                <a:effectRef idx="0"/>
                <a:fontRef idx="minor"/>
              </p:style>
            </p:sp>
            <p:sp>
              <p:nvSpPr>
                <p:cNvPr id="1475" name="CustomShape 1103"/>
                <p:cNvSpPr/>
                <p:nvPr/>
              </p:nvSpPr>
              <p:spPr>
                <a:xfrm>
                  <a:off x="4512600" y="1110240"/>
                  <a:ext cx="7560" cy="6480"/>
                </a:xfrm>
                <a:custGeom>
                  <a:avLst/>
                  <a:gdLst/>
                  <a:ahLst/>
                  <a:rect l="l" t="t" r="r" b="b"/>
                  <a:pathLst>
                    <a:path w="1126" h="976">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w="0">
                  <a:noFill/>
                </a:ln>
              </p:spPr>
              <p:style>
                <a:lnRef idx="0"/>
                <a:fillRef idx="0"/>
                <a:effectRef idx="0"/>
                <a:fontRef idx="minor"/>
              </p:style>
            </p:sp>
          </p:grpSp>
          <p:grpSp>
            <p:nvGrpSpPr>
              <p:cNvPr id="1476" name="Group 337"/>
              <p:cNvGrpSpPr/>
              <p:nvPr/>
            </p:nvGrpSpPr>
            <p:grpSpPr>
              <a:xfrm>
                <a:off x="4452840" y="1166760"/>
                <a:ext cx="31320" cy="27360"/>
                <a:chOff x="4452840" y="1166760"/>
                <a:chExt cx="31320" cy="27360"/>
              </a:xfrm>
            </p:grpSpPr>
            <p:sp>
              <p:nvSpPr>
                <p:cNvPr id="1477" name="CustomShape 1104"/>
                <p:cNvSpPr/>
                <p:nvPr/>
              </p:nvSpPr>
              <p:spPr>
                <a:xfrm>
                  <a:off x="4452840" y="1166760"/>
                  <a:ext cx="31320" cy="27360"/>
                </a:xfrm>
                <a:custGeom>
                  <a:avLst/>
                  <a:gdLst/>
                  <a:ahLst/>
                  <a:rect l="l" t="t" r="r" b="b"/>
                  <a:pathLst>
                    <a:path w="4005" h="3421">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w="0">
                  <a:noFill/>
                </a:ln>
              </p:spPr>
              <p:style>
                <a:lnRef idx="0"/>
                <a:fillRef idx="0"/>
                <a:effectRef idx="0"/>
                <a:fontRef idx="minor"/>
              </p:style>
            </p:sp>
            <p:sp>
              <p:nvSpPr>
                <p:cNvPr id="1478" name="CustomShape 1105"/>
                <p:cNvSpPr/>
                <p:nvPr/>
              </p:nvSpPr>
              <p:spPr>
                <a:xfrm>
                  <a:off x="4467960" y="1177200"/>
                  <a:ext cx="6120" cy="648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1479" name="Group 339"/>
              <p:cNvGrpSpPr/>
              <p:nvPr/>
            </p:nvGrpSpPr>
            <p:grpSpPr>
              <a:xfrm>
                <a:off x="4642560" y="1144440"/>
                <a:ext cx="26640" cy="27000"/>
                <a:chOff x="4642560" y="1144440"/>
                <a:chExt cx="26640" cy="27000"/>
              </a:xfrm>
            </p:grpSpPr>
            <p:sp>
              <p:nvSpPr>
                <p:cNvPr id="1480" name="CustomShape 1106"/>
                <p:cNvSpPr/>
                <p:nvPr/>
              </p:nvSpPr>
              <p:spPr>
                <a:xfrm>
                  <a:off x="4642560" y="1144440"/>
                  <a:ext cx="26640" cy="27000"/>
                </a:xfrm>
                <a:custGeom>
                  <a:avLst/>
                  <a:gdLst/>
                  <a:ahLst/>
                  <a:rect l="l" t="t" r="r" b="b"/>
                  <a:pathLst>
                    <a:path w="3424" h="3413">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w="0">
                  <a:noFill/>
                </a:ln>
              </p:spPr>
              <p:style>
                <a:lnRef idx="0"/>
                <a:fillRef idx="0"/>
                <a:effectRef idx="0"/>
                <a:fontRef idx="minor"/>
              </p:style>
            </p:sp>
            <p:sp>
              <p:nvSpPr>
                <p:cNvPr id="1481" name="CustomShape 1107"/>
                <p:cNvSpPr/>
                <p:nvPr/>
              </p:nvSpPr>
              <p:spPr>
                <a:xfrm>
                  <a:off x="4651200" y="1154880"/>
                  <a:ext cx="7560" cy="6480"/>
                </a:xfrm>
                <a:custGeom>
                  <a:avLst/>
                  <a:gdLst/>
                  <a:ahLst/>
                  <a:rect l="l" t="t" r="r" b="b"/>
                  <a:pathLst>
                    <a:path w="1126" h="965">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w="0">
                  <a:noFill/>
                </a:ln>
              </p:spPr>
              <p:style>
                <a:lnRef idx="0"/>
                <a:fillRef idx="0"/>
                <a:effectRef idx="0"/>
                <a:fontRef idx="minor"/>
              </p:style>
            </p:sp>
          </p:grpSp>
          <p:grpSp>
            <p:nvGrpSpPr>
              <p:cNvPr id="1482" name="Group 340"/>
              <p:cNvGrpSpPr/>
              <p:nvPr/>
            </p:nvGrpSpPr>
            <p:grpSpPr>
              <a:xfrm>
                <a:off x="4668840" y="1125720"/>
                <a:ext cx="31320" cy="27360"/>
                <a:chOff x="4668840" y="1125720"/>
                <a:chExt cx="31320" cy="27360"/>
              </a:xfrm>
            </p:grpSpPr>
            <p:sp>
              <p:nvSpPr>
                <p:cNvPr id="1483" name="CustomShape 1108"/>
                <p:cNvSpPr/>
                <p:nvPr/>
              </p:nvSpPr>
              <p:spPr>
                <a:xfrm>
                  <a:off x="4668840" y="1125720"/>
                  <a:ext cx="31320" cy="27360"/>
                </a:xfrm>
                <a:custGeom>
                  <a:avLst/>
                  <a:gdLst/>
                  <a:ahLst/>
                  <a:rect l="l" t="t" r="r" b="b"/>
                  <a:pathLst>
                    <a:path w="3993" h="342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w="0">
                  <a:noFill/>
                </a:ln>
              </p:spPr>
              <p:style>
                <a:lnRef idx="0"/>
                <a:fillRef idx="0"/>
                <a:effectRef idx="0"/>
                <a:fontRef idx="minor"/>
              </p:style>
            </p:sp>
            <p:sp>
              <p:nvSpPr>
                <p:cNvPr id="1484" name="CustomShape 1109"/>
                <p:cNvSpPr/>
                <p:nvPr/>
              </p:nvSpPr>
              <p:spPr>
                <a:xfrm>
                  <a:off x="4683960" y="1136160"/>
                  <a:ext cx="6120" cy="648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1485" name="Group 342"/>
              <p:cNvGrpSpPr/>
              <p:nvPr/>
            </p:nvGrpSpPr>
            <p:grpSpPr>
              <a:xfrm>
                <a:off x="4690800" y="879840"/>
                <a:ext cx="31320" cy="27360"/>
                <a:chOff x="4690800" y="879840"/>
                <a:chExt cx="31320" cy="27360"/>
              </a:xfrm>
            </p:grpSpPr>
            <p:sp>
              <p:nvSpPr>
                <p:cNvPr id="1486" name="CustomShape 1110"/>
                <p:cNvSpPr/>
                <p:nvPr/>
              </p:nvSpPr>
              <p:spPr>
                <a:xfrm>
                  <a:off x="4690800" y="879840"/>
                  <a:ext cx="31320" cy="27360"/>
                </a:xfrm>
                <a:custGeom>
                  <a:avLst/>
                  <a:gdLst/>
                  <a:ahLst/>
                  <a:rect l="l" t="t" r="r" b="b"/>
                  <a:pathLst>
                    <a:path w="3993" h="342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w="0">
                  <a:noFill/>
                </a:ln>
              </p:spPr>
              <p:style>
                <a:lnRef idx="0"/>
                <a:fillRef idx="0"/>
                <a:effectRef idx="0"/>
                <a:fontRef idx="minor"/>
              </p:style>
            </p:sp>
            <p:sp>
              <p:nvSpPr>
                <p:cNvPr id="1487" name="CustomShape 1111"/>
                <p:cNvSpPr/>
                <p:nvPr/>
              </p:nvSpPr>
              <p:spPr>
                <a:xfrm>
                  <a:off x="4705920" y="890280"/>
                  <a:ext cx="6120" cy="6480"/>
                </a:xfrm>
                <a:custGeom>
                  <a:avLst/>
                  <a:gdLst/>
                  <a:ahLst/>
                  <a:rect l="l" t="t" r="r" b="b"/>
                  <a:pathLst>
                    <a:path w="956" h="969">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w="0">
                  <a:noFill/>
                </a:ln>
              </p:spPr>
              <p:style>
                <a:lnRef idx="0"/>
                <a:fillRef idx="0"/>
                <a:effectRef idx="0"/>
                <a:fontRef idx="minor"/>
              </p:style>
            </p:sp>
          </p:grpSp>
          <p:grpSp>
            <p:nvGrpSpPr>
              <p:cNvPr id="1488" name="Group 343"/>
              <p:cNvGrpSpPr/>
              <p:nvPr/>
            </p:nvGrpSpPr>
            <p:grpSpPr>
              <a:xfrm>
                <a:off x="4573080" y="860400"/>
                <a:ext cx="31320" cy="27360"/>
                <a:chOff x="4573080" y="860400"/>
                <a:chExt cx="31320" cy="27360"/>
              </a:xfrm>
            </p:grpSpPr>
            <p:sp>
              <p:nvSpPr>
                <p:cNvPr id="1489" name="CustomShape 1112"/>
                <p:cNvSpPr/>
                <p:nvPr/>
              </p:nvSpPr>
              <p:spPr>
                <a:xfrm>
                  <a:off x="4573080" y="860400"/>
                  <a:ext cx="31320" cy="27360"/>
                </a:xfrm>
                <a:custGeom>
                  <a:avLst/>
                  <a:gdLst/>
                  <a:ahLst/>
                  <a:rect l="l" t="t" r="r" b="b"/>
                  <a:pathLst>
                    <a:path w="4005" h="3433">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w="0">
                  <a:noFill/>
                </a:ln>
              </p:spPr>
              <p:style>
                <a:lnRef idx="0"/>
                <a:fillRef idx="0"/>
                <a:effectRef idx="0"/>
                <a:fontRef idx="minor"/>
              </p:style>
            </p:sp>
            <p:sp>
              <p:nvSpPr>
                <p:cNvPr id="1490" name="CustomShape 1113"/>
                <p:cNvSpPr/>
                <p:nvPr/>
              </p:nvSpPr>
              <p:spPr>
                <a:xfrm>
                  <a:off x="4587840" y="870840"/>
                  <a:ext cx="6120" cy="6480"/>
                </a:xfrm>
                <a:custGeom>
                  <a:avLst/>
                  <a:gdLst/>
                  <a:ahLst/>
                  <a:rect l="l" t="t" r="r" b="b"/>
                  <a:pathLst>
                    <a:path w="957" h="957">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w="0">
                  <a:noFill/>
                </a:ln>
              </p:spPr>
              <p:style>
                <a:lnRef idx="0"/>
                <a:fillRef idx="0"/>
                <a:effectRef idx="0"/>
                <a:fontRef idx="minor"/>
              </p:style>
            </p:sp>
          </p:grpSp>
          <p:grpSp>
            <p:nvGrpSpPr>
              <p:cNvPr id="1491" name="Group 345"/>
              <p:cNvGrpSpPr/>
              <p:nvPr/>
            </p:nvGrpSpPr>
            <p:grpSpPr>
              <a:xfrm>
                <a:off x="4656960" y="963000"/>
                <a:ext cx="26640" cy="27360"/>
                <a:chOff x="4656960" y="963000"/>
                <a:chExt cx="26640" cy="27360"/>
              </a:xfrm>
            </p:grpSpPr>
            <p:sp>
              <p:nvSpPr>
                <p:cNvPr id="1492" name="CustomShape 1114"/>
                <p:cNvSpPr/>
                <p:nvPr/>
              </p:nvSpPr>
              <p:spPr>
                <a:xfrm>
                  <a:off x="4656960" y="963000"/>
                  <a:ext cx="26640" cy="27360"/>
                </a:xfrm>
                <a:custGeom>
                  <a:avLst/>
                  <a:gdLst/>
                  <a:ahLst/>
                  <a:rect l="l" t="t" r="r" b="b"/>
                  <a:pathLst>
                    <a:path w="3424" h="3424">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w="0">
                  <a:noFill/>
                </a:ln>
              </p:spPr>
              <p:style>
                <a:lnRef idx="0"/>
                <a:fillRef idx="0"/>
                <a:effectRef idx="0"/>
                <a:fontRef idx="minor"/>
              </p:style>
            </p:sp>
            <p:sp>
              <p:nvSpPr>
                <p:cNvPr id="1493" name="CustomShape 1115"/>
                <p:cNvSpPr/>
                <p:nvPr/>
              </p:nvSpPr>
              <p:spPr>
                <a:xfrm>
                  <a:off x="4665600" y="973080"/>
                  <a:ext cx="7560" cy="6480"/>
                </a:xfrm>
                <a:custGeom>
                  <a:avLst/>
                  <a:gdLst/>
                  <a:ahLst/>
                  <a:rect l="l" t="t" r="r" b="b"/>
                  <a:pathLst>
                    <a:path w="1126" h="967">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w="0">
                  <a:noFill/>
                </a:ln>
              </p:spPr>
              <p:style>
                <a:lnRef idx="0"/>
                <a:fillRef idx="0"/>
                <a:effectRef idx="0"/>
                <a:fontRef idx="minor"/>
              </p:style>
            </p:sp>
          </p:grpSp>
          <p:grpSp>
            <p:nvGrpSpPr>
              <p:cNvPr id="1494" name="Group 346"/>
              <p:cNvGrpSpPr/>
              <p:nvPr/>
            </p:nvGrpSpPr>
            <p:grpSpPr>
              <a:xfrm>
                <a:off x="4494960" y="981360"/>
                <a:ext cx="31320" cy="27360"/>
                <a:chOff x="4494960" y="981360"/>
                <a:chExt cx="31320" cy="27360"/>
              </a:xfrm>
            </p:grpSpPr>
            <p:sp>
              <p:nvSpPr>
                <p:cNvPr id="1495" name="CustomShape 1116"/>
                <p:cNvSpPr/>
                <p:nvPr/>
              </p:nvSpPr>
              <p:spPr>
                <a:xfrm>
                  <a:off x="4494960" y="981360"/>
                  <a:ext cx="31320" cy="27360"/>
                </a:xfrm>
                <a:custGeom>
                  <a:avLst/>
                  <a:gdLst/>
                  <a:ahLst/>
                  <a:rect l="l" t="t" r="r" b="b"/>
                  <a:pathLst>
                    <a:path w="3993" h="3427">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w="0">
                  <a:noFill/>
                </a:ln>
              </p:spPr>
              <p:style>
                <a:lnRef idx="0"/>
                <a:fillRef idx="0"/>
                <a:effectRef idx="0"/>
                <a:fontRef idx="minor"/>
              </p:style>
            </p:sp>
            <p:sp>
              <p:nvSpPr>
                <p:cNvPr id="1496" name="CustomShape 1117"/>
                <p:cNvSpPr/>
                <p:nvPr/>
              </p:nvSpPr>
              <p:spPr>
                <a:xfrm>
                  <a:off x="4510080" y="991800"/>
                  <a:ext cx="6120" cy="6480"/>
                </a:xfrm>
                <a:custGeom>
                  <a:avLst/>
                  <a:gdLst/>
                  <a:ahLst/>
                  <a:rect l="l" t="t" r="r" b="b"/>
                  <a:pathLst>
                    <a:path w="957" h="969">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w="0">
                  <a:noFill/>
                </a:ln>
              </p:spPr>
              <p:style>
                <a:lnRef idx="0"/>
                <a:fillRef idx="0"/>
                <a:effectRef idx="0"/>
                <a:fontRef idx="minor"/>
              </p:style>
            </p:sp>
          </p:grpSp>
          <p:grpSp>
            <p:nvGrpSpPr>
              <p:cNvPr id="1497" name="Group 348"/>
              <p:cNvGrpSpPr/>
              <p:nvPr/>
            </p:nvGrpSpPr>
            <p:grpSpPr>
              <a:xfrm>
                <a:off x="4539600" y="1107000"/>
                <a:ext cx="31320" cy="27360"/>
                <a:chOff x="4539600" y="1107000"/>
                <a:chExt cx="31320" cy="27360"/>
              </a:xfrm>
            </p:grpSpPr>
            <p:sp>
              <p:nvSpPr>
                <p:cNvPr id="1498" name="CustomShape 1118"/>
                <p:cNvSpPr/>
                <p:nvPr/>
              </p:nvSpPr>
              <p:spPr>
                <a:xfrm>
                  <a:off x="4539600" y="1107000"/>
                  <a:ext cx="31320" cy="27360"/>
                </a:xfrm>
                <a:custGeom>
                  <a:avLst/>
                  <a:gdLst/>
                  <a:ahLst/>
                  <a:rect l="l" t="t" r="r" b="b"/>
                  <a:pathLst>
                    <a:path w="4005" h="342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w="0">
                  <a:noFill/>
                </a:ln>
              </p:spPr>
              <p:style>
                <a:lnRef idx="0"/>
                <a:fillRef idx="0"/>
                <a:effectRef idx="0"/>
                <a:fontRef idx="minor"/>
              </p:style>
            </p:sp>
            <p:sp>
              <p:nvSpPr>
                <p:cNvPr id="1499" name="CustomShape 1119"/>
                <p:cNvSpPr/>
                <p:nvPr/>
              </p:nvSpPr>
              <p:spPr>
                <a:xfrm>
                  <a:off x="4553280" y="1117440"/>
                  <a:ext cx="7560" cy="6480"/>
                </a:xfrm>
                <a:custGeom>
                  <a:avLst/>
                  <a:gdLst/>
                  <a:ahLst/>
                  <a:rect l="l" t="t" r="r" b="b"/>
                  <a:pathLst>
                    <a:path w="1138" h="964">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w="0">
                  <a:noFill/>
                </a:ln>
              </p:spPr>
              <p:style>
                <a:lnRef idx="0"/>
                <a:fillRef idx="0"/>
                <a:effectRef idx="0"/>
                <a:fontRef idx="minor"/>
              </p:style>
            </p:sp>
          </p:grpSp>
          <p:grpSp>
            <p:nvGrpSpPr>
              <p:cNvPr id="1500" name="Group 349"/>
              <p:cNvGrpSpPr/>
              <p:nvPr/>
            </p:nvGrpSpPr>
            <p:grpSpPr>
              <a:xfrm>
                <a:off x="4573080" y="985680"/>
                <a:ext cx="31320" cy="27360"/>
                <a:chOff x="4573080" y="985680"/>
                <a:chExt cx="31320" cy="27360"/>
              </a:xfrm>
            </p:grpSpPr>
            <p:sp>
              <p:nvSpPr>
                <p:cNvPr id="1501" name="CustomShape 1120"/>
                <p:cNvSpPr/>
                <p:nvPr/>
              </p:nvSpPr>
              <p:spPr>
                <a:xfrm>
                  <a:off x="4573080" y="985680"/>
                  <a:ext cx="31320" cy="27360"/>
                </a:xfrm>
                <a:custGeom>
                  <a:avLst/>
                  <a:gdLst/>
                  <a:ahLst/>
                  <a:rect l="l" t="t" r="r" b="b"/>
                  <a:pathLst>
                    <a:path w="4005" h="3433">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w="0">
                  <a:noFill/>
                </a:ln>
              </p:spPr>
              <p:style>
                <a:lnRef idx="0"/>
                <a:fillRef idx="0"/>
                <a:effectRef idx="0"/>
                <a:fontRef idx="minor"/>
              </p:style>
            </p:sp>
            <p:sp>
              <p:nvSpPr>
                <p:cNvPr id="1502" name="CustomShape 1121"/>
                <p:cNvSpPr/>
                <p:nvPr/>
              </p:nvSpPr>
              <p:spPr>
                <a:xfrm>
                  <a:off x="4586400" y="995760"/>
                  <a:ext cx="7560" cy="648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w="0">
                  <a:noFill/>
                </a:ln>
              </p:spPr>
              <p:style>
                <a:lnRef idx="0"/>
                <a:fillRef idx="0"/>
                <a:effectRef idx="0"/>
                <a:fontRef idx="minor"/>
              </p:style>
            </p:sp>
          </p:grpSp>
          <p:grpSp>
            <p:nvGrpSpPr>
              <p:cNvPr id="1503" name="Group 351"/>
              <p:cNvGrpSpPr/>
              <p:nvPr/>
            </p:nvGrpSpPr>
            <p:grpSpPr>
              <a:xfrm>
                <a:off x="4573080" y="945720"/>
                <a:ext cx="31320" cy="27360"/>
                <a:chOff x="4573080" y="945720"/>
                <a:chExt cx="31320" cy="27360"/>
              </a:xfrm>
            </p:grpSpPr>
            <p:sp>
              <p:nvSpPr>
                <p:cNvPr id="1504" name="CustomShape 1122"/>
                <p:cNvSpPr/>
                <p:nvPr/>
              </p:nvSpPr>
              <p:spPr>
                <a:xfrm>
                  <a:off x="4573080" y="945720"/>
                  <a:ext cx="31320" cy="2736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w="0">
                  <a:noFill/>
                </a:ln>
              </p:spPr>
              <p:style>
                <a:lnRef idx="0"/>
                <a:fillRef idx="0"/>
                <a:effectRef idx="0"/>
                <a:fontRef idx="minor"/>
              </p:style>
            </p:sp>
            <p:sp>
              <p:nvSpPr>
                <p:cNvPr id="1505" name="CustomShape 1123"/>
                <p:cNvSpPr/>
                <p:nvPr/>
              </p:nvSpPr>
              <p:spPr>
                <a:xfrm>
                  <a:off x="4586400" y="956160"/>
                  <a:ext cx="7560" cy="6480"/>
                </a:xfrm>
                <a:custGeom>
                  <a:avLst/>
                  <a:gdLst/>
                  <a:ahLst/>
                  <a:rect l="l" t="t" r="r" b="b"/>
                  <a:pathLst>
                    <a:path w="1126" h="964">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w="0">
                  <a:noFill/>
                </a:ln>
              </p:spPr>
              <p:style>
                <a:lnRef idx="0"/>
                <a:fillRef idx="0"/>
                <a:effectRef idx="0"/>
                <a:fontRef idx="minor"/>
              </p:style>
            </p:sp>
          </p:grpSp>
          <p:grpSp>
            <p:nvGrpSpPr>
              <p:cNvPr id="1506" name="Group 352"/>
              <p:cNvGrpSpPr/>
              <p:nvPr/>
            </p:nvGrpSpPr>
            <p:grpSpPr>
              <a:xfrm>
                <a:off x="4625280" y="910440"/>
                <a:ext cx="31320" cy="27360"/>
                <a:chOff x="4625280" y="910440"/>
                <a:chExt cx="31320" cy="27360"/>
              </a:xfrm>
            </p:grpSpPr>
            <p:sp>
              <p:nvSpPr>
                <p:cNvPr id="1507" name="CustomShape 1124"/>
                <p:cNvSpPr/>
                <p:nvPr/>
              </p:nvSpPr>
              <p:spPr>
                <a:xfrm>
                  <a:off x="4625280" y="910440"/>
                  <a:ext cx="31320" cy="27360"/>
                </a:xfrm>
                <a:custGeom>
                  <a:avLst/>
                  <a:gdLst/>
                  <a:ahLst/>
                  <a:rect l="l" t="t" r="r" b="b"/>
                  <a:pathLst>
                    <a:path w="4005" h="342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w="0">
                  <a:noFill/>
                </a:ln>
              </p:spPr>
              <p:style>
                <a:lnRef idx="0"/>
                <a:fillRef idx="0"/>
                <a:effectRef idx="0"/>
                <a:fontRef idx="minor"/>
              </p:style>
            </p:sp>
            <p:sp>
              <p:nvSpPr>
                <p:cNvPr id="1508" name="CustomShape 1125"/>
                <p:cNvSpPr/>
                <p:nvPr/>
              </p:nvSpPr>
              <p:spPr>
                <a:xfrm>
                  <a:off x="4640040" y="920880"/>
                  <a:ext cx="6120" cy="648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w="0">
                  <a:noFill/>
                </a:ln>
              </p:spPr>
              <p:style>
                <a:lnRef idx="0"/>
                <a:fillRef idx="0"/>
                <a:effectRef idx="0"/>
                <a:fontRef idx="minor"/>
              </p:style>
            </p:sp>
          </p:grpSp>
          <p:grpSp>
            <p:nvGrpSpPr>
              <p:cNvPr id="1509" name="Group 354"/>
              <p:cNvGrpSpPr/>
              <p:nvPr/>
            </p:nvGrpSpPr>
            <p:grpSpPr>
              <a:xfrm>
                <a:off x="4618080" y="985680"/>
                <a:ext cx="26640" cy="27360"/>
                <a:chOff x="4618080" y="985680"/>
                <a:chExt cx="26640" cy="27360"/>
              </a:xfrm>
            </p:grpSpPr>
            <p:sp>
              <p:nvSpPr>
                <p:cNvPr id="1510" name="CustomShape 1126"/>
                <p:cNvSpPr/>
                <p:nvPr/>
              </p:nvSpPr>
              <p:spPr>
                <a:xfrm>
                  <a:off x="4618080" y="985680"/>
                  <a:ext cx="26640" cy="27360"/>
                </a:xfrm>
                <a:custGeom>
                  <a:avLst/>
                  <a:gdLst/>
                  <a:ahLst/>
                  <a:rect l="l" t="t" r="r" b="b"/>
                  <a:pathLst>
                    <a:path w="3425" h="3425">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w="0">
                  <a:noFill/>
                </a:ln>
              </p:spPr>
              <p:style>
                <a:lnRef idx="0"/>
                <a:fillRef idx="0"/>
                <a:effectRef idx="0"/>
                <a:fontRef idx="minor"/>
              </p:style>
            </p:sp>
            <p:sp>
              <p:nvSpPr>
                <p:cNvPr id="1511" name="CustomShape 1127"/>
                <p:cNvSpPr/>
                <p:nvPr/>
              </p:nvSpPr>
              <p:spPr>
                <a:xfrm>
                  <a:off x="4627080" y="995760"/>
                  <a:ext cx="7560" cy="648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w="0">
                  <a:noFill/>
                </a:ln>
              </p:spPr>
              <p:style>
                <a:lnRef idx="0"/>
                <a:fillRef idx="0"/>
                <a:effectRef idx="0"/>
                <a:fontRef idx="minor"/>
              </p:style>
            </p:sp>
          </p:grpSp>
          <p:grpSp>
            <p:nvGrpSpPr>
              <p:cNvPr id="1512" name="Group 355"/>
              <p:cNvGrpSpPr/>
              <p:nvPr/>
            </p:nvGrpSpPr>
            <p:grpSpPr>
              <a:xfrm>
                <a:off x="4647960" y="849240"/>
                <a:ext cx="31320" cy="27360"/>
                <a:chOff x="4647960" y="849240"/>
                <a:chExt cx="31320" cy="27360"/>
              </a:xfrm>
            </p:grpSpPr>
            <p:sp>
              <p:nvSpPr>
                <p:cNvPr id="1513" name="CustomShape 1128"/>
                <p:cNvSpPr/>
                <p:nvPr/>
              </p:nvSpPr>
              <p:spPr>
                <a:xfrm>
                  <a:off x="4647960" y="849240"/>
                  <a:ext cx="31320" cy="27360"/>
                </a:xfrm>
                <a:custGeom>
                  <a:avLst/>
                  <a:gdLst/>
                  <a:ahLst/>
                  <a:rect l="l" t="t" r="r" b="b"/>
                  <a:pathLst>
                    <a:path w="3993" h="342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w="0">
                  <a:noFill/>
                </a:ln>
              </p:spPr>
              <p:style>
                <a:lnRef idx="0"/>
                <a:fillRef idx="0"/>
                <a:effectRef idx="0"/>
                <a:fontRef idx="minor"/>
              </p:style>
            </p:sp>
            <p:sp>
              <p:nvSpPr>
                <p:cNvPr id="1514" name="CustomShape 1129"/>
                <p:cNvSpPr/>
                <p:nvPr/>
              </p:nvSpPr>
              <p:spPr>
                <a:xfrm>
                  <a:off x="4663080" y="859680"/>
                  <a:ext cx="6120" cy="648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1515" name="Group 357"/>
              <p:cNvGrpSpPr/>
              <p:nvPr/>
            </p:nvGrpSpPr>
            <p:grpSpPr>
              <a:xfrm>
                <a:off x="4683240" y="1501920"/>
                <a:ext cx="37800" cy="32760"/>
                <a:chOff x="4683240" y="1501920"/>
                <a:chExt cx="37800" cy="32760"/>
              </a:xfrm>
            </p:grpSpPr>
            <p:sp>
              <p:nvSpPr>
                <p:cNvPr id="1516" name="CustomShape 1130"/>
                <p:cNvSpPr/>
                <p:nvPr/>
              </p:nvSpPr>
              <p:spPr>
                <a:xfrm>
                  <a:off x="4683240" y="1501920"/>
                  <a:ext cx="37800" cy="32760"/>
                </a:xfrm>
                <a:custGeom>
                  <a:avLst/>
                  <a:gdLst/>
                  <a:ahLst/>
                  <a:rect l="l" t="t" r="r" b="b"/>
                  <a:pathLst>
                    <a:path w="4755" h="4073">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w="0">
                  <a:noFill/>
                </a:ln>
              </p:spPr>
              <p:style>
                <a:lnRef idx="0"/>
                <a:fillRef idx="0"/>
                <a:effectRef idx="0"/>
                <a:fontRef idx="minor"/>
              </p:style>
            </p:sp>
            <p:sp>
              <p:nvSpPr>
                <p:cNvPr id="1517" name="CustomShape 1131"/>
                <p:cNvSpPr/>
                <p:nvPr/>
              </p:nvSpPr>
              <p:spPr>
                <a:xfrm>
                  <a:off x="4696920" y="1512360"/>
                  <a:ext cx="14040" cy="11880"/>
                </a:xfrm>
                <a:custGeom>
                  <a:avLst/>
                  <a:gdLst/>
                  <a:ahLst/>
                  <a:rect l="l" t="t" r="r" b="b"/>
                  <a:pathLst>
                    <a:path w="1888" h="1617">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w="0">
                  <a:noFill/>
                </a:ln>
              </p:spPr>
              <p:style>
                <a:lnRef idx="0"/>
                <a:fillRef idx="0"/>
                <a:effectRef idx="0"/>
                <a:fontRef idx="minor"/>
              </p:style>
            </p:sp>
          </p:grpSp>
          <p:grpSp>
            <p:nvGrpSpPr>
              <p:cNvPr id="1518" name="Group 358"/>
              <p:cNvGrpSpPr/>
              <p:nvPr/>
            </p:nvGrpSpPr>
            <p:grpSpPr>
              <a:xfrm>
                <a:off x="4682880" y="1674360"/>
                <a:ext cx="31320" cy="27360"/>
                <a:chOff x="4682880" y="1674360"/>
                <a:chExt cx="31320" cy="27360"/>
              </a:xfrm>
            </p:grpSpPr>
            <p:sp>
              <p:nvSpPr>
                <p:cNvPr id="1519" name="CustomShape 1132"/>
                <p:cNvSpPr/>
                <p:nvPr/>
              </p:nvSpPr>
              <p:spPr>
                <a:xfrm>
                  <a:off x="4682880" y="1674360"/>
                  <a:ext cx="31320" cy="27360"/>
                </a:xfrm>
                <a:custGeom>
                  <a:avLst/>
                  <a:gdLst/>
                  <a:ahLst/>
                  <a:rect l="l" t="t" r="r" b="b"/>
                  <a:pathLst>
                    <a:path w="3993" h="3421">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w="0">
                  <a:noFill/>
                </a:ln>
              </p:spPr>
              <p:style>
                <a:lnRef idx="0"/>
                <a:fillRef idx="0"/>
                <a:effectRef idx="0"/>
                <a:fontRef idx="minor"/>
              </p:style>
            </p:sp>
            <p:sp>
              <p:nvSpPr>
                <p:cNvPr id="1520" name="CustomShape 1133"/>
                <p:cNvSpPr/>
                <p:nvPr/>
              </p:nvSpPr>
              <p:spPr>
                <a:xfrm>
                  <a:off x="4696200" y="1684440"/>
                  <a:ext cx="7560" cy="6480"/>
                </a:xfrm>
                <a:custGeom>
                  <a:avLst/>
                  <a:gdLst/>
                  <a:ahLst/>
                  <a:rect l="l" t="t" r="r" b="b"/>
                  <a:pathLst>
                    <a:path w="1138" h="977">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w="0">
                  <a:noFill/>
                </a:ln>
              </p:spPr>
              <p:style>
                <a:lnRef idx="0"/>
                <a:fillRef idx="0"/>
                <a:effectRef idx="0"/>
                <a:fontRef idx="minor"/>
              </p:style>
            </p:sp>
          </p:grpSp>
          <p:grpSp>
            <p:nvGrpSpPr>
              <p:cNvPr id="1521" name="Group 360"/>
              <p:cNvGrpSpPr/>
              <p:nvPr/>
            </p:nvGrpSpPr>
            <p:grpSpPr>
              <a:xfrm>
                <a:off x="4698720" y="1362600"/>
                <a:ext cx="31320" cy="27360"/>
                <a:chOff x="4698720" y="1362600"/>
                <a:chExt cx="31320" cy="27360"/>
              </a:xfrm>
            </p:grpSpPr>
            <p:sp>
              <p:nvSpPr>
                <p:cNvPr id="1522" name="CustomShape 1134"/>
                <p:cNvSpPr/>
                <p:nvPr/>
              </p:nvSpPr>
              <p:spPr>
                <a:xfrm>
                  <a:off x="4698720" y="1362600"/>
                  <a:ext cx="31320" cy="27360"/>
                </a:xfrm>
                <a:custGeom>
                  <a:avLst/>
                  <a:gdLst/>
                  <a:ahLst/>
                  <a:rect l="l" t="t" r="r" b="b"/>
                  <a:pathLst>
                    <a:path w="4005" h="342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w="0">
                  <a:noFill/>
                </a:ln>
              </p:spPr>
              <p:style>
                <a:lnRef idx="0"/>
                <a:fillRef idx="0"/>
                <a:effectRef idx="0"/>
                <a:fontRef idx="minor"/>
              </p:style>
            </p:sp>
            <p:sp>
              <p:nvSpPr>
                <p:cNvPr id="1523" name="CustomShape 1135"/>
                <p:cNvSpPr/>
                <p:nvPr/>
              </p:nvSpPr>
              <p:spPr>
                <a:xfrm>
                  <a:off x="4712400" y="1373040"/>
                  <a:ext cx="7560" cy="6480"/>
                </a:xfrm>
                <a:custGeom>
                  <a:avLst/>
                  <a:gdLst/>
                  <a:ahLst/>
                  <a:rect l="l" t="t" r="r" b="b"/>
                  <a:pathLst>
                    <a:path w="1138" h="964">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w="0">
                  <a:noFill/>
                </a:ln>
              </p:spPr>
              <p:style>
                <a:lnRef idx="0"/>
                <a:fillRef idx="0"/>
                <a:effectRef idx="0"/>
                <a:fontRef idx="minor"/>
              </p:style>
            </p:sp>
          </p:grpSp>
          <p:grpSp>
            <p:nvGrpSpPr>
              <p:cNvPr id="1524" name="Group 361"/>
              <p:cNvGrpSpPr/>
              <p:nvPr/>
            </p:nvGrpSpPr>
            <p:grpSpPr>
              <a:xfrm>
                <a:off x="4511520" y="1355760"/>
                <a:ext cx="37080" cy="32040"/>
                <a:chOff x="4511520" y="1355760"/>
                <a:chExt cx="37080" cy="32040"/>
              </a:xfrm>
            </p:grpSpPr>
            <p:sp>
              <p:nvSpPr>
                <p:cNvPr id="1525" name="CustomShape 1136"/>
                <p:cNvSpPr/>
                <p:nvPr/>
              </p:nvSpPr>
              <p:spPr>
                <a:xfrm>
                  <a:off x="4511520" y="1355760"/>
                  <a:ext cx="37080" cy="32040"/>
                </a:xfrm>
                <a:custGeom>
                  <a:avLst/>
                  <a:gdLst/>
                  <a:ahLst/>
                  <a:rect l="l" t="t" r="r" b="b"/>
                  <a:pathLst>
                    <a:path w="4682" h="4008">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w="0">
                  <a:noFill/>
                </a:ln>
              </p:spPr>
              <p:style>
                <a:lnRef idx="0"/>
                <a:fillRef idx="0"/>
                <a:effectRef idx="0"/>
                <a:fontRef idx="minor"/>
              </p:style>
            </p:sp>
            <p:sp>
              <p:nvSpPr>
                <p:cNvPr id="1526" name="CustomShape 1137"/>
                <p:cNvSpPr/>
                <p:nvPr/>
              </p:nvSpPr>
              <p:spPr>
                <a:xfrm>
                  <a:off x="4527360" y="1366200"/>
                  <a:ext cx="11160" cy="11160"/>
                </a:xfrm>
                <a:custGeom>
                  <a:avLst/>
                  <a:gdLst/>
                  <a:ahLst/>
                  <a:rect l="l" t="t" r="r" b="b"/>
                  <a:pathLst>
                    <a:path w="1549" h="1549">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w="0">
                  <a:noFill/>
                </a:ln>
              </p:spPr>
              <p:style>
                <a:lnRef idx="0"/>
                <a:fillRef idx="0"/>
                <a:effectRef idx="0"/>
                <a:fontRef idx="minor"/>
              </p:style>
            </p:sp>
          </p:grpSp>
          <p:grpSp>
            <p:nvGrpSpPr>
              <p:cNvPr id="1527" name="Group 363"/>
              <p:cNvGrpSpPr/>
              <p:nvPr/>
            </p:nvGrpSpPr>
            <p:grpSpPr>
              <a:xfrm>
                <a:off x="4403520" y="1394640"/>
                <a:ext cx="33840" cy="29160"/>
                <a:chOff x="4403520" y="1394640"/>
                <a:chExt cx="33840" cy="29160"/>
              </a:xfrm>
            </p:grpSpPr>
            <p:sp>
              <p:nvSpPr>
                <p:cNvPr id="1528" name="CustomShape 1138"/>
                <p:cNvSpPr/>
                <p:nvPr/>
              </p:nvSpPr>
              <p:spPr>
                <a:xfrm>
                  <a:off x="4403520" y="1394640"/>
                  <a:ext cx="33840" cy="29160"/>
                </a:xfrm>
                <a:custGeom>
                  <a:avLst/>
                  <a:gdLst/>
                  <a:ahLst/>
                  <a:rect l="l" t="t" r="r" b="b"/>
                  <a:pathLst>
                    <a:path w="4271" h="3649">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w="0">
                  <a:noFill/>
                </a:ln>
              </p:spPr>
              <p:style>
                <a:lnRef idx="0"/>
                <a:fillRef idx="0"/>
                <a:effectRef idx="0"/>
                <a:fontRef idx="minor"/>
              </p:style>
            </p:sp>
            <p:sp>
              <p:nvSpPr>
                <p:cNvPr id="1529" name="CustomShape 1139"/>
                <p:cNvSpPr/>
                <p:nvPr/>
              </p:nvSpPr>
              <p:spPr>
                <a:xfrm>
                  <a:off x="4419000" y="1405080"/>
                  <a:ext cx="7920" cy="8280"/>
                </a:xfrm>
                <a:custGeom>
                  <a:avLst/>
                  <a:gdLst/>
                  <a:ahLst/>
                  <a:rect l="l" t="t" r="r" b="b"/>
                  <a:pathLst>
                    <a:path w="1186" h="1199">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w="0">
                  <a:noFill/>
                </a:ln>
              </p:spPr>
              <p:style>
                <a:lnRef idx="0"/>
                <a:fillRef idx="0"/>
                <a:effectRef idx="0"/>
                <a:fontRef idx="minor"/>
              </p:style>
            </p:sp>
          </p:grpSp>
          <p:grpSp>
            <p:nvGrpSpPr>
              <p:cNvPr id="1530" name="Group 364"/>
              <p:cNvGrpSpPr/>
              <p:nvPr/>
            </p:nvGrpSpPr>
            <p:grpSpPr>
              <a:xfrm>
                <a:off x="4548960" y="1165680"/>
                <a:ext cx="33840" cy="29160"/>
                <a:chOff x="4548960" y="1165680"/>
                <a:chExt cx="33840" cy="29160"/>
              </a:xfrm>
            </p:grpSpPr>
            <p:sp>
              <p:nvSpPr>
                <p:cNvPr id="1531" name="CustomShape 1140"/>
                <p:cNvSpPr/>
                <p:nvPr/>
              </p:nvSpPr>
              <p:spPr>
                <a:xfrm>
                  <a:off x="4548960" y="1165680"/>
                  <a:ext cx="33840" cy="29160"/>
                </a:xfrm>
                <a:custGeom>
                  <a:avLst/>
                  <a:gdLst/>
                  <a:ahLst/>
                  <a:rect l="l" t="t" r="r" b="b"/>
                  <a:pathLst>
                    <a:path w="4271" h="3661">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w="0">
                  <a:noFill/>
                </a:ln>
              </p:spPr>
              <p:style>
                <a:lnRef idx="0"/>
                <a:fillRef idx="0"/>
                <a:effectRef idx="0"/>
                <a:fontRef idx="minor"/>
              </p:style>
            </p:sp>
            <p:sp>
              <p:nvSpPr>
                <p:cNvPr id="1532" name="CustomShape 1141"/>
                <p:cNvSpPr/>
                <p:nvPr/>
              </p:nvSpPr>
              <p:spPr>
                <a:xfrm>
                  <a:off x="4564440" y="1176120"/>
                  <a:ext cx="7920" cy="8280"/>
                </a:xfrm>
                <a:custGeom>
                  <a:avLst/>
                  <a:gdLst/>
                  <a:ahLst/>
                  <a:rect l="l" t="t" r="r" b="b"/>
                  <a:pathLst>
                    <a:path w="1186" h="1199">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w="0">
                  <a:noFill/>
                </a:ln>
              </p:spPr>
              <p:style>
                <a:lnRef idx="0"/>
                <a:fillRef idx="0"/>
                <a:effectRef idx="0"/>
                <a:fontRef idx="minor"/>
              </p:style>
            </p:sp>
          </p:grpSp>
          <p:grpSp>
            <p:nvGrpSpPr>
              <p:cNvPr id="1533" name="Group 366"/>
              <p:cNvGrpSpPr/>
              <p:nvPr/>
            </p:nvGrpSpPr>
            <p:grpSpPr>
              <a:xfrm>
                <a:off x="4794840" y="1489680"/>
                <a:ext cx="33480" cy="29160"/>
                <a:chOff x="4794840" y="1489680"/>
                <a:chExt cx="33480" cy="29160"/>
              </a:xfrm>
            </p:grpSpPr>
            <p:sp>
              <p:nvSpPr>
                <p:cNvPr id="1534" name="CustomShape 1142"/>
                <p:cNvSpPr/>
                <p:nvPr/>
              </p:nvSpPr>
              <p:spPr>
                <a:xfrm>
                  <a:off x="4794840" y="1489680"/>
                  <a:ext cx="33480" cy="29160"/>
                </a:xfrm>
                <a:custGeom>
                  <a:avLst/>
                  <a:gdLst/>
                  <a:ahLst/>
                  <a:rect l="l" t="t" r="r" b="b"/>
                  <a:pathLst>
                    <a:path w="4259" h="3648">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w="0">
                  <a:noFill/>
                </a:ln>
              </p:spPr>
              <p:style>
                <a:lnRef idx="0"/>
                <a:fillRef idx="0"/>
                <a:effectRef idx="0"/>
                <a:fontRef idx="minor"/>
              </p:style>
            </p:sp>
            <p:sp>
              <p:nvSpPr>
                <p:cNvPr id="1535" name="CustomShape 1143"/>
                <p:cNvSpPr/>
                <p:nvPr/>
              </p:nvSpPr>
              <p:spPr>
                <a:xfrm>
                  <a:off x="4809960" y="1500120"/>
                  <a:ext cx="8280" cy="8280"/>
                </a:xfrm>
                <a:custGeom>
                  <a:avLst/>
                  <a:gdLst/>
                  <a:ahLst/>
                  <a:rect l="l" t="t" r="r" b="b"/>
                  <a:pathLst>
                    <a:path w="1199" h="1186">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w="0">
                  <a:noFill/>
                </a:ln>
              </p:spPr>
              <p:style>
                <a:lnRef idx="0"/>
                <a:fillRef idx="0"/>
                <a:effectRef idx="0"/>
                <a:fontRef idx="minor"/>
              </p:style>
            </p:sp>
          </p:grpSp>
          <p:grpSp>
            <p:nvGrpSpPr>
              <p:cNvPr id="1536" name="Group 367"/>
              <p:cNvGrpSpPr/>
              <p:nvPr/>
            </p:nvGrpSpPr>
            <p:grpSpPr>
              <a:xfrm>
                <a:off x="4771080" y="1540080"/>
                <a:ext cx="33480" cy="29160"/>
                <a:chOff x="4771080" y="1540080"/>
                <a:chExt cx="33480" cy="29160"/>
              </a:xfrm>
            </p:grpSpPr>
            <p:sp>
              <p:nvSpPr>
                <p:cNvPr id="1537" name="CustomShape 1144"/>
                <p:cNvSpPr/>
                <p:nvPr/>
              </p:nvSpPr>
              <p:spPr>
                <a:xfrm>
                  <a:off x="4771080" y="1540080"/>
                  <a:ext cx="33480" cy="29160"/>
                </a:xfrm>
                <a:custGeom>
                  <a:avLst/>
                  <a:gdLst/>
                  <a:ahLst/>
                  <a:rect l="l" t="t" r="r" b="b"/>
                  <a:pathLst>
                    <a:path w="4259" h="3649">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w="0">
                  <a:noFill/>
                </a:ln>
              </p:spPr>
              <p:style>
                <a:lnRef idx="0"/>
                <a:fillRef idx="0"/>
                <a:effectRef idx="0"/>
                <a:fontRef idx="minor"/>
              </p:style>
            </p:sp>
            <p:sp>
              <p:nvSpPr>
                <p:cNvPr id="1538" name="CustomShape 1145"/>
                <p:cNvSpPr/>
                <p:nvPr/>
              </p:nvSpPr>
              <p:spPr>
                <a:xfrm>
                  <a:off x="4786560" y="1550520"/>
                  <a:ext cx="8280" cy="8280"/>
                </a:xfrm>
                <a:custGeom>
                  <a:avLst/>
                  <a:gdLst/>
                  <a:ahLst/>
                  <a:rect l="l" t="t" r="r" b="b"/>
                  <a:pathLst>
                    <a:path w="1198" h="1186">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w="0">
                  <a:noFill/>
                </a:ln>
              </p:spPr>
              <p:style>
                <a:lnRef idx="0"/>
                <a:fillRef idx="0"/>
                <a:effectRef idx="0"/>
                <a:fontRef idx="minor"/>
              </p:style>
            </p:sp>
          </p:grpSp>
          <p:grpSp>
            <p:nvGrpSpPr>
              <p:cNvPr id="1539" name="Group 369"/>
              <p:cNvGrpSpPr/>
              <p:nvPr/>
            </p:nvGrpSpPr>
            <p:grpSpPr>
              <a:xfrm>
                <a:off x="4776120" y="1607040"/>
                <a:ext cx="33840" cy="29160"/>
                <a:chOff x="4776120" y="1607040"/>
                <a:chExt cx="33840" cy="29160"/>
              </a:xfrm>
            </p:grpSpPr>
            <p:sp>
              <p:nvSpPr>
                <p:cNvPr id="1540" name="CustomShape 1146"/>
                <p:cNvSpPr/>
                <p:nvPr/>
              </p:nvSpPr>
              <p:spPr>
                <a:xfrm>
                  <a:off x="4776120" y="1607040"/>
                  <a:ext cx="33840" cy="29160"/>
                </a:xfrm>
                <a:custGeom>
                  <a:avLst/>
                  <a:gdLst/>
                  <a:ahLst/>
                  <a:rect l="l" t="t" r="r" b="b"/>
                  <a:pathLst>
                    <a:path w="4271" h="3657">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w="0">
                  <a:noFill/>
                </a:ln>
              </p:spPr>
              <p:style>
                <a:lnRef idx="0"/>
                <a:fillRef idx="0"/>
                <a:effectRef idx="0"/>
                <a:fontRef idx="minor"/>
              </p:style>
            </p:sp>
            <p:sp>
              <p:nvSpPr>
                <p:cNvPr id="1541" name="CustomShape 1147"/>
                <p:cNvSpPr/>
                <p:nvPr/>
              </p:nvSpPr>
              <p:spPr>
                <a:xfrm>
                  <a:off x="4791600" y="1617480"/>
                  <a:ext cx="7920" cy="8280"/>
                </a:xfrm>
                <a:custGeom>
                  <a:avLst/>
                  <a:gdLst/>
                  <a:ahLst/>
                  <a:rect l="l" t="t" r="r" b="b"/>
                  <a:pathLst>
                    <a:path w="1187" h="1186">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w="0">
                  <a:noFill/>
                </a:ln>
              </p:spPr>
              <p:style>
                <a:lnRef idx="0"/>
                <a:fillRef idx="0"/>
                <a:effectRef idx="0"/>
                <a:fontRef idx="minor"/>
              </p:style>
            </p:sp>
          </p:grpSp>
          <p:sp>
            <p:nvSpPr>
              <p:cNvPr id="1542" name="CustomShape 1148"/>
              <p:cNvSpPr/>
              <p:nvPr/>
            </p:nvSpPr>
            <p:spPr>
              <a:xfrm>
                <a:off x="4566600" y="1484640"/>
                <a:ext cx="33480" cy="29160"/>
              </a:xfrm>
              <a:custGeom>
                <a:avLst/>
                <a:gdLst/>
                <a:ahLst/>
                <a:rect l="l" t="t" r="r" b="b"/>
                <a:pathLst>
                  <a:path w="4259" h="3648">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w="0">
                <a:noFill/>
              </a:ln>
            </p:spPr>
            <p:style>
              <a:lnRef idx="0"/>
              <a:fillRef idx="0"/>
              <a:effectRef idx="0"/>
              <a:fontRef idx="minor"/>
            </p:style>
          </p:sp>
          <p:sp>
            <p:nvSpPr>
              <p:cNvPr id="1543" name="CustomShape 1149"/>
              <p:cNvSpPr/>
              <p:nvPr/>
            </p:nvSpPr>
            <p:spPr>
              <a:xfrm>
                <a:off x="4582080" y="1495080"/>
                <a:ext cx="7920" cy="8280"/>
              </a:xfrm>
              <a:custGeom>
                <a:avLst/>
                <a:gdLst/>
                <a:ahLst/>
                <a:rect l="l" t="t" r="r" b="b"/>
                <a:pathLst>
                  <a:path w="1186" h="1199">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w="0">
                <a:noFill/>
              </a:ln>
            </p:spPr>
            <p:style>
              <a:lnRef idx="0"/>
              <a:fillRef idx="0"/>
              <a:effectRef idx="0"/>
              <a:fontRef idx="minor"/>
            </p:style>
          </p:sp>
          <p:grpSp>
            <p:nvGrpSpPr>
              <p:cNvPr id="1544" name="Group 370"/>
              <p:cNvGrpSpPr/>
              <p:nvPr/>
            </p:nvGrpSpPr>
            <p:grpSpPr>
              <a:xfrm>
                <a:off x="4618800" y="1380600"/>
                <a:ext cx="42840" cy="37440"/>
                <a:chOff x="4618800" y="1380600"/>
                <a:chExt cx="42840" cy="37440"/>
              </a:xfrm>
            </p:grpSpPr>
            <p:sp>
              <p:nvSpPr>
                <p:cNvPr id="1545" name="CustomShape 1150"/>
                <p:cNvSpPr/>
                <p:nvPr/>
              </p:nvSpPr>
              <p:spPr>
                <a:xfrm>
                  <a:off x="4618800" y="1380600"/>
                  <a:ext cx="42840" cy="37440"/>
                </a:xfrm>
                <a:custGeom>
                  <a:avLst/>
                  <a:gdLst/>
                  <a:ahLst/>
                  <a:rect l="l" t="t" r="r" b="b"/>
                  <a:pathLst>
                    <a:path w="5393" h="4612">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w="0">
                  <a:noFill/>
                </a:ln>
              </p:spPr>
              <p:style>
                <a:lnRef idx="0"/>
                <a:fillRef idx="0"/>
                <a:effectRef idx="0"/>
                <a:fontRef idx="minor"/>
              </p:style>
            </p:sp>
            <p:sp>
              <p:nvSpPr>
                <p:cNvPr id="1546" name="CustomShape 1151"/>
                <p:cNvSpPr/>
                <p:nvPr/>
              </p:nvSpPr>
              <p:spPr>
                <a:xfrm>
                  <a:off x="4632120" y="1391040"/>
                  <a:ext cx="19080" cy="16560"/>
                </a:xfrm>
                <a:custGeom>
                  <a:avLst/>
                  <a:gdLst/>
                  <a:ahLst/>
                  <a:rect l="l" t="t" r="r" b="b"/>
                  <a:pathLst>
                    <a:path w="2517" h="2156">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w="0">
                  <a:noFill/>
                </a:ln>
              </p:spPr>
              <p:style>
                <a:lnRef idx="0"/>
                <a:fillRef idx="0"/>
                <a:effectRef idx="0"/>
                <a:fontRef idx="minor"/>
              </p:style>
            </p:sp>
          </p:grpSp>
          <p:grpSp>
            <p:nvGrpSpPr>
              <p:cNvPr id="1547" name="Group 372"/>
              <p:cNvGrpSpPr/>
              <p:nvPr/>
            </p:nvGrpSpPr>
            <p:grpSpPr>
              <a:xfrm>
                <a:off x="4601160" y="1668240"/>
                <a:ext cx="33480" cy="29160"/>
                <a:chOff x="4601160" y="1668240"/>
                <a:chExt cx="33480" cy="29160"/>
              </a:xfrm>
            </p:grpSpPr>
            <p:sp>
              <p:nvSpPr>
                <p:cNvPr id="1548" name="CustomShape 1152"/>
                <p:cNvSpPr/>
                <p:nvPr/>
              </p:nvSpPr>
              <p:spPr>
                <a:xfrm>
                  <a:off x="4601160" y="1668240"/>
                  <a:ext cx="33480" cy="29160"/>
                </a:xfrm>
                <a:custGeom>
                  <a:avLst/>
                  <a:gdLst/>
                  <a:ahLst/>
                  <a:rect l="l" t="t" r="r" b="b"/>
                  <a:pathLst>
                    <a:path w="4259" h="3649">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w="0">
                  <a:noFill/>
                </a:ln>
              </p:spPr>
              <p:style>
                <a:lnRef idx="0"/>
                <a:fillRef idx="0"/>
                <a:effectRef idx="0"/>
                <a:fontRef idx="minor"/>
              </p:style>
            </p:sp>
            <p:sp>
              <p:nvSpPr>
                <p:cNvPr id="1549" name="CustomShape 1153"/>
                <p:cNvSpPr/>
                <p:nvPr/>
              </p:nvSpPr>
              <p:spPr>
                <a:xfrm>
                  <a:off x="4614840" y="1678680"/>
                  <a:ext cx="9720" cy="8280"/>
                </a:xfrm>
                <a:custGeom>
                  <a:avLst/>
                  <a:gdLst/>
                  <a:ahLst/>
                  <a:rect l="l" t="t" r="r" b="b"/>
                  <a:pathLst>
                    <a:path w="1404" h="1192">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w="0">
                  <a:noFill/>
                </a:ln>
              </p:spPr>
              <p:style>
                <a:lnRef idx="0"/>
                <a:fillRef idx="0"/>
                <a:effectRef idx="0"/>
                <a:fontRef idx="minor"/>
              </p:style>
            </p:sp>
          </p:grpSp>
          <p:grpSp>
            <p:nvGrpSpPr>
              <p:cNvPr id="1550" name="Group 373"/>
              <p:cNvGrpSpPr/>
              <p:nvPr/>
            </p:nvGrpSpPr>
            <p:grpSpPr>
              <a:xfrm>
                <a:off x="4721040" y="1730160"/>
                <a:ext cx="33840" cy="29160"/>
                <a:chOff x="4721040" y="1730160"/>
                <a:chExt cx="33840" cy="29160"/>
              </a:xfrm>
            </p:grpSpPr>
            <p:sp>
              <p:nvSpPr>
                <p:cNvPr id="1551" name="CustomShape 1154"/>
                <p:cNvSpPr/>
                <p:nvPr/>
              </p:nvSpPr>
              <p:spPr>
                <a:xfrm>
                  <a:off x="4721040" y="1730160"/>
                  <a:ext cx="33840" cy="29160"/>
                </a:xfrm>
                <a:custGeom>
                  <a:avLst/>
                  <a:gdLst/>
                  <a:ahLst/>
                  <a:rect l="l" t="t" r="r" b="b"/>
                  <a:pathLst>
                    <a:path w="4271" h="3657">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w="0">
                  <a:noFill/>
                </a:ln>
              </p:spPr>
              <p:style>
                <a:lnRef idx="0"/>
                <a:fillRef idx="0"/>
                <a:effectRef idx="0"/>
                <a:fontRef idx="minor"/>
              </p:style>
            </p:sp>
            <p:sp>
              <p:nvSpPr>
                <p:cNvPr id="1552" name="CustomShape 1155"/>
                <p:cNvSpPr/>
                <p:nvPr/>
              </p:nvSpPr>
              <p:spPr>
                <a:xfrm>
                  <a:off x="4736520" y="1740600"/>
                  <a:ext cx="7920" cy="8280"/>
                </a:xfrm>
                <a:custGeom>
                  <a:avLst/>
                  <a:gdLst/>
                  <a:ahLst/>
                  <a:rect l="l" t="t" r="r" b="b"/>
                  <a:pathLst>
                    <a:path w="1187" h="1187">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w="0">
                  <a:noFill/>
                </a:ln>
              </p:spPr>
              <p:style>
                <a:lnRef idx="0"/>
                <a:fillRef idx="0"/>
                <a:effectRef idx="0"/>
                <a:fontRef idx="minor"/>
              </p:style>
            </p:sp>
          </p:grpSp>
        </p:grpSp>
        <p:grpSp>
          <p:nvGrpSpPr>
            <p:cNvPr id="1553" name="Group 375"/>
            <p:cNvGrpSpPr/>
            <p:nvPr/>
          </p:nvGrpSpPr>
          <p:grpSpPr>
            <a:xfrm>
              <a:off x="3388680" y="773280"/>
              <a:ext cx="901440" cy="1207440"/>
              <a:chOff x="3388680" y="773280"/>
              <a:chExt cx="901440" cy="1207440"/>
            </a:xfrm>
          </p:grpSpPr>
          <p:grpSp>
            <p:nvGrpSpPr>
              <p:cNvPr id="1554" name="Group 376"/>
              <p:cNvGrpSpPr/>
              <p:nvPr/>
            </p:nvGrpSpPr>
            <p:grpSpPr>
              <a:xfrm>
                <a:off x="3409920" y="784440"/>
                <a:ext cx="871200" cy="1182600"/>
                <a:chOff x="3409920" y="784440"/>
                <a:chExt cx="871200" cy="1182600"/>
              </a:xfrm>
            </p:grpSpPr>
            <p:sp>
              <p:nvSpPr>
                <p:cNvPr id="1555" name="CustomShape 1156"/>
                <p:cNvSpPr/>
                <p:nvPr/>
              </p:nvSpPr>
              <p:spPr>
                <a:xfrm>
                  <a:off x="3977280" y="1414440"/>
                  <a:ext cx="303840" cy="552600"/>
                </a:xfrm>
                <a:custGeom>
                  <a:avLst/>
                  <a:gdLst/>
                  <a:ahLst/>
                  <a:rect l="l" t="t" r="r" b="b"/>
                  <a:pathLst>
                    <a:path w="36823" h="6542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00">
                  <a:solidFill>
                    <a:srgbClr val="a5b7c5"/>
                  </a:solidFill>
                  <a:miter/>
                </a:ln>
              </p:spPr>
              <p:style>
                <a:lnRef idx="0"/>
                <a:fillRef idx="0"/>
                <a:effectRef idx="0"/>
                <a:fontRef idx="minor"/>
              </p:style>
            </p:sp>
            <p:sp>
              <p:nvSpPr>
                <p:cNvPr id="1556" name="CustomShape 1157"/>
                <p:cNvSpPr/>
                <p:nvPr/>
              </p:nvSpPr>
              <p:spPr>
                <a:xfrm>
                  <a:off x="3409920" y="784440"/>
                  <a:ext cx="698040" cy="737280"/>
                </a:xfrm>
                <a:custGeom>
                  <a:avLst/>
                  <a:gdLst/>
                  <a:ahLst/>
                  <a:rect l="l" t="t" r="r" b="b"/>
                  <a:pathLst>
                    <a:path w="84292" h="87218">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00">
                  <a:solidFill>
                    <a:srgbClr val="a5b7c5"/>
                  </a:solidFill>
                  <a:miter/>
                </a:ln>
              </p:spPr>
              <p:style>
                <a:lnRef idx="0"/>
                <a:fillRef idx="0"/>
                <a:effectRef idx="0"/>
                <a:fontRef idx="minor"/>
              </p:style>
            </p:sp>
            <p:sp>
              <p:nvSpPr>
                <p:cNvPr id="1557" name="CustomShape 1158"/>
                <p:cNvSpPr/>
                <p:nvPr/>
              </p:nvSpPr>
              <p:spPr>
                <a:xfrm>
                  <a:off x="4056840" y="1494000"/>
                  <a:ext cx="14760" cy="82080"/>
                </a:xfrm>
                <a:custGeom>
                  <a:avLst/>
                  <a:gdLst/>
                  <a:ahLst/>
                  <a:rect l="l" t="t" r="r" b="b"/>
                  <a:pathLst>
                    <a:path w="1985" h="9909">
                      <a:moveTo>
                        <a:pt x="1984" y="9908"/>
                      </a:moveTo>
                      <a:lnTo>
                        <a:pt x="0" y="1"/>
                      </a:lnTo>
                    </a:path>
                  </a:pathLst>
                </a:custGeom>
                <a:noFill/>
                <a:ln w="1800">
                  <a:solidFill>
                    <a:srgbClr val="a5b7c5"/>
                  </a:solidFill>
                  <a:miter/>
                </a:ln>
              </p:spPr>
              <p:style>
                <a:lnRef idx="0"/>
                <a:fillRef idx="0"/>
                <a:effectRef idx="0"/>
                <a:fontRef idx="minor"/>
              </p:style>
            </p:sp>
            <p:sp>
              <p:nvSpPr>
                <p:cNvPr id="1558" name="CustomShape 1159"/>
                <p:cNvSpPr/>
                <p:nvPr/>
              </p:nvSpPr>
              <p:spPr>
                <a:xfrm>
                  <a:off x="4056840" y="1450440"/>
                  <a:ext cx="144720" cy="124200"/>
                </a:xfrm>
                <a:custGeom>
                  <a:avLst/>
                  <a:gdLst/>
                  <a:ahLst/>
                  <a:rect l="l" t="t" r="r" b="b"/>
                  <a:pathLst>
                    <a:path w="17650" h="14868">
                      <a:moveTo>
                        <a:pt x="11952" y="14868"/>
                      </a:moveTo>
                      <a:lnTo>
                        <a:pt x="0" y="4670"/>
                      </a:lnTo>
                      <a:lnTo>
                        <a:pt x="9702" y="1"/>
                      </a:lnTo>
                      <a:lnTo>
                        <a:pt x="17649" y="7489"/>
                      </a:lnTo>
                      <a:close/>
                    </a:path>
                  </a:pathLst>
                </a:custGeom>
                <a:noFill/>
                <a:ln w="1800">
                  <a:solidFill>
                    <a:srgbClr val="a5b7c5"/>
                  </a:solidFill>
                  <a:miter/>
                </a:ln>
              </p:spPr>
              <p:style>
                <a:lnRef idx="0"/>
                <a:fillRef idx="0"/>
                <a:effectRef idx="0"/>
                <a:fontRef idx="minor"/>
              </p:style>
            </p:sp>
            <p:sp>
              <p:nvSpPr>
                <p:cNvPr id="1559" name="CustomShape 1160"/>
                <p:cNvSpPr/>
                <p:nvPr/>
              </p:nvSpPr>
              <p:spPr>
                <a:xfrm>
                  <a:off x="4061160" y="1490040"/>
                  <a:ext cx="150120" cy="21960"/>
                </a:xfrm>
                <a:custGeom>
                  <a:avLst/>
                  <a:gdLst/>
                  <a:ahLst/>
                  <a:rect l="l" t="t" r="r" b="b"/>
                  <a:pathLst>
                    <a:path w="18303" h="2819">
                      <a:moveTo>
                        <a:pt x="0" y="0"/>
                      </a:moveTo>
                      <a:lnTo>
                        <a:pt x="18303" y="2819"/>
                      </a:lnTo>
                    </a:path>
                  </a:pathLst>
                </a:custGeom>
                <a:noFill/>
                <a:ln w="1800">
                  <a:solidFill>
                    <a:srgbClr val="a5b7c5"/>
                  </a:solidFill>
                  <a:miter/>
                </a:ln>
              </p:spPr>
              <p:style>
                <a:lnRef idx="0"/>
                <a:fillRef idx="0"/>
                <a:effectRef idx="0"/>
                <a:fontRef idx="minor"/>
              </p:style>
            </p:sp>
            <p:sp>
              <p:nvSpPr>
                <p:cNvPr id="1560" name="CustomShape 1161"/>
                <p:cNvSpPr/>
                <p:nvPr/>
              </p:nvSpPr>
              <p:spPr>
                <a:xfrm>
                  <a:off x="4130640" y="1580400"/>
                  <a:ext cx="23760" cy="119520"/>
                </a:xfrm>
                <a:custGeom>
                  <a:avLst/>
                  <a:gdLst/>
                  <a:ahLst/>
                  <a:rect l="l" t="t" r="r" b="b"/>
                  <a:pathLst>
                    <a:path w="3085" h="14323">
                      <a:moveTo>
                        <a:pt x="0" y="14323"/>
                      </a:moveTo>
                      <a:lnTo>
                        <a:pt x="3085" y="0"/>
                      </a:lnTo>
                    </a:path>
                  </a:pathLst>
                </a:custGeom>
                <a:noFill/>
                <a:ln w="1800">
                  <a:solidFill>
                    <a:srgbClr val="a5b7c5"/>
                  </a:solidFill>
                  <a:miter/>
                </a:ln>
              </p:spPr>
              <p:style>
                <a:lnRef idx="0"/>
                <a:fillRef idx="0"/>
                <a:effectRef idx="0"/>
                <a:fontRef idx="minor"/>
              </p:style>
            </p:sp>
            <p:sp>
              <p:nvSpPr>
                <p:cNvPr id="1561" name="CustomShape 1162"/>
                <p:cNvSpPr/>
                <p:nvPr/>
              </p:nvSpPr>
              <p:spPr>
                <a:xfrm>
                  <a:off x="4156200" y="1576440"/>
                  <a:ext cx="41040" cy="149040"/>
                </a:xfrm>
                <a:custGeom>
                  <a:avLst/>
                  <a:gdLst/>
                  <a:ahLst/>
                  <a:rect l="l" t="t" r="r" b="b"/>
                  <a:pathLst>
                    <a:path w="5155" h="17820">
                      <a:moveTo>
                        <a:pt x="1" y="1"/>
                      </a:moveTo>
                      <a:lnTo>
                        <a:pt x="5154" y="17819"/>
                      </a:lnTo>
                    </a:path>
                  </a:pathLst>
                </a:custGeom>
                <a:noFill/>
                <a:ln w="1800">
                  <a:solidFill>
                    <a:srgbClr val="a5b7c5"/>
                  </a:solidFill>
                  <a:miter/>
                </a:ln>
              </p:spPr>
              <p:style>
                <a:lnRef idx="0"/>
                <a:fillRef idx="0"/>
                <a:effectRef idx="0"/>
                <a:fontRef idx="minor"/>
              </p:style>
            </p:sp>
            <p:sp>
              <p:nvSpPr>
                <p:cNvPr id="1562" name="CustomShape 1163"/>
                <p:cNvSpPr/>
                <p:nvPr/>
              </p:nvSpPr>
              <p:spPr>
                <a:xfrm>
                  <a:off x="4156200" y="1576440"/>
                  <a:ext cx="108360" cy="54720"/>
                </a:xfrm>
                <a:custGeom>
                  <a:avLst/>
                  <a:gdLst/>
                  <a:ahLst/>
                  <a:rect l="l" t="t" r="r" b="b"/>
                  <a:pathLst>
                    <a:path w="13259" h="6678">
                      <a:moveTo>
                        <a:pt x="1" y="1"/>
                      </a:moveTo>
                      <a:lnTo>
                        <a:pt x="13259" y="6678"/>
                      </a:lnTo>
                    </a:path>
                  </a:pathLst>
                </a:custGeom>
                <a:noFill/>
                <a:ln w="1800">
                  <a:solidFill>
                    <a:srgbClr val="a5b7c5"/>
                  </a:solidFill>
                  <a:miter/>
                </a:ln>
              </p:spPr>
              <p:style>
                <a:lnRef idx="0"/>
                <a:fillRef idx="0"/>
                <a:effectRef idx="0"/>
                <a:fontRef idx="minor"/>
              </p:style>
            </p:sp>
            <p:sp>
              <p:nvSpPr>
                <p:cNvPr id="1563" name="CustomShape 1164"/>
                <p:cNvSpPr/>
                <p:nvPr/>
              </p:nvSpPr>
              <p:spPr>
                <a:xfrm>
                  <a:off x="4160160" y="1544400"/>
                  <a:ext cx="118080" cy="30240"/>
                </a:xfrm>
                <a:custGeom>
                  <a:avLst/>
                  <a:gdLst/>
                  <a:ahLst/>
                  <a:rect l="l" t="t" r="r" b="b"/>
                  <a:pathLst>
                    <a:path w="14421" h="3799">
                      <a:moveTo>
                        <a:pt x="14420" y="0"/>
                      </a:moveTo>
                      <a:lnTo>
                        <a:pt x="1" y="3799"/>
                      </a:lnTo>
                    </a:path>
                  </a:pathLst>
                </a:custGeom>
                <a:noFill/>
                <a:ln w="1800">
                  <a:solidFill>
                    <a:srgbClr val="a5b7c5"/>
                  </a:solidFill>
                  <a:miter/>
                </a:ln>
              </p:spPr>
              <p:style>
                <a:lnRef idx="0"/>
                <a:fillRef idx="0"/>
                <a:effectRef idx="0"/>
                <a:fontRef idx="minor"/>
              </p:style>
            </p:sp>
            <p:sp>
              <p:nvSpPr>
                <p:cNvPr id="1564" name="CustomShape 1165"/>
                <p:cNvSpPr/>
                <p:nvPr/>
              </p:nvSpPr>
              <p:spPr>
                <a:xfrm>
                  <a:off x="4050000" y="1576440"/>
                  <a:ext cx="23400" cy="81000"/>
                </a:xfrm>
                <a:custGeom>
                  <a:avLst/>
                  <a:gdLst/>
                  <a:ahLst/>
                  <a:rect l="l" t="t" r="r" b="b"/>
                  <a:pathLst>
                    <a:path w="3037" h="9787">
                      <a:moveTo>
                        <a:pt x="1" y="9787"/>
                      </a:moveTo>
                      <a:lnTo>
                        <a:pt x="3037" y="1"/>
                      </a:lnTo>
                    </a:path>
                  </a:pathLst>
                </a:custGeom>
                <a:noFill/>
                <a:ln w="1800">
                  <a:solidFill>
                    <a:srgbClr val="a5b7c5"/>
                  </a:solidFill>
                  <a:miter/>
                </a:ln>
              </p:spPr>
              <p:style>
                <a:lnRef idx="0"/>
                <a:fillRef idx="0"/>
                <a:effectRef idx="0"/>
                <a:fontRef idx="minor"/>
              </p:style>
            </p:sp>
            <p:sp>
              <p:nvSpPr>
                <p:cNvPr id="1565" name="CustomShape 1166"/>
                <p:cNvSpPr/>
                <p:nvPr/>
              </p:nvSpPr>
              <p:spPr>
                <a:xfrm>
                  <a:off x="4075200" y="1576440"/>
                  <a:ext cx="53640" cy="123840"/>
                </a:xfrm>
                <a:custGeom>
                  <a:avLst/>
                  <a:gdLst/>
                  <a:ahLst/>
                  <a:rect l="l" t="t" r="r" b="b"/>
                  <a:pathLst>
                    <a:path w="6655" h="14807">
                      <a:moveTo>
                        <a:pt x="1" y="1"/>
                      </a:moveTo>
                      <a:lnTo>
                        <a:pt x="6654" y="14807"/>
                      </a:lnTo>
                    </a:path>
                  </a:pathLst>
                </a:custGeom>
                <a:noFill/>
                <a:ln w="1800">
                  <a:solidFill>
                    <a:srgbClr val="a5b7c5"/>
                  </a:solidFill>
                  <a:miter/>
                </a:ln>
              </p:spPr>
              <p:style>
                <a:lnRef idx="0"/>
                <a:fillRef idx="0"/>
                <a:effectRef idx="0"/>
                <a:fontRef idx="minor"/>
              </p:style>
            </p:sp>
            <p:sp>
              <p:nvSpPr>
                <p:cNvPr id="1566" name="CustomShape 1167"/>
                <p:cNvSpPr/>
                <p:nvPr/>
              </p:nvSpPr>
              <p:spPr>
                <a:xfrm>
                  <a:off x="4130640" y="1704960"/>
                  <a:ext cx="5040" cy="126360"/>
                </a:xfrm>
                <a:custGeom>
                  <a:avLst/>
                  <a:gdLst/>
                  <a:ahLst/>
                  <a:rect l="l" t="t" r="r" b="b"/>
                  <a:pathLst>
                    <a:path w="835" h="15134">
                      <a:moveTo>
                        <a:pt x="0" y="1"/>
                      </a:moveTo>
                      <a:lnTo>
                        <a:pt x="835" y="15134"/>
                      </a:lnTo>
                    </a:path>
                  </a:pathLst>
                </a:custGeom>
                <a:noFill/>
                <a:ln w="1800">
                  <a:solidFill>
                    <a:srgbClr val="a5b7c5"/>
                  </a:solidFill>
                  <a:miter/>
                </a:ln>
              </p:spPr>
              <p:style>
                <a:lnRef idx="0"/>
                <a:fillRef idx="0"/>
                <a:effectRef idx="0"/>
                <a:fontRef idx="minor"/>
              </p:style>
            </p:sp>
            <p:sp>
              <p:nvSpPr>
                <p:cNvPr id="1567" name="CustomShape 1168"/>
                <p:cNvSpPr/>
                <p:nvPr/>
              </p:nvSpPr>
              <p:spPr>
                <a:xfrm>
                  <a:off x="4045320" y="1770840"/>
                  <a:ext cx="88200" cy="63360"/>
                </a:xfrm>
                <a:custGeom>
                  <a:avLst/>
                  <a:gdLst/>
                  <a:ahLst/>
                  <a:rect l="l" t="t" r="r" b="b"/>
                  <a:pathLst>
                    <a:path w="10851" h="7694">
                      <a:moveTo>
                        <a:pt x="0" y="0"/>
                      </a:moveTo>
                      <a:lnTo>
                        <a:pt x="10851" y="7694"/>
                      </a:lnTo>
                    </a:path>
                  </a:pathLst>
                </a:custGeom>
                <a:noFill/>
                <a:ln w="1800">
                  <a:solidFill>
                    <a:srgbClr val="a5b7c5"/>
                  </a:solidFill>
                  <a:miter/>
                </a:ln>
              </p:spPr>
              <p:style>
                <a:lnRef idx="0"/>
                <a:fillRef idx="0"/>
                <a:effectRef idx="0"/>
                <a:fontRef idx="minor"/>
              </p:style>
            </p:sp>
            <p:sp>
              <p:nvSpPr>
                <p:cNvPr id="1568" name="CustomShape 1169"/>
                <p:cNvSpPr/>
                <p:nvPr/>
              </p:nvSpPr>
              <p:spPr>
                <a:xfrm>
                  <a:off x="4049280" y="1703160"/>
                  <a:ext cx="84600" cy="14400"/>
                </a:xfrm>
                <a:custGeom>
                  <a:avLst/>
                  <a:gdLst/>
                  <a:ahLst/>
                  <a:rect l="l" t="t" r="r" b="b"/>
                  <a:pathLst>
                    <a:path w="10417" h="1924">
                      <a:moveTo>
                        <a:pt x="1" y="1923"/>
                      </a:moveTo>
                      <a:lnTo>
                        <a:pt x="10416" y="0"/>
                      </a:lnTo>
                    </a:path>
                  </a:pathLst>
                </a:custGeom>
                <a:noFill/>
                <a:ln w="1800">
                  <a:solidFill>
                    <a:srgbClr val="a5b7c5"/>
                  </a:solidFill>
                  <a:miter/>
                </a:ln>
              </p:spPr>
              <p:style>
                <a:lnRef idx="0"/>
                <a:fillRef idx="0"/>
                <a:effectRef idx="0"/>
                <a:fontRef idx="minor"/>
              </p:style>
            </p:sp>
            <p:sp>
              <p:nvSpPr>
                <p:cNvPr id="1569" name="CustomShape 1170"/>
                <p:cNvSpPr/>
                <p:nvPr/>
              </p:nvSpPr>
              <p:spPr>
                <a:xfrm>
                  <a:off x="4133880" y="1704960"/>
                  <a:ext cx="61560" cy="24120"/>
                </a:xfrm>
                <a:custGeom>
                  <a:avLst/>
                  <a:gdLst/>
                  <a:ahLst/>
                  <a:rect l="l" t="t" r="r" b="b"/>
                  <a:pathLst>
                    <a:path w="7622" h="3038">
                      <a:moveTo>
                        <a:pt x="7621" y="3037"/>
                      </a:moveTo>
                      <a:lnTo>
                        <a:pt x="0" y="1"/>
                      </a:lnTo>
                    </a:path>
                  </a:pathLst>
                </a:custGeom>
                <a:noFill/>
                <a:ln w="1800">
                  <a:solidFill>
                    <a:srgbClr val="a5b7c5"/>
                  </a:solidFill>
                  <a:miter/>
                </a:ln>
              </p:spPr>
              <p:style>
                <a:lnRef idx="0"/>
                <a:fillRef idx="0"/>
                <a:effectRef idx="0"/>
                <a:fontRef idx="minor"/>
              </p:style>
            </p:sp>
            <p:sp>
              <p:nvSpPr>
                <p:cNvPr id="1570" name="CustomShape 1171"/>
                <p:cNvSpPr/>
                <p:nvPr/>
              </p:nvSpPr>
              <p:spPr>
                <a:xfrm>
                  <a:off x="4026240" y="1843200"/>
                  <a:ext cx="40320" cy="81360"/>
                </a:xfrm>
                <a:custGeom>
                  <a:avLst/>
                  <a:gdLst/>
                  <a:ahLst/>
                  <a:rect l="l" t="t" r="r" b="b"/>
                  <a:pathLst>
                    <a:path w="5082" h="9811">
                      <a:moveTo>
                        <a:pt x="1" y="0"/>
                      </a:moveTo>
                      <a:lnTo>
                        <a:pt x="5081" y="9811"/>
                      </a:lnTo>
                    </a:path>
                  </a:pathLst>
                </a:custGeom>
                <a:noFill/>
                <a:ln w="1800">
                  <a:solidFill>
                    <a:srgbClr val="a5b7c5"/>
                  </a:solidFill>
                  <a:miter/>
                </a:ln>
              </p:spPr>
              <p:style>
                <a:lnRef idx="0"/>
                <a:fillRef idx="0"/>
                <a:effectRef idx="0"/>
                <a:fontRef idx="minor"/>
              </p:style>
            </p:sp>
            <p:sp>
              <p:nvSpPr>
                <p:cNvPr id="1571" name="CustomShape 1172"/>
                <p:cNvSpPr/>
                <p:nvPr/>
              </p:nvSpPr>
              <p:spPr>
                <a:xfrm>
                  <a:off x="4028760" y="1833120"/>
                  <a:ext cx="106920" cy="8280"/>
                </a:xfrm>
                <a:custGeom>
                  <a:avLst/>
                  <a:gdLst/>
                  <a:ahLst/>
                  <a:rect l="l" t="t" r="r" b="b"/>
                  <a:pathLst>
                    <a:path w="13114" h="1175">
                      <a:moveTo>
                        <a:pt x="1" y="1174"/>
                      </a:moveTo>
                      <a:lnTo>
                        <a:pt x="13114" y="1"/>
                      </a:lnTo>
                    </a:path>
                  </a:pathLst>
                </a:custGeom>
                <a:noFill/>
                <a:ln w="1800">
                  <a:solidFill>
                    <a:srgbClr val="a5b7c5"/>
                  </a:solidFill>
                  <a:miter/>
                </a:ln>
              </p:spPr>
              <p:style>
                <a:lnRef idx="0"/>
                <a:fillRef idx="0"/>
                <a:effectRef idx="0"/>
                <a:fontRef idx="minor"/>
              </p:style>
            </p:sp>
            <p:sp>
              <p:nvSpPr>
                <p:cNvPr id="1572" name="CustomShape 1173"/>
                <p:cNvSpPr/>
                <p:nvPr/>
              </p:nvSpPr>
              <p:spPr>
                <a:xfrm>
                  <a:off x="4002480" y="1494000"/>
                  <a:ext cx="52920" cy="111240"/>
                </a:xfrm>
                <a:custGeom>
                  <a:avLst/>
                  <a:gdLst/>
                  <a:ahLst/>
                  <a:rect l="l" t="t" r="r" b="b"/>
                  <a:pathLst>
                    <a:path w="6570" h="13344">
                      <a:moveTo>
                        <a:pt x="1" y="13344"/>
                      </a:moveTo>
                      <a:lnTo>
                        <a:pt x="6569" y="1"/>
                      </a:lnTo>
                    </a:path>
                  </a:pathLst>
                </a:custGeom>
                <a:noFill/>
                <a:ln w="1800">
                  <a:solidFill>
                    <a:srgbClr val="a5b7c5"/>
                  </a:solidFill>
                  <a:miter/>
                </a:ln>
              </p:spPr>
              <p:style>
                <a:lnRef idx="0"/>
                <a:fillRef idx="0"/>
                <a:effectRef idx="0"/>
                <a:fontRef idx="minor"/>
              </p:style>
            </p:sp>
            <p:sp>
              <p:nvSpPr>
                <p:cNvPr id="1573" name="CustomShape 1174"/>
                <p:cNvSpPr/>
                <p:nvPr/>
              </p:nvSpPr>
              <p:spPr>
                <a:xfrm>
                  <a:off x="4075200" y="1576440"/>
                  <a:ext cx="79200" cy="360"/>
                </a:xfrm>
                <a:custGeom>
                  <a:avLst/>
                  <a:gdLst/>
                  <a:ahLst/>
                  <a:rect l="l" t="t" r="r" b="b"/>
                  <a:pathLst>
                    <a:path w="9739" h="1">
                      <a:moveTo>
                        <a:pt x="1" y="1"/>
                      </a:moveTo>
                      <a:lnTo>
                        <a:pt x="9739" y="1"/>
                      </a:lnTo>
                    </a:path>
                  </a:pathLst>
                </a:custGeom>
                <a:noFill/>
                <a:ln w="1800">
                  <a:solidFill>
                    <a:srgbClr val="a5b7c5"/>
                  </a:solidFill>
                  <a:miter/>
                </a:ln>
              </p:spPr>
              <p:style>
                <a:lnRef idx="0"/>
                <a:fillRef idx="0"/>
                <a:effectRef idx="0"/>
                <a:fontRef idx="minor"/>
              </p:style>
            </p:sp>
            <p:sp>
              <p:nvSpPr>
                <p:cNvPr id="1574" name="CustomShape 1175"/>
                <p:cNvSpPr/>
                <p:nvPr/>
              </p:nvSpPr>
              <p:spPr>
                <a:xfrm>
                  <a:off x="4045320" y="1704960"/>
                  <a:ext cx="87120" cy="66240"/>
                </a:xfrm>
                <a:custGeom>
                  <a:avLst/>
                  <a:gdLst/>
                  <a:ahLst/>
                  <a:rect l="l" t="t" r="r" b="b"/>
                  <a:pathLst>
                    <a:path w="10695" h="8046">
                      <a:moveTo>
                        <a:pt x="1" y="8045"/>
                      </a:moveTo>
                      <a:lnTo>
                        <a:pt x="10694" y="1"/>
                      </a:lnTo>
                    </a:path>
                  </a:pathLst>
                </a:custGeom>
                <a:noFill/>
                <a:ln w="1800">
                  <a:solidFill>
                    <a:srgbClr val="a5b7c5"/>
                  </a:solidFill>
                  <a:miter/>
                </a:ln>
              </p:spPr>
              <p:style>
                <a:lnRef idx="0"/>
                <a:fillRef idx="0"/>
                <a:effectRef idx="0"/>
                <a:fontRef idx="minor"/>
              </p:style>
            </p:sp>
            <p:sp>
              <p:nvSpPr>
                <p:cNvPr id="1575" name="CustomShape 1176"/>
                <p:cNvSpPr/>
                <p:nvPr/>
              </p:nvSpPr>
              <p:spPr>
                <a:xfrm>
                  <a:off x="3449160" y="789840"/>
                  <a:ext cx="47520" cy="66960"/>
                </a:xfrm>
                <a:custGeom>
                  <a:avLst/>
                  <a:gdLst/>
                  <a:ahLst/>
                  <a:rect l="l" t="t" r="r" b="b"/>
                  <a:pathLst>
                    <a:path w="5953" h="8118">
                      <a:moveTo>
                        <a:pt x="1" y="0"/>
                      </a:moveTo>
                      <a:lnTo>
                        <a:pt x="5952" y="8117"/>
                      </a:lnTo>
                    </a:path>
                  </a:pathLst>
                </a:custGeom>
                <a:noFill/>
                <a:ln w="1800">
                  <a:solidFill>
                    <a:srgbClr val="a5b7c5"/>
                  </a:solidFill>
                  <a:miter/>
                </a:ln>
              </p:spPr>
              <p:style>
                <a:lnRef idx="0"/>
                <a:fillRef idx="0"/>
                <a:effectRef idx="0"/>
                <a:fontRef idx="minor"/>
              </p:style>
            </p:sp>
            <p:sp>
              <p:nvSpPr>
                <p:cNvPr id="1576" name="CustomShape 1177"/>
                <p:cNvSpPr/>
                <p:nvPr/>
              </p:nvSpPr>
              <p:spPr>
                <a:xfrm>
                  <a:off x="3412080" y="858960"/>
                  <a:ext cx="88560" cy="37800"/>
                </a:xfrm>
                <a:custGeom>
                  <a:avLst/>
                  <a:gdLst/>
                  <a:ahLst/>
                  <a:rect l="l" t="t" r="r" b="b"/>
                  <a:pathLst>
                    <a:path w="10901" h="4670">
                      <a:moveTo>
                        <a:pt x="1" y="4670"/>
                      </a:moveTo>
                      <a:lnTo>
                        <a:pt x="10900" y="0"/>
                      </a:lnTo>
                    </a:path>
                  </a:pathLst>
                </a:custGeom>
                <a:noFill/>
                <a:ln w="1800">
                  <a:solidFill>
                    <a:srgbClr val="a5b7c5"/>
                  </a:solidFill>
                  <a:miter/>
                </a:ln>
              </p:spPr>
              <p:style>
                <a:lnRef idx="0"/>
                <a:fillRef idx="0"/>
                <a:effectRef idx="0"/>
                <a:fontRef idx="minor"/>
              </p:style>
            </p:sp>
            <p:sp>
              <p:nvSpPr>
                <p:cNvPr id="1577" name="CustomShape 1178"/>
                <p:cNvSpPr/>
                <p:nvPr/>
              </p:nvSpPr>
              <p:spPr>
                <a:xfrm>
                  <a:off x="3499920" y="860040"/>
                  <a:ext cx="72720" cy="83520"/>
                </a:xfrm>
                <a:custGeom>
                  <a:avLst/>
                  <a:gdLst/>
                  <a:ahLst/>
                  <a:rect l="l" t="t" r="r" b="b"/>
                  <a:pathLst>
                    <a:path w="8953" h="10089">
                      <a:moveTo>
                        <a:pt x="1" y="0"/>
                      </a:moveTo>
                      <a:lnTo>
                        <a:pt x="8952" y="10089"/>
                      </a:lnTo>
                    </a:path>
                  </a:pathLst>
                </a:custGeom>
                <a:noFill/>
                <a:ln w="1800">
                  <a:solidFill>
                    <a:srgbClr val="a5b7c5"/>
                  </a:solidFill>
                  <a:miter/>
                </a:ln>
              </p:spPr>
              <p:style>
                <a:lnRef idx="0"/>
                <a:fillRef idx="0"/>
                <a:effectRef idx="0"/>
                <a:fontRef idx="minor"/>
              </p:style>
            </p:sp>
            <p:sp>
              <p:nvSpPr>
                <p:cNvPr id="1578" name="CustomShape 1179"/>
                <p:cNvSpPr/>
                <p:nvPr/>
              </p:nvSpPr>
              <p:spPr>
                <a:xfrm>
                  <a:off x="3580920" y="872640"/>
                  <a:ext cx="34560" cy="70920"/>
                </a:xfrm>
                <a:custGeom>
                  <a:avLst/>
                  <a:gdLst/>
                  <a:ahLst/>
                  <a:rect l="l" t="t" r="r" b="b"/>
                  <a:pathLst>
                    <a:path w="4380" h="8601">
                      <a:moveTo>
                        <a:pt x="1" y="8601"/>
                      </a:moveTo>
                      <a:lnTo>
                        <a:pt x="4380" y="0"/>
                      </a:lnTo>
                    </a:path>
                  </a:pathLst>
                </a:custGeom>
                <a:noFill/>
                <a:ln w="1800">
                  <a:solidFill>
                    <a:srgbClr val="a5b7c5"/>
                  </a:solidFill>
                  <a:miter/>
                </a:ln>
              </p:spPr>
              <p:style>
                <a:lnRef idx="0"/>
                <a:fillRef idx="0"/>
                <a:effectRef idx="0"/>
                <a:fontRef idx="minor"/>
              </p:style>
            </p:sp>
            <p:sp>
              <p:nvSpPr>
                <p:cNvPr id="1579" name="CustomShape 1180"/>
                <p:cNvSpPr/>
                <p:nvPr/>
              </p:nvSpPr>
              <p:spPr>
                <a:xfrm>
                  <a:off x="3498480" y="858960"/>
                  <a:ext cx="120960" cy="11880"/>
                </a:xfrm>
                <a:custGeom>
                  <a:avLst/>
                  <a:gdLst/>
                  <a:ahLst/>
                  <a:rect l="l" t="t" r="r" b="b"/>
                  <a:pathLst>
                    <a:path w="14795" h="1622">
                      <a:moveTo>
                        <a:pt x="14795" y="1621"/>
                      </a:moveTo>
                      <a:lnTo>
                        <a:pt x="0" y="0"/>
                      </a:lnTo>
                    </a:path>
                  </a:pathLst>
                </a:custGeom>
                <a:noFill/>
                <a:ln w="1800">
                  <a:solidFill>
                    <a:srgbClr val="a5b7c5"/>
                  </a:solidFill>
                  <a:miter/>
                </a:ln>
              </p:spPr>
              <p:style>
                <a:lnRef idx="0"/>
                <a:fillRef idx="0"/>
                <a:effectRef idx="0"/>
                <a:fontRef idx="minor"/>
              </p:style>
            </p:sp>
            <p:sp>
              <p:nvSpPr>
                <p:cNvPr id="1580" name="CustomShape 1181"/>
                <p:cNvSpPr/>
                <p:nvPr/>
              </p:nvSpPr>
              <p:spPr>
                <a:xfrm>
                  <a:off x="3498480" y="815040"/>
                  <a:ext cx="237960" cy="42120"/>
                </a:xfrm>
                <a:custGeom>
                  <a:avLst/>
                  <a:gdLst/>
                  <a:ahLst/>
                  <a:rect l="l" t="t" r="r" b="b"/>
                  <a:pathLst>
                    <a:path w="28888" h="5167">
                      <a:moveTo>
                        <a:pt x="28887" y="1"/>
                      </a:moveTo>
                      <a:lnTo>
                        <a:pt x="0" y="5166"/>
                      </a:lnTo>
                    </a:path>
                  </a:pathLst>
                </a:custGeom>
                <a:noFill/>
                <a:ln w="1800">
                  <a:solidFill>
                    <a:srgbClr val="a5b7c5"/>
                  </a:solidFill>
                  <a:miter/>
                </a:ln>
              </p:spPr>
              <p:style>
                <a:lnRef idx="0"/>
                <a:fillRef idx="0"/>
                <a:effectRef idx="0"/>
                <a:fontRef idx="minor"/>
              </p:style>
            </p:sp>
            <p:sp>
              <p:nvSpPr>
                <p:cNvPr id="1581" name="CustomShape 1182"/>
                <p:cNvSpPr/>
                <p:nvPr/>
              </p:nvSpPr>
              <p:spPr>
                <a:xfrm>
                  <a:off x="3695760" y="815040"/>
                  <a:ext cx="40680" cy="121680"/>
                </a:xfrm>
                <a:custGeom>
                  <a:avLst/>
                  <a:gdLst/>
                  <a:ahLst/>
                  <a:rect l="l" t="t" r="r" b="b"/>
                  <a:pathLst>
                    <a:path w="5130" h="14554">
                      <a:moveTo>
                        <a:pt x="5129" y="1"/>
                      </a:moveTo>
                      <a:lnTo>
                        <a:pt x="0" y="14553"/>
                      </a:lnTo>
                    </a:path>
                  </a:pathLst>
                </a:custGeom>
                <a:noFill/>
                <a:ln w="1800">
                  <a:solidFill>
                    <a:srgbClr val="a5b7c5"/>
                  </a:solidFill>
                  <a:miter/>
                </a:ln>
              </p:spPr>
              <p:style>
                <a:lnRef idx="0"/>
                <a:fillRef idx="0"/>
                <a:effectRef idx="0"/>
                <a:fontRef idx="minor"/>
              </p:style>
            </p:sp>
            <p:sp>
              <p:nvSpPr>
                <p:cNvPr id="1582" name="CustomShape 1183"/>
                <p:cNvSpPr/>
                <p:nvPr/>
              </p:nvSpPr>
              <p:spPr>
                <a:xfrm>
                  <a:off x="3617280" y="872640"/>
                  <a:ext cx="76680" cy="64080"/>
                </a:xfrm>
                <a:custGeom>
                  <a:avLst/>
                  <a:gdLst/>
                  <a:ahLst/>
                  <a:rect l="l" t="t" r="r" b="b"/>
                  <a:pathLst>
                    <a:path w="9449" h="7767">
                      <a:moveTo>
                        <a:pt x="1" y="0"/>
                      </a:moveTo>
                      <a:lnTo>
                        <a:pt x="9448" y="7766"/>
                      </a:lnTo>
                    </a:path>
                  </a:pathLst>
                </a:custGeom>
                <a:noFill/>
                <a:ln w="1800">
                  <a:solidFill>
                    <a:srgbClr val="a5b7c5"/>
                  </a:solidFill>
                  <a:miter/>
                </a:ln>
              </p:spPr>
              <p:style>
                <a:lnRef idx="0"/>
                <a:fillRef idx="0"/>
                <a:effectRef idx="0"/>
                <a:fontRef idx="minor"/>
              </p:style>
            </p:sp>
            <p:sp>
              <p:nvSpPr>
                <p:cNvPr id="1583" name="CustomShape 1184"/>
                <p:cNvSpPr/>
                <p:nvPr/>
              </p:nvSpPr>
              <p:spPr>
                <a:xfrm>
                  <a:off x="3642840" y="938160"/>
                  <a:ext cx="51120" cy="71280"/>
                </a:xfrm>
                <a:custGeom>
                  <a:avLst/>
                  <a:gdLst/>
                  <a:ahLst/>
                  <a:rect l="l" t="t" r="r" b="b"/>
                  <a:pathLst>
                    <a:path w="6388" h="8614">
                      <a:moveTo>
                        <a:pt x="0" y="8613"/>
                      </a:moveTo>
                      <a:lnTo>
                        <a:pt x="6387" y="0"/>
                      </a:lnTo>
                    </a:path>
                  </a:pathLst>
                </a:custGeom>
                <a:noFill/>
                <a:ln w="1800">
                  <a:solidFill>
                    <a:srgbClr val="a5b7c5"/>
                  </a:solidFill>
                  <a:miter/>
                </a:ln>
              </p:spPr>
              <p:style>
                <a:lnRef idx="0"/>
                <a:fillRef idx="0"/>
                <a:effectRef idx="0"/>
                <a:fontRef idx="minor"/>
              </p:style>
            </p:sp>
            <p:sp>
              <p:nvSpPr>
                <p:cNvPr id="1584" name="CustomShape 1185"/>
                <p:cNvSpPr/>
                <p:nvPr/>
              </p:nvSpPr>
              <p:spPr>
                <a:xfrm>
                  <a:off x="3617280" y="815040"/>
                  <a:ext cx="119160" cy="55800"/>
                </a:xfrm>
                <a:custGeom>
                  <a:avLst/>
                  <a:gdLst/>
                  <a:ahLst/>
                  <a:rect l="l" t="t" r="r" b="b"/>
                  <a:pathLst>
                    <a:path w="14578" h="6788">
                      <a:moveTo>
                        <a:pt x="1" y="6787"/>
                      </a:moveTo>
                      <a:lnTo>
                        <a:pt x="14577" y="1"/>
                      </a:lnTo>
                    </a:path>
                  </a:pathLst>
                </a:custGeom>
                <a:noFill/>
                <a:ln w="1800">
                  <a:solidFill>
                    <a:srgbClr val="a5b7c5"/>
                  </a:solidFill>
                  <a:miter/>
                </a:ln>
              </p:spPr>
              <p:style>
                <a:lnRef idx="0"/>
                <a:fillRef idx="0"/>
                <a:effectRef idx="0"/>
                <a:fontRef idx="minor"/>
              </p:style>
            </p:sp>
            <p:sp>
              <p:nvSpPr>
                <p:cNvPr id="1585" name="CustomShape 1186"/>
                <p:cNvSpPr/>
                <p:nvPr/>
              </p:nvSpPr>
              <p:spPr>
                <a:xfrm>
                  <a:off x="3695760" y="938160"/>
                  <a:ext cx="56520" cy="80280"/>
                </a:xfrm>
                <a:custGeom>
                  <a:avLst/>
                  <a:gdLst/>
                  <a:ahLst/>
                  <a:rect l="l" t="t" r="r" b="b"/>
                  <a:pathLst>
                    <a:path w="7041" h="9690">
                      <a:moveTo>
                        <a:pt x="0" y="0"/>
                      </a:moveTo>
                      <a:lnTo>
                        <a:pt x="7041" y="9690"/>
                      </a:lnTo>
                    </a:path>
                  </a:pathLst>
                </a:custGeom>
                <a:noFill/>
                <a:ln w="1800">
                  <a:solidFill>
                    <a:srgbClr val="a5b7c5"/>
                  </a:solidFill>
                  <a:miter/>
                </a:ln>
              </p:spPr>
              <p:style>
                <a:lnRef idx="0"/>
                <a:fillRef idx="0"/>
                <a:effectRef idx="0"/>
                <a:fontRef idx="minor"/>
              </p:style>
            </p:sp>
            <p:sp>
              <p:nvSpPr>
                <p:cNvPr id="1586" name="CustomShape 1187"/>
                <p:cNvSpPr/>
                <p:nvPr/>
              </p:nvSpPr>
              <p:spPr>
                <a:xfrm>
                  <a:off x="3754440" y="915480"/>
                  <a:ext cx="41040" cy="103320"/>
                </a:xfrm>
                <a:custGeom>
                  <a:avLst/>
                  <a:gdLst/>
                  <a:ahLst/>
                  <a:rect l="l" t="t" r="r" b="b"/>
                  <a:pathLst>
                    <a:path w="5166" h="12400">
                      <a:moveTo>
                        <a:pt x="1" y="12400"/>
                      </a:moveTo>
                      <a:lnTo>
                        <a:pt x="5166" y="1"/>
                      </a:lnTo>
                    </a:path>
                  </a:pathLst>
                </a:custGeom>
                <a:noFill/>
                <a:ln w="1800">
                  <a:solidFill>
                    <a:srgbClr val="a5b7c5"/>
                  </a:solidFill>
                  <a:miter/>
                </a:ln>
              </p:spPr>
              <p:style>
                <a:lnRef idx="0"/>
                <a:fillRef idx="0"/>
                <a:effectRef idx="0"/>
                <a:fontRef idx="minor"/>
              </p:style>
            </p:sp>
            <p:sp>
              <p:nvSpPr>
                <p:cNvPr id="1587" name="CustomShape 1188"/>
                <p:cNvSpPr/>
                <p:nvPr/>
              </p:nvSpPr>
              <p:spPr>
                <a:xfrm>
                  <a:off x="3797280" y="862920"/>
                  <a:ext cx="56520" cy="50760"/>
                </a:xfrm>
                <a:custGeom>
                  <a:avLst/>
                  <a:gdLst/>
                  <a:ahLst/>
                  <a:rect l="l" t="t" r="r" b="b"/>
                  <a:pathLst>
                    <a:path w="7030" h="6194">
                      <a:moveTo>
                        <a:pt x="1" y="6194"/>
                      </a:moveTo>
                      <a:lnTo>
                        <a:pt x="7029" y="0"/>
                      </a:lnTo>
                    </a:path>
                  </a:pathLst>
                </a:custGeom>
                <a:noFill/>
                <a:ln w="1800">
                  <a:solidFill>
                    <a:srgbClr val="a5b7c5"/>
                  </a:solidFill>
                  <a:miter/>
                </a:ln>
              </p:spPr>
              <p:style>
                <a:lnRef idx="0"/>
                <a:fillRef idx="0"/>
                <a:effectRef idx="0"/>
                <a:fontRef idx="minor"/>
              </p:style>
            </p:sp>
            <p:sp>
              <p:nvSpPr>
                <p:cNvPr id="1588" name="CustomShape 1189"/>
                <p:cNvSpPr/>
                <p:nvPr/>
              </p:nvSpPr>
              <p:spPr>
                <a:xfrm>
                  <a:off x="3695760" y="915480"/>
                  <a:ext cx="99720" cy="21240"/>
                </a:xfrm>
                <a:custGeom>
                  <a:avLst/>
                  <a:gdLst/>
                  <a:ahLst/>
                  <a:rect l="l" t="t" r="r" b="b"/>
                  <a:pathLst>
                    <a:path w="12206" h="2711">
                      <a:moveTo>
                        <a:pt x="0" y="2710"/>
                      </a:moveTo>
                      <a:lnTo>
                        <a:pt x="12206" y="1"/>
                      </a:lnTo>
                    </a:path>
                  </a:pathLst>
                </a:custGeom>
                <a:noFill/>
                <a:ln w="1800">
                  <a:solidFill>
                    <a:srgbClr val="a5b7c5"/>
                  </a:solidFill>
                  <a:miter/>
                </a:ln>
              </p:spPr>
              <p:style>
                <a:lnRef idx="0"/>
                <a:fillRef idx="0"/>
                <a:effectRef idx="0"/>
                <a:fontRef idx="minor"/>
              </p:style>
            </p:sp>
            <p:sp>
              <p:nvSpPr>
                <p:cNvPr id="1589" name="CustomShape 1190"/>
                <p:cNvSpPr/>
                <p:nvPr/>
              </p:nvSpPr>
              <p:spPr>
                <a:xfrm>
                  <a:off x="3797280" y="915480"/>
                  <a:ext cx="42840" cy="145080"/>
                </a:xfrm>
                <a:custGeom>
                  <a:avLst/>
                  <a:gdLst/>
                  <a:ahLst/>
                  <a:rect l="l" t="t" r="r" b="b"/>
                  <a:pathLst>
                    <a:path w="5372" h="17336">
                      <a:moveTo>
                        <a:pt x="1" y="1"/>
                      </a:moveTo>
                      <a:lnTo>
                        <a:pt x="5372" y="17335"/>
                      </a:lnTo>
                    </a:path>
                  </a:pathLst>
                </a:custGeom>
                <a:noFill/>
                <a:ln w="1800">
                  <a:solidFill>
                    <a:srgbClr val="a5b7c5"/>
                  </a:solidFill>
                  <a:miter/>
                </a:ln>
              </p:spPr>
              <p:style>
                <a:lnRef idx="0"/>
                <a:fillRef idx="0"/>
                <a:effectRef idx="0"/>
                <a:fontRef idx="minor"/>
              </p:style>
            </p:sp>
            <p:sp>
              <p:nvSpPr>
                <p:cNvPr id="1590" name="CustomShape 1191"/>
                <p:cNvSpPr/>
                <p:nvPr/>
              </p:nvSpPr>
              <p:spPr>
                <a:xfrm>
                  <a:off x="3841920" y="938160"/>
                  <a:ext cx="35640" cy="122040"/>
                </a:xfrm>
                <a:custGeom>
                  <a:avLst/>
                  <a:gdLst/>
                  <a:ahLst/>
                  <a:rect l="l" t="t" r="r" b="b"/>
                  <a:pathLst>
                    <a:path w="4526" h="14626">
                      <a:moveTo>
                        <a:pt x="1" y="14625"/>
                      </a:moveTo>
                      <a:lnTo>
                        <a:pt x="4525" y="0"/>
                      </a:lnTo>
                    </a:path>
                  </a:pathLst>
                </a:custGeom>
                <a:noFill/>
                <a:ln w="1800">
                  <a:solidFill>
                    <a:srgbClr val="a5b7c5"/>
                  </a:solidFill>
                  <a:miter/>
                </a:ln>
              </p:spPr>
              <p:style>
                <a:lnRef idx="0"/>
                <a:fillRef idx="0"/>
                <a:effectRef idx="0"/>
                <a:fontRef idx="minor"/>
              </p:style>
            </p:sp>
            <p:sp>
              <p:nvSpPr>
                <p:cNvPr id="1591" name="CustomShape 1192"/>
                <p:cNvSpPr/>
                <p:nvPr/>
              </p:nvSpPr>
              <p:spPr>
                <a:xfrm>
                  <a:off x="3682800" y="1062360"/>
                  <a:ext cx="157320" cy="54360"/>
                </a:xfrm>
                <a:custGeom>
                  <a:avLst/>
                  <a:gdLst/>
                  <a:ahLst/>
                  <a:rect l="l" t="t" r="r" b="b"/>
                  <a:pathLst>
                    <a:path w="19150" h="6618">
                      <a:moveTo>
                        <a:pt x="1" y="6617"/>
                      </a:moveTo>
                      <a:lnTo>
                        <a:pt x="19150" y="0"/>
                      </a:lnTo>
                    </a:path>
                  </a:pathLst>
                </a:custGeom>
                <a:noFill/>
                <a:ln w="1800">
                  <a:solidFill>
                    <a:srgbClr val="a5b7c5"/>
                  </a:solidFill>
                  <a:miter/>
                </a:ln>
              </p:spPr>
              <p:style>
                <a:lnRef idx="0"/>
                <a:fillRef idx="0"/>
                <a:effectRef idx="0"/>
                <a:fontRef idx="minor"/>
              </p:style>
            </p:sp>
            <p:sp>
              <p:nvSpPr>
                <p:cNvPr id="1592" name="CustomShape 1193"/>
                <p:cNvSpPr/>
                <p:nvPr/>
              </p:nvSpPr>
              <p:spPr>
                <a:xfrm>
                  <a:off x="3820680" y="1062360"/>
                  <a:ext cx="19440" cy="104760"/>
                </a:xfrm>
                <a:custGeom>
                  <a:avLst/>
                  <a:gdLst/>
                  <a:ahLst/>
                  <a:rect l="l" t="t" r="r" b="b"/>
                  <a:pathLst>
                    <a:path w="2565" h="12593">
                      <a:moveTo>
                        <a:pt x="2565" y="0"/>
                      </a:moveTo>
                      <a:lnTo>
                        <a:pt x="0" y="12593"/>
                      </a:lnTo>
                    </a:path>
                  </a:pathLst>
                </a:custGeom>
                <a:noFill/>
                <a:ln w="1800">
                  <a:solidFill>
                    <a:srgbClr val="a5b7c5"/>
                  </a:solidFill>
                  <a:miter/>
                </a:ln>
              </p:spPr>
              <p:style>
                <a:lnRef idx="0"/>
                <a:fillRef idx="0"/>
                <a:effectRef idx="0"/>
                <a:fontRef idx="minor"/>
              </p:style>
            </p:sp>
            <p:sp>
              <p:nvSpPr>
                <p:cNvPr id="1593" name="CustomShape 1194"/>
                <p:cNvSpPr/>
                <p:nvPr/>
              </p:nvSpPr>
              <p:spPr>
                <a:xfrm>
                  <a:off x="3721320" y="1168920"/>
                  <a:ext cx="101520" cy="43200"/>
                </a:xfrm>
                <a:custGeom>
                  <a:avLst/>
                  <a:gdLst/>
                  <a:ahLst/>
                  <a:rect l="l" t="t" r="r" b="b"/>
                  <a:pathLst>
                    <a:path w="12437" h="5312">
                      <a:moveTo>
                        <a:pt x="1" y="5311"/>
                      </a:moveTo>
                      <a:lnTo>
                        <a:pt x="12436" y="1"/>
                      </a:lnTo>
                    </a:path>
                  </a:pathLst>
                </a:custGeom>
                <a:noFill/>
                <a:ln w="1800">
                  <a:solidFill>
                    <a:srgbClr val="a5b7c5"/>
                  </a:solidFill>
                  <a:miter/>
                </a:ln>
              </p:spPr>
              <p:style>
                <a:lnRef idx="0"/>
                <a:fillRef idx="0"/>
                <a:effectRef idx="0"/>
                <a:fontRef idx="minor"/>
              </p:style>
            </p:sp>
            <p:sp>
              <p:nvSpPr>
                <p:cNvPr id="1594" name="CustomShape 1195"/>
                <p:cNvSpPr/>
                <p:nvPr/>
              </p:nvSpPr>
              <p:spPr>
                <a:xfrm>
                  <a:off x="3682080" y="1020600"/>
                  <a:ext cx="70560" cy="94320"/>
                </a:xfrm>
                <a:custGeom>
                  <a:avLst/>
                  <a:gdLst/>
                  <a:ahLst/>
                  <a:rect l="l" t="t" r="r" b="b"/>
                  <a:pathLst>
                    <a:path w="8698" h="11336">
                      <a:moveTo>
                        <a:pt x="8698" y="1"/>
                      </a:moveTo>
                      <a:lnTo>
                        <a:pt x="0" y="11335"/>
                      </a:lnTo>
                    </a:path>
                  </a:pathLst>
                </a:custGeom>
                <a:noFill/>
                <a:ln w="1800">
                  <a:solidFill>
                    <a:srgbClr val="a5b7c5"/>
                  </a:solidFill>
                  <a:miter/>
                </a:ln>
              </p:spPr>
              <p:style>
                <a:lnRef idx="0"/>
                <a:fillRef idx="0"/>
                <a:effectRef idx="0"/>
                <a:fontRef idx="minor"/>
              </p:style>
            </p:sp>
            <p:sp>
              <p:nvSpPr>
                <p:cNvPr id="1595" name="CustomShape 1196"/>
                <p:cNvSpPr/>
                <p:nvPr/>
              </p:nvSpPr>
              <p:spPr>
                <a:xfrm>
                  <a:off x="3754440" y="1020600"/>
                  <a:ext cx="92520" cy="37080"/>
                </a:xfrm>
                <a:custGeom>
                  <a:avLst/>
                  <a:gdLst/>
                  <a:ahLst/>
                  <a:rect l="l" t="t" r="r" b="b"/>
                  <a:pathLst>
                    <a:path w="11372" h="4598">
                      <a:moveTo>
                        <a:pt x="1" y="1"/>
                      </a:moveTo>
                      <a:lnTo>
                        <a:pt x="11372" y="4598"/>
                      </a:lnTo>
                    </a:path>
                  </a:pathLst>
                </a:custGeom>
                <a:noFill/>
                <a:ln w="1800">
                  <a:solidFill>
                    <a:srgbClr val="a5b7c5"/>
                  </a:solidFill>
                  <a:miter/>
                </a:ln>
              </p:spPr>
              <p:style>
                <a:lnRef idx="0"/>
                <a:fillRef idx="0"/>
                <a:effectRef idx="0"/>
                <a:fontRef idx="minor"/>
              </p:style>
            </p:sp>
            <p:sp>
              <p:nvSpPr>
                <p:cNvPr id="1596" name="CustomShape 1197"/>
                <p:cNvSpPr/>
                <p:nvPr/>
              </p:nvSpPr>
              <p:spPr>
                <a:xfrm>
                  <a:off x="3848760" y="1006200"/>
                  <a:ext cx="138600" cy="51480"/>
                </a:xfrm>
                <a:custGeom>
                  <a:avLst/>
                  <a:gdLst/>
                  <a:ahLst/>
                  <a:rect l="l" t="t" r="r" b="b"/>
                  <a:pathLst>
                    <a:path w="16888" h="6267">
                      <a:moveTo>
                        <a:pt x="1" y="6267"/>
                      </a:moveTo>
                      <a:lnTo>
                        <a:pt x="16888" y="0"/>
                      </a:lnTo>
                    </a:path>
                  </a:pathLst>
                </a:custGeom>
                <a:noFill/>
                <a:ln w="1800">
                  <a:solidFill>
                    <a:srgbClr val="a5b7c5"/>
                  </a:solidFill>
                  <a:miter/>
                </a:ln>
              </p:spPr>
              <p:style>
                <a:lnRef idx="0"/>
                <a:fillRef idx="0"/>
                <a:effectRef idx="0"/>
                <a:fontRef idx="minor"/>
              </p:style>
            </p:sp>
            <p:sp>
              <p:nvSpPr>
                <p:cNvPr id="1597" name="CustomShape 1198"/>
                <p:cNvSpPr/>
                <p:nvPr/>
              </p:nvSpPr>
              <p:spPr>
                <a:xfrm>
                  <a:off x="3988800" y="1006200"/>
                  <a:ext cx="75600" cy="101160"/>
                </a:xfrm>
                <a:custGeom>
                  <a:avLst/>
                  <a:gdLst/>
                  <a:ahLst/>
                  <a:rect l="l" t="t" r="r" b="b"/>
                  <a:pathLst>
                    <a:path w="9340" h="12146">
                      <a:moveTo>
                        <a:pt x="1" y="0"/>
                      </a:moveTo>
                      <a:lnTo>
                        <a:pt x="9339" y="12146"/>
                      </a:lnTo>
                    </a:path>
                  </a:pathLst>
                </a:custGeom>
                <a:noFill/>
                <a:ln w="1800">
                  <a:solidFill>
                    <a:srgbClr val="a5b7c5"/>
                  </a:solidFill>
                  <a:miter/>
                </a:ln>
              </p:spPr>
              <p:style>
                <a:lnRef idx="0"/>
                <a:fillRef idx="0"/>
                <a:effectRef idx="0"/>
                <a:fontRef idx="minor"/>
              </p:style>
            </p:sp>
            <p:sp>
              <p:nvSpPr>
                <p:cNvPr id="1598" name="CustomShape 1199"/>
                <p:cNvSpPr/>
                <p:nvPr/>
              </p:nvSpPr>
              <p:spPr>
                <a:xfrm>
                  <a:off x="3842640" y="1059480"/>
                  <a:ext cx="222120" cy="41400"/>
                </a:xfrm>
                <a:custGeom>
                  <a:avLst/>
                  <a:gdLst/>
                  <a:ahLst/>
                  <a:rect l="l" t="t" r="r" b="b"/>
                  <a:pathLst>
                    <a:path w="26953" h="5082">
                      <a:moveTo>
                        <a:pt x="26952" y="5081"/>
                      </a:moveTo>
                      <a:lnTo>
                        <a:pt x="1" y="1"/>
                      </a:lnTo>
                    </a:path>
                  </a:pathLst>
                </a:custGeom>
                <a:noFill/>
                <a:ln w="1800">
                  <a:solidFill>
                    <a:srgbClr val="a5b7c5"/>
                  </a:solidFill>
                  <a:miter/>
                </a:ln>
              </p:spPr>
              <p:style>
                <a:lnRef idx="0"/>
                <a:fillRef idx="0"/>
                <a:effectRef idx="0"/>
                <a:fontRef idx="minor"/>
              </p:style>
            </p:sp>
            <p:sp>
              <p:nvSpPr>
                <p:cNvPr id="1599" name="CustomShape 1200"/>
                <p:cNvSpPr/>
                <p:nvPr/>
              </p:nvSpPr>
              <p:spPr>
                <a:xfrm>
                  <a:off x="3842640" y="1059480"/>
                  <a:ext cx="103320" cy="186480"/>
                </a:xfrm>
                <a:custGeom>
                  <a:avLst/>
                  <a:gdLst/>
                  <a:ahLst/>
                  <a:rect l="l" t="t" r="r" b="b"/>
                  <a:pathLst>
                    <a:path w="12679" h="22235">
                      <a:moveTo>
                        <a:pt x="1" y="1"/>
                      </a:moveTo>
                      <a:lnTo>
                        <a:pt x="12678" y="22234"/>
                      </a:lnTo>
                    </a:path>
                  </a:pathLst>
                </a:custGeom>
                <a:noFill/>
                <a:ln w="1800">
                  <a:solidFill>
                    <a:srgbClr val="a5b7c5"/>
                  </a:solidFill>
                  <a:miter/>
                </a:ln>
              </p:spPr>
              <p:style>
                <a:lnRef idx="0"/>
                <a:fillRef idx="0"/>
                <a:effectRef idx="0"/>
                <a:fontRef idx="minor"/>
              </p:style>
            </p:sp>
            <p:sp>
              <p:nvSpPr>
                <p:cNvPr id="1600" name="CustomShape 1201"/>
                <p:cNvSpPr/>
                <p:nvPr/>
              </p:nvSpPr>
              <p:spPr>
                <a:xfrm>
                  <a:off x="3842640" y="1059480"/>
                  <a:ext cx="167040" cy="118440"/>
                </a:xfrm>
                <a:custGeom>
                  <a:avLst/>
                  <a:gdLst/>
                  <a:ahLst/>
                  <a:rect l="l" t="t" r="r" b="b"/>
                  <a:pathLst>
                    <a:path w="20312" h="14203">
                      <a:moveTo>
                        <a:pt x="1" y="1"/>
                      </a:moveTo>
                      <a:lnTo>
                        <a:pt x="20311" y="14202"/>
                      </a:lnTo>
                    </a:path>
                  </a:pathLst>
                </a:custGeom>
                <a:noFill/>
                <a:ln w="1800">
                  <a:solidFill>
                    <a:srgbClr val="a5b7c5"/>
                  </a:solidFill>
                  <a:miter/>
                </a:ln>
              </p:spPr>
              <p:style>
                <a:lnRef idx="0"/>
                <a:fillRef idx="0"/>
                <a:effectRef idx="0"/>
                <a:fontRef idx="minor"/>
              </p:style>
            </p:sp>
            <p:sp>
              <p:nvSpPr>
                <p:cNvPr id="1601" name="CustomShape 1202"/>
                <p:cNvSpPr/>
                <p:nvPr/>
              </p:nvSpPr>
              <p:spPr>
                <a:xfrm>
                  <a:off x="3820680" y="1168920"/>
                  <a:ext cx="125640" cy="77040"/>
                </a:xfrm>
                <a:custGeom>
                  <a:avLst/>
                  <a:gdLst/>
                  <a:ahLst/>
                  <a:rect l="l" t="t" r="r" b="b"/>
                  <a:pathLst>
                    <a:path w="15352" h="9304">
                      <a:moveTo>
                        <a:pt x="0" y="1"/>
                      </a:moveTo>
                      <a:lnTo>
                        <a:pt x="15351" y="9303"/>
                      </a:lnTo>
                    </a:path>
                  </a:pathLst>
                </a:custGeom>
                <a:noFill/>
                <a:ln w="1800">
                  <a:solidFill>
                    <a:srgbClr val="a5b7c5"/>
                  </a:solidFill>
                  <a:miter/>
                </a:ln>
              </p:spPr>
              <p:style>
                <a:lnRef idx="0"/>
                <a:fillRef idx="0"/>
                <a:effectRef idx="0"/>
                <a:fontRef idx="minor"/>
              </p:style>
            </p:sp>
            <p:sp>
              <p:nvSpPr>
                <p:cNvPr id="1602" name="CustomShape 1203"/>
                <p:cNvSpPr/>
                <p:nvPr/>
              </p:nvSpPr>
              <p:spPr>
                <a:xfrm>
                  <a:off x="3820680" y="1168920"/>
                  <a:ext cx="40320" cy="149400"/>
                </a:xfrm>
                <a:custGeom>
                  <a:avLst/>
                  <a:gdLst/>
                  <a:ahLst/>
                  <a:rect l="l" t="t" r="r" b="b"/>
                  <a:pathLst>
                    <a:path w="5057" h="17832">
                      <a:moveTo>
                        <a:pt x="5057" y="17832"/>
                      </a:moveTo>
                      <a:lnTo>
                        <a:pt x="0" y="1"/>
                      </a:lnTo>
                    </a:path>
                  </a:pathLst>
                </a:custGeom>
                <a:noFill/>
                <a:ln w="1800">
                  <a:solidFill>
                    <a:srgbClr val="a5b7c5"/>
                  </a:solidFill>
                  <a:miter/>
                </a:ln>
              </p:spPr>
              <p:style>
                <a:lnRef idx="0"/>
                <a:fillRef idx="0"/>
                <a:effectRef idx="0"/>
                <a:fontRef idx="minor"/>
              </p:style>
            </p:sp>
            <p:sp>
              <p:nvSpPr>
                <p:cNvPr id="1603" name="CustomShape 1204"/>
                <p:cNvSpPr/>
                <p:nvPr/>
              </p:nvSpPr>
              <p:spPr>
                <a:xfrm>
                  <a:off x="3809520" y="1323000"/>
                  <a:ext cx="52920" cy="9360"/>
                </a:xfrm>
                <a:custGeom>
                  <a:avLst/>
                  <a:gdLst/>
                  <a:ahLst/>
                  <a:rect l="l" t="t" r="r" b="b"/>
                  <a:pathLst>
                    <a:path w="6594" h="1307">
                      <a:moveTo>
                        <a:pt x="1" y="1307"/>
                      </a:moveTo>
                      <a:lnTo>
                        <a:pt x="6594" y="0"/>
                      </a:lnTo>
                    </a:path>
                  </a:pathLst>
                </a:custGeom>
                <a:noFill/>
                <a:ln w="1800">
                  <a:solidFill>
                    <a:srgbClr val="a5b7c5"/>
                  </a:solidFill>
                  <a:miter/>
                </a:ln>
              </p:spPr>
              <p:style>
                <a:lnRef idx="0"/>
                <a:fillRef idx="0"/>
                <a:effectRef idx="0"/>
                <a:fontRef idx="minor"/>
              </p:style>
            </p:sp>
            <p:sp>
              <p:nvSpPr>
                <p:cNvPr id="1604" name="CustomShape 1205"/>
                <p:cNvSpPr/>
                <p:nvPr/>
              </p:nvSpPr>
              <p:spPr>
                <a:xfrm>
                  <a:off x="3864240" y="1323000"/>
                  <a:ext cx="48600" cy="72360"/>
                </a:xfrm>
                <a:custGeom>
                  <a:avLst/>
                  <a:gdLst/>
                  <a:ahLst/>
                  <a:rect l="l" t="t" r="r" b="b"/>
                  <a:pathLst>
                    <a:path w="6050" h="8759">
                      <a:moveTo>
                        <a:pt x="1" y="0"/>
                      </a:moveTo>
                      <a:lnTo>
                        <a:pt x="6049" y="8758"/>
                      </a:lnTo>
                    </a:path>
                  </a:pathLst>
                </a:custGeom>
                <a:noFill/>
                <a:ln w="1800">
                  <a:solidFill>
                    <a:srgbClr val="a5b7c5"/>
                  </a:solidFill>
                  <a:miter/>
                </a:ln>
              </p:spPr>
              <p:style>
                <a:lnRef idx="0"/>
                <a:fillRef idx="0"/>
                <a:effectRef idx="0"/>
                <a:fontRef idx="minor"/>
              </p:style>
            </p:sp>
            <p:sp>
              <p:nvSpPr>
                <p:cNvPr id="1605" name="CustomShape 1206"/>
                <p:cNvSpPr/>
                <p:nvPr/>
              </p:nvSpPr>
              <p:spPr>
                <a:xfrm>
                  <a:off x="3914640" y="1327320"/>
                  <a:ext cx="9000" cy="68040"/>
                </a:xfrm>
                <a:custGeom>
                  <a:avLst/>
                  <a:gdLst/>
                  <a:ahLst/>
                  <a:rect l="l" t="t" r="r" b="b"/>
                  <a:pathLst>
                    <a:path w="1307" h="8251">
                      <a:moveTo>
                        <a:pt x="0" y="8250"/>
                      </a:moveTo>
                      <a:lnTo>
                        <a:pt x="1307" y="0"/>
                      </a:lnTo>
                    </a:path>
                  </a:pathLst>
                </a:custGeom>
                <a:noFill/>
                <a:ln w="1800">
                  <a:solidFill>
                    <a:srgbClr val="a5b7c5"/>
                  </a:solidFill>
                  <a:miter/>
                </a:ln>
              </p:spPr>
              <p:style>
                <a:lnRef idx="0"/>
                <a:fillRef idx="0"/>
                <a:effectRef idx="0"/>
                <a:fontRef idx="minor"/>
              </p:style>
            </p:sp>
            <p:sp>
              <p:nvSpPr>
                <p:cNvPr id="1606" name="CustomShape 1207"/>
                <p:cNvSpPr/>
                <p:nvPr/>
              </p:nvSpPr>
              <p:spPr>
                <a:xfrm>
                  <a:off x="3914640" y="1397160"/>
                  <a:ext cx="46440" cy="15480"/>
                </a:xfrm>
                <a:custGeom>
                  <a:avLst/>
                  <a:gdLst/>
                  <a:ahLst/>
                  <a:rect l="l" t="t" r="r" b="b"/>
                  <a:pathLst>
                    <a:path w="5807" h="2021">
                      <a:moveTo>
                        <a:pt x="0" y="0"/>
                      </a:moveTo>
                      <a:lnTo>
                        <a:pt x="5807" y="2021"/>
                      </a:lnTo>
                    </a:path>
                  </a:pathLst>
                </a:custGeom>
                <a:noFill/>
                <a:ln w="1800">
                  <a:solidFill>
                    <a:srgbClr val="a5b7c5"/>
                  </a:solidFill>
                  <a:miter/>
                </a:ln>
              </p:spPr>
              <p:style>
                <a:lnRef idx="0"/>
                <a:fillRef idx="0"/>
                <a:effectRef idx="0"/>
                <a:fontRef idx="minor"/>
              </p:style>
            </p:sp>
            <p:sp>
              <p:nvSpPr>
                <p:cNvPr id="1607" name="CustomShape 1208"/>
                <p:cNvSpPr/>
                <p:nvPr/>
              </p:nvSpPr>
              <p:spPr>
                <a:xfrm>
                  <a:off x="3959640" y="1413360"/>
                  <a:ext cx="15480" cy="107640"/>
                </a:xfrm>
                <a:custGeom>
                  <a:avLst/>
                  <a:gdLst/>
                  <a:ahLst/>
                  <a:rect l="l" t="t" r="r" b="b"/>
                  <a:pathLst>
                    <a:path w="2094" h="12932">
                      <a:moveTo>
                        <a:pt x="1" y="1"/>
                      </a:moveTo>
                      <a:lnTo>
                        <a:pt x="2093" y="12932"/>
                      </a:lnTo>
                    </a:path>
                  </a:pathLst>
                </a:custGeom>
                <a:noFill/>
                <a:ln w="1800">
                  <a:solidFill>
                    <a:srgbClr val="a5b7c5"/>
                  </a:solidFill>
                  <a:miter/>
                </a:ln>
              </p:spPr>
              <p:style>
                <a:lnRef idx="0"/>
                <a:fillRef idx="0"/>
                <a:effectRef idx="0"/>
                <a:fontRef idx="minor"/>
              </p:style>
            </p:sp>
            <p:sp>
              <p:nvSpPr>
                <p:cNvPr id="1608" name="CustomShape 1209"/>
                <p:cNvSpPr/>
                <p:nvPr/>
              </p:nvSpPr>
              <p:spPr>
                <a:xfrm>
                  <a:off x="3682080" y="1116360"/>
                  <a:ext cx="136800" cy="50760"/>
                </a:xfrm>
                <a:custGeom>
                  <a:avLst/>
                  <a:gdLst/>
                  <a:ahLst/>
                  <a:rect l="l" t="t" r="r" b="b"/>
                  <a:pathLst>
                    <a:path w="16670" h="6194">
                      <a:moveTo>
                        <a:pt x="0" y="0"/>
                      </a:moveTo>
                      <a:lnTo>
                        <a:pt x="16669" y="6194"/>
                      </a:lnTo>
                    </a:path>
                  </a:pathLst>
                </a:custGeom>
                <a:noFill/>
                <a:ln w="1800">
                  <a:solidFill>
                    <a:srgbClr val="a5b7c5"/>
                  </a:solidFill>
                  <a:miter/>
                </a:ln>
              </p:spPr>
              <p:style>
                <a:lnRef idx="0"/>
                <a:fillRef idx="0"/>
                <a:effectRef idx="0"/>
                <a:fontRef idx="minor"/>
              </p:style>
            </p:sp>
            <p:sp>
              <p:nvSpPr>
                <p:cNvPr id="1609" name="CustomShape 1210"/>
                <p:cNvSpPr/>
                <p:nvPr/>
              </p:nvSpPr>
              <p:spPr>
                <a:xfrm>
                  <a:off x="3987360" y="902520"/>
                  <a:ext cx="26280" cy="98640"/>
                </a:xfrm>
                <a:custGeom>
                  <a:avLst/>
                  <a:gdLst/>
                  <a:ahLst/>
                  <a:rect l="l" t="t" r="r" b="b"/>
                  <a:pathLst>
                    <a:path w="3364" h="11844">
                      <a:moveTo>
                        <a:pt x="0" y="11843"/>
                      </a:moveTo>
                      <a:lnTo>
                        <a:pt x="3363" y="1"/>
                      </a:lnTo>
                    </a:path>
                  </a:pathLst>
                </a:custGeom>
                <a:noFill/>
                <a:ln w="1800">
                  <a:solidFill>
                    <a:srgbClr val="a5b7c5"/>
                  </a:solidFill>
                  <a:miter/>
                </a:ln>
              </p:spPr>
              <p:style>
                <a:lnRef idx="0"/>
                <a:fillRef idx="0"/>
                <a:effectRef idx="0"/>
                <a:fontRef idx="minor"/>
              </p:style>
            </p:sp>
            <p:sp>
              <p:nvSpPr>
                <p:cNvPr id="1610" name="CustomShape 1211"/>
                <p:cNvSpPr/>
                <p:nvPr/>
              </p:nvSpPr>
              <p:spPr>
                <a:xfrm>
                  <a:off x="4015440" y="902520"/>
                  <a:ext cx="89640" cy="55080"/>
                </a:xfrm>
                <a:custGeom>
                  <a:avLst/>
                  <a:gdLst/>
                  <a:ahLst/>
                  <a:rect l="l" t="t" r="r" b="b"/>
                  <a:pathLst>
                    <a:path w="11009" h="6703">
                      <a:moveTo>
                        <a:pt x="0" y="1"/>
                      </a:moveTo>
                      <a:lnTo>
                        <a:pt x="11008" y="6702"/>
                      </a:lnTo>
                    </a:path>
                  </a:pathLst>
                </a:custGeom>
                <a:noFill/>
                <a:ln w="1800">
                  <a:solidFill>
                    <a:srgbClr val="a5b7c5"/>
                  </a:solidFill>
                  <a:miter/>
                </a:ln>
              </p:spPr>
              <p:style>
                <a:lnRef idx="0"/>
                <a:fillRef idx="0"/>
                <a:effectRef idx="0"/>
                <a:fontRef idx="minor"/>
              </p:style>
            </p:sp>
          </p:grpSp>
          <p:grpSp>
            <p:nvGrpSpPr>
              <p:cNvPr id="1611" name="Group 378"/>
              <p:cNvGrpSpPr/>
              <p:nvPr/>
            </p:nvGrpSpPr>
            <p:grpSpPr>
              <a:xfrm>
                <a:off x="4004280" y="1826280"/>
                <a:ext cx="38160" cy="33120"/>
                <a:chOff x="4004280" y="1826280"/>
                <a:chExt cx="38160" cy="33120"/>
              </a:xfrm>
            </p:grpSpPr>
            <p:sp>
              <p:nvSpPr>
                <p:cNvPr id="1612" name="CustomShape 1212"/>
                <p:cNvSpPr/>
                <p:nvPr/>
              </p:nvSpPr>
              <p:spPr>
                <a:xfrm>
                  <a:off x="4004280" y="1826280"/>
                  <a:ext cx="38160" cy="33120"/>
                </a:xfrm>
                <a:custGeom>
                  <a:avLst/>
                  <a:gdLst/>
                  <a:ahLst/>
                  <a:rect l="l" t="t" r="r" b="b"/>
                  <a:pathLst>
                    <a:path w="4804" h="4122">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w="0">
                  <a:noFill/>
                </a:ln>
              </p:spPr>
              <p:style>
                <a:lnRef idx="0"/>
                <a:fillRef idx="0"/>
                <a:effectRef idx="0"/>
                <a:fontRef idx="minor"/>
              </p:style>
            </p:sp>
            <p:sp>
              <p:nvSpPr>
                <p:cNvPr id="1613" name="CustomShape 1213"/>
                <p:cNvSpPr/>
                <p:nvPr/>
              </p:nvSpPr>
              <p:spPr>
                <a:xfrm>
                  <a:off x="4020480" y="1836720"/>
                  <a:ext cx="11880" cy="1224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w="0">
                  <a:noFill/>
                </a:ln>
              </p:spPr>
              <p:style>
                <a:lnRef idx="0"/>
                <a:fillRef idx="0"/>
                <a:effectRef idx="0"/>
                <a:fontRef idx="minor"/>
              </p:style>
            </p:sp>
          </p:grpSp>
          <p:grpSp>
            <p:nvGrpSpPr>
              <p:cNvPr id="1614" name="Group 379"/>
              <p:cNvGrpSpPr/>
              <p:nvPr/>
            </p:nvGrpSpPr>
            <p:grpSpPr>
              <a:xfrm>
                <a:off x="4026240" y="1642680"/>
                <a:ext cx="38160" cy="33120"/>
                <a:chOff x="4026240" y="1642680"/>
                <a:chExt cx="38160" cy="33120"/>
              </a:xfrm>
            </p:grpSpPr>
            <p:sp>
              <p:nvSpPr>
                <p:cNvPr id="1615" name="CustomShape 1214"/>
                <p:cNvSpPr/>
                <p:nvPr/>
              </p:nvSpPr>
              <p:spPr>
                <a:xfrm>
                  <a:off x="4026240" y="1642680"/>
                  <a:ext cx="38160" cy="33120"/>
                </a:xfrm>
                <a:custGeom>
                  <a:avLst/>
                  <a:gdLst/>
                  <a:ahLst/>
                  <a:rect l="l" t="t" r="r" b="b"/>
                  <a:pathLst>
                    <a:path w="4804" h="4115">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1616" name="CustomShape 1215"/>
                <p:cNvSpPr/>
                <p:nvPr/>
              </p:nvSpPr>
              <p:spPr>
                <a:xfrm>
                  <a:off x="4039920" y="1653120"/>
                  <a:ext cx="14400" cy="12240"/>
                </a:xfrm>
                <a:custGeom>
                  <a:avLst/>
                  <a:gdLst/>
                  <a:ahLst/>
                  <a:rect l="l" t="t" r="r" b="b"/>
                  <a:pathLst>
                    <a:path w="1937" h="1658">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w="0">
                  <a:noFill/>
                </a:ln>
              </p:spPr>
              <p:style>
                <a:lnRef idx="0"/>
                <a:fillRef idx="0"/>
                <a:effectRef idx="0"/>
                <a:fontRef idx="minor"/>
              </p:style>
            </p:sp>
          </p:grpSp>
          <p:grpSp>
            <p:nvGrpSpPr>
              <p:cNvPr id="1617" name="Group 381"/>
              <p:cNvGrpSpPr/>
              <p:nvPr/>
            </p:nvGrpSpPr>
            <p:grpSpPr>
              <a:xfrm>
                <a:off x="4113720" y="1433880"/>
                <a:ext cx="38160" cy="33120"/>
                <a:chOff x="4113720" y="1433880"/>
                <a:chExt cx="38160" cy="33120"/>
              </a:xfrm>
            </p:grpSpPr>
            <p:sp>
              <p:nvSpPr>
                <p:cNvPr id="1618" name="CustomShape 1216"/>
                <p:cNvSpPr/>
                <p:nvPr/>
              </p:nvSpPr>
              <p:spPr>
                <a:xfrm>
                  <a:off x="4113720" y="1433880"/>
                  <a:ext cx="38160" cy="33120"/>
                </a:xfrm>
                <a:custGeom>
                  <a:avLst/>
                  <a:gdLst/>
                  <a:ahLst/>
                  <a:rect l="l" t="t" r="r" b="b"/>
                  <a:pathLst>
                    <a:path w="4804" h="4126">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w="0">
                  <a:noFill/>
                </a:ln>
              </p:spPr>
              <p:style>
                <a:lnRef idx="0"/>
                <a:fillRef idx="0"/>
                <a:effectRef idx="0"/>
                <a:fontRef idx="minor"/>
              </p:style>
            </p:sp>
            <p:sp>
              <p:nvSpPr>
                <p:cNvPr id="1619" name="CustomShape 1217"/>
                <p:cNvSpPr/>
                <p:nvPr/>
              </p:nvSpPr>
              <p:spPr>
                <a:xfrm>
                  <a:off x="4129560" y="1444320"/>
                  <a:ext cx="11880" cy="12240"/>
                </a:xfrm>
                <a:custGeom>
                  <a:avLst/>
                  <a:gdLst/>
                  <a:ahLst/>
                  <a:rect l="l" t="t" r="r" b="b"/>
                  <a:pathLst>
                    <a:path w="1658" h="1659">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1620" name="Group 382"/>
              <p:cNvGrpSpPr/>
              <p:nvPr/>
            </p:nvGrpSpPr>
            <p:grpSpPr>
              <a:xfrm>
                <a:off x="4049640" y="1404720"/>
                <a:ext cx="38160" cy="33120"/>
                <a:chOff x="4049640" y="1404720"/>
                <a:chExt cx="38160" cy="33120"/>
              </a:xfrm>
            </p:grpSpPr>
            <p:sp>
              <p:nvSpPr>
                <p:cNvPr id="1621" name="CustomShape 1218"/>
                <p:cNvSpPr/>
                <p:nvPr/>
              </p:nvSpPr>
              <p:spPr>
                <a:xfrm>
                  <a:off x="4049640" y="1404720"/>
                  <a:ext cx="38160" cy="33120"/>
                </a:xfrm>
                <a:custGeom>
                  <a:avLst/>
                  <a:gdLst/>
                  <a:ahLst/>
                  <a:rect l="l" t="t" r="r" b="b"/>
                  <a:pathLst>
                    <a:path w="4815" h="4115">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w="0">
                  <a:noFill/>
                </a:ln>
              </p:spPr>
              <p:style>
                <a:lnRef idx="0"/>
                <a:fillRef idx="0"/>
                <a:effectRef idx="0"/>
                <a:fontRef idx="minor"/>
              </p:style>
            </p:sp>
            <p:sp>
              <p:nvSpPr>
                <p:cNvPr id="1622" name="CustomShape 1219"/>
                <p:cNvSpPr/>
                <p:nvPr/>
              </p:nvSpPr>
              <p:spPr>
                <a:xfrm>
                  <a:off x="4065480" y="1415160"/>
                  <a:ext cx="11880" cy="12240"/>
                </a:xfrm>
                <a:custGeom>
                  <a:avLst/>
                  <a:gdLst/>
                  <a:ahLst/>
                  <a:rect l="l" t="t" r="r" b="b"/>
                  <a:pathLst>
                    <a:path w="1658" h="1658">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w="0">
                  <a:noFill/>
                </a:ln>
              </p:spPr>
              <p:style>
                <a:lnRef idx="0"/>
                <a:fillRef idx="0"/>
                <a:effectRef idx="0"/>
                <a:fontRef idx="minor"/>
              </p:style>
            </p:sp>
          </p:grpSp>
          <p:grpSp>
            <p:nvGrpSpPr>
              <p:cNvPr id="1623" name="Group 384"/>
              <p:cNvGrpSpPr/>
              <p:nvPr/>
            </p:nvGrpSpPr>
            <p:grpSpPr>
              <a:xfrm>
                <a:off x="3924360" y="1231200"/>
                <a:ext cx="38160" cy="33120"/>
                <a:chOff x="3924360" y="1231200"/>
                <a:chExt cx="38160" cy="33120"/>
              </a:xfrm>
            </p:grpSpPr>
            <p:sp>
              <p:nvSpPr>
                <p:cNvPr id="1624" name="CustomShape 1220"/>
                <p:cNvSpPr/>
                <p:nvPr/>
              </p:nvSpPr>
              <p:spPr>
                <a:xfrm>
                  <a:off x="3924360" y="1231200"/>
                  <a:ext cx="38160" cy="33120"/>
                </a:xfrm>
                <a:custGeom>
                  <a:avLst/>
                  <a:gdLst/>
                  <a:ahLst/>
                  <a:rect l="l" t="t" r="r" b="b"/>
                  <a:pathLst>
                    <a:path w="4803" h="4114">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1625" name="CustomShape 1221"/>
                <p:cNvSpPr/>
                <p:nvPr/>
              </p:nvSpPr>
              <p:spPr>
                <a:xfrm>
                  <a:off x="3940200" y="1241640"/>
                  <a:ext cx="11880" cy="12240"/>
                </a:xfrm>
                <a:custGeom>
                  <a:avLst/>
                  <a:gdLst/>
                  <a:ahLst/>
                  <a:rect l="l" t="t" r="r" b="b"/>
                  <a:pathLst>
                    <a:path w="1658" h="1658">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w="0">
                  <a:noFill/>
                </a:ln>
              </p:spPr>
              <p:style>
                <a:lnRef idx="0"/>
                <a:fillRef idx="0"/>
                <a:effectRef idx="0"/>
                <a:fontRef idx="minor"/>
              </p:style>
            </p:sp>
          </p:grpSp>
          <p:grpSp>
            <p:nvGrpSpPr>
              <p:cNvPr id="1626" name="Group 385"/>
              <p:cNvGrpSpPr/>
              <p:nvPr/>
            </p:nvGrpSpPr>
            <p:grpSpPr>
              <a:xfrm>
                <a:off x="3965040" y="989640"/>
                <a:ext cx="38160" cy="33120"/>
                <a:chOff x="3965040" y="989640"/>
                <a:chExt cx="38160" cy="33120"/>
              </a:xfrm>
            </p:grpSpPr>
            <p:sp>
              <p:nvSpPr>
                <p:cNvPr id="1627" name="CustomShape 1222"/>
                <p:cNvSpPr/>
                <p:nvPr/>
              </p:nvSpPr>
              <p:spPr>
                <a:xfrm>
                  <a:off x="3965040" y="989640"/>
                  <a:ext cx="38160" cy="33120"/>
                </a:xfrm>
                <a:custGeom>
                  <a:avLst/>
                  <a:gdLst/>
                  <a:ahLst/>
                  <a:rect l="l" t="t" r="r" b="b"/>
                  <a:pathLst>
                    <a:path w="4816" h="4122">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w="0">
                  <a:noFill/>
                </a:ln>
              </p:spPr>
              <p:style>
                <a:lnRef idx="0"/>
                <a:fillRef idx="0"/>
                <a:effectRef idx="0"/>
                <a:fontRef idx="minor"/>
              </p:style>
            </p:sp>
            <p:sp>
              <p:nvSpPr>
                <p:cNvPr id="1628" name="CustomShape 1223"/>
                <p:cNvSpPr/>
                <p:nvPr/>
              </p:nvSpPr>
              <p:spPr>
                <a:xfrm>
                  <a:off x="3980880" y="1000080"/>
                  <a:ext cx="11880" cy="12240"/>
                </a:xfrm>
                <a:custGeom>
                  <a:avLst/>
                  <a:gdLst/>
                  <a:ahLst/>
                  <a:rect l="l" t="t" r="r" b="b"/>
                  <a:pathLst>
                    <a:path w="1658" h="1658">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w="0">
                  <a:noFill/>
                </a:ln>
              </p:spPr>
              <p:style>
                <a:lnRef idx="0"/>
                <a:fillRef idx="0"/>
                <a:effectRef idx="0"/>
                <a:fontRef idx="minor"/>
              </p:style>
            </p:sp>
          </p:grpSp>
          <p:grpSp>
            <p:nvGrpSpPr>
              <p:cNvPr id="1629" name="Group 387"/>
              <p:cNvGrpSpPr/>
              <p:nvPr/>
            </p:nvGrpSpPr>
            <p:grpSpPr>
              <a:xfrm>
                <a:off x="4042800" y="1092960"/>
                <a:ext cx="38160" cy="33120"/>
                <a:chOff x="4042800" y="1092960"/>
                <a:chExt cx="38160" cy="33120"/>
              </a:xfrm>
            </p:grpSpPr>
            <p:sp>
              <p:nvSpPr>
                <p:cNvPr id="1630" name="CustomShape 1224"/>
                <p:cNvSpPr/>
                <p:nvPr/>
              </p:nvSpPr>
              <p:spPr>
                <a:xfrm>
                  <a:off x="4042800" y="1092960"/>
                  <a:ext cx="38160" cy="33120"/>
                </a:xfrm>
                <a:custGeom>
                  <a:avLst/>
                  <a:gdLst/>
                  <a:ahLst/>
                  <a:rect l="l" t="t" r="r" b="b"/>
                  <a:pathLst>
                    <a:path w="4803" h="4115">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1631" name="CustomShape 1225"/>
                <p:cNvSpPr/>
                <p:nvPr/>
              </p:nvSpPr>
              <p:spPr>
                <a:xfrm>
                  <a:off x="4058640" y="1103400"/>
                  <a:ext cx="11880" cy="12240"/>
                </a:xfrm>
                <a:custGeom>
                  <a:avLst/>
                  <a:gdLst/>
                  <a:ahLst/>
                  <a:rect l="l" t="t" r="r" b="b"/>
                  <a:pathLst>
                    <a:path w="1659" h="1659">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w="0">
                  <a:noFill/>
                </a:ln>
              </p:spPr>
              <p:style>
                <a:lnRef idx="0"/>
                <a:fillRef idx="0"/>
                <a:effectRef idx="0"/>
                <a:fontRef idx="minor"/>
              </p:style>
            </p:sp>
          </p:grpSp>
          <p:grpSp>
            <p:nvGrpSpPr>
              <p:cNvPr id="1632" name="Group 388"/>
              <p:cNvGrpSpPr/>
              <p:nvPr/>
            </p:nvGrpSpPr>
            <p:grpSpPr>
              <a:xfrm>
                <a:off x="4083120" y="942840"/>
                <a:ext cx="38160" cy="33120"/>
                <a:chOff x="4083120" y="942840"/>
                <a:chExt cx="38160" cy="33120"/>
              </a:xfrm>
            </p:grpSpPr>
            <p:sp>
              <p:nvSpPr>
                <p:cNvPr id="1633" name="CustomShape 1226"/>
                <p:cNvSpPr/>
                <p:nvPr/>
              </p:nvSpPr>
              <p:spPr>
                <a:xfrm>
                  <a:off x="4083120" y="942840"/>
                  <a:ext cx="38160" cy="33120"/>
                </a:xfrm>
                <a:custGeom>
                  <a:avLst/>
                  <a:gdLst/>
                  <a:ahLst/>
                  <a:rect l="l" t="t" r="r" b="b"/>
                  <a:pathLst>
                    <a:path w="4803" h="4126">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1634" name="CustomShape 1227"/>
                <p:cNvSpPr/>
                <p:nvPr/>
              </p:nvSpPr>
              <p:spPr>
                <a:xfrm>
                  <a:off x="4098960" y="953280"/>
                  <a:ext cx="11880" cy="12240"/>
                </a:xfrm>
                <a:custGeom>
                  <a:avLst/>
                  <a:gdLst/>
                  <a:ahLst/>
                  <a:rect l="l" t="t" r="r" b="b"/>
                  <a:pathLst>
                    <a:path w="1658" h="1658">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w="0">
                  <a:noFill/>
                </a:ln>
              </p:spPr>
              <p:style>
                <a:lnRef idx="0"/>
                <a:fillRef idx="0"/>
                <a:effectRef idx="0"/>
                <a:fontRef idx="minor"/>
              </p:style>
            </p:sp>
          </p:grpSp>
          <p:grpSp>
            <p:nvGrpSpPr>
              <p:cNvPr id="1635" name="Group 390"/>
              <p:cNvGrpSpPr/>
              <p:nvPr/>
            </p:nvGrpSpPr>
            <p:grpSpPr>
              <a:xfrm>
                <a:off x="3658320" y="1099800"/>
                <a:ext cx="38160" cy="33120"/>
                <a:chOff x="3658320" y="1099800"/>
                <a:chExt cx="38160" cy="33120"/>
              </a:xfrm>
            </p:grpSpPr>
            <p:sp>
              <p:nvSpPr>
                <p:cNvPr id="1636" name="CustomShape 1228"/>
                <p:cNvSpPr/>
                <p:nvPr/>
              </p:nvSpPr>
              <p:spPr>
                <a:xfrm>
                  <a:off x="3658320" y="1099800"/>
                  <a:ext cx="38160" cy="33120"/>
                </a:xfrm>
                <a:custGeom>
                  <a:avLst/>
                  <a:gdLst/>
                  <a:ahLst/>
                  <a:rect l="l" t="t" r="r" b="b"/>
                  <a:pathLst>
                    <a:path w="4803" h="4122">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w="0">
                  <a:noFill/>
                </a:ln>
              </p:spPr>
              <p:style>
                <a:lnRef idx="0"/>
                <a:fillRef idx="0"/>
                <a:effectRef idx="0"/>
                <a:fontRef idx="minor"/>
              </p:style>
            </p:sp>
            <p:sp>
              <p:nvSpPr>
                <p:cNvPr id="1637" name="CustomShape 1229"/>
                <p:cNvSpPr/>
                <p:nvPr/>
              </p:nvSpPr>
              <p:spPr>
                <a:xfrm>
                  <a:off x="3674160" y="1110240"/>
                  <a:ext cx="11880" cy="12240"/>
                </a:xfrm>
                <a:custGeom>
                  <a:avLst/>
                  <a:gdLst/>
                  <a:ahLst/>
                  <a:rect l="l" t="t" r="r" b="b"/>
                  <a:pathLst>
                    <a:path w="1658" h="1658">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1638" name="Group 391"/>
              <p:cNvGrpSpPr/>
              <p:nvPr/>
            </p:nvGrpSpPr>
            <p:grpSpPr>
              <a:xfrm>
                <a:off x="3855600" y="921600"/>
                <a:ext cx="38160" cy="33120"/>
                <a:chOff x="3855600" y="921600"/>
                <a:chExt cx="38160" cy="33120"/>
              </a:xfrm>
            </p:grpSpPr>
            <p:sp>
              <p:nvSpPr>
                <p:cNvPr id="1639" name="CustomShape 1230"/>
                <p:cNvSpPr/>
                <p:nvPr/>
              </p:nvSpPr>
              <p:spPr>
                <a:xfrm>
                  <a:off x="3855600" y="921600"/>
                  <a:ext cx="38160" cy="3312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640" name="CustomShape 1231"/>
                <p:cNvSpPr/>
                <p:nvPr/>
              </p:nvSpPr>
              <p:spPr>
                <a:xfrm>
                  <a:off x="3871440" y="932040"/>
                  <a:ext cx="11880" cy="12240"/>
                </a:xfrm>
                <a:custGeom>
                  <a:avLst/>
                  <a:gdLst/>
                  <a:ahLst/>
                  <a:rect l="l" t="t" r="r" b="b"/>
                  <a:pathLst>
                    <a:path w="1658" h="1658">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w="0">
                  <a:noFill/>
                </a:ln>
              </p:spPr>
              <p:style>
                <a:lnRef idx="0"/>
                <a:fillRef idx="0"/>
                <a:effectRef idx="0"/>
                <a:fontRef idx="minor"/>
              </p:style>
            </p:sp>
          </p:grpSp>
          <p:grpSp>
            <p:nvGrpSpPr>
              <p:cNvPr id="1641" name="Group 393"/>
              <p:cNvGrpSpPr/>
              <p:nvPr/>
            </p:nvGrpSpPr>
            <p:grpSpPr>
              <a:xfrm>
                <a:off x="3831840" y="846360"/>
                <a:ext cx="38160" cy="33120"/>
                <a:chOff x="3831840" y="846360"/>
                <a:chExt cx="38160" cy="33120"/>
              </a:xfrm>
            </p:grpSpPr>
            <p:sp>
              <p:nvSpPr>
                <p:cNvPr id="1642" name="CustomShape 1232"/>
                <p:cNvSpPr/>
                <p:nvPr/>
              </p:nvSpPr>
              <p:spPr>
                <a:xfrm>
                  <a:off x="3831840" y="846360"/>
                  <a:ext cx="38160" cy="33120"/>
                </a:xfrm>
                <a:custGeom>
                  <a:avLst/>
                  <a:gdLst/>
                  <a:ahLst/>
                  <a:rect l="l" t="t" r="r" b="b"/>
                  <a:pathLst>
                    <a:path w="4815" h="4117">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w="0">
                  <a:noFill/>
                </a:ln>
              </p:spPr>
              <p:style>
                <a:lnRef idx="0"/>
                <a:fillRef idx="0"/>
                <a:effectRef idx="0"/>
                <a:fontRef idx="minor"/>
              </p:style>
            </p:sp>
            <p:sp>
              <p:nvSpPr>
                <p:cNvPr id="1643" name="CustomShape 1233"/>
                <p:cNvSpPr/>
                <p:nvPr/>
              </p:nvSpPr>
              <p:spPr>
                <a:xfrm>
                  <a:off x="3847680" y="856800"/>
                  <a:ext cx="11880" cy="12240"/>
                </a:xfrm>
                <a:custGeom>
                  <a:avLst/>
                  <a:gdLst/>
                  <a:ahLst/>
                  <a:rect l="l" t="t" r="r" b="b"/>
                  <a:pathLst>
                    <a:path w="1658"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w="0">
                  <a:noFill/>
                </a:ln>
              </p:spPr>
              <p:style>
                <a:lnRef idx="0"/>
                <a:fillRef idx="0"/>
                <a:effectRef idx="0"/>
                <a:fontRef idx="minor"/>
              </p:style>
            </p:sp>
          </p:grpSp>
          <p:sp>
            <p:nvSpPr>
              <p:cNvPr id="1644" name="CustomShape 1234"/>
              <p:cNvSpPr/>
              <p:nvPr/>
            </p:nvSpPr>
            <p:spPr>
              <a:xfrm>
                <a:off x="3812040" y="1038240"/>
                <a:ext cx="48600" cy="42120"/>
              </a:xfrm>
              <a:custGeom>
                <a:avLst/>
                <a:gdLst/>
                <a:ahLst/>
                <a:rect l="l" t="t" r="r" b="b"/>
                <a:pathLst>
                  <a:path w="6073" h="5204">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w="0">
                <a:noFill/>
              </a:ln>
            </p:spPr>
            <p:style>
              <a:lnRef idx="0"/>
              <a:fillRef idx="0"/>
              <a:effectRef idx="0"/>
              <a:fontRef idx="minor"/>
            </p:style>
          </p:sp>
          <p:sp>
            <p:nvSpPr>
              <p:cNvPr id="1645" name="CustomShape 1235"/>
              <p:cNvSpPr/>
              <p:nvPr/>
            </p:nvSpPr>
            <p:spPr>
              <a:xfrm>
                <a:off x="3825720" y="1048680"/>
                <a:ext cx="24480" cy="21240"/>
              </a:xfrm>
              <a:custGeom>
                <a:avLst/>
                <a:gdLst/>
                <a:ahLst/>
                <a:rect l="l" t="t" r="r" b="b"/>
                <a:pathLst>
                  <a:path w="3182" h="2727">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w="0">
                <a:noFill/>
              </a:ln>
            </p:spPr>
            <p:style>
              <a:lnRef idx="0"/>
              <a:fillRef idx="0"/>
              <a:effectRef idx="0"/>
              <a:fontRef idx="minor"/>
            </p:style>
          </p:sp>
          <p:grpSp>
            <p:nvGrpSpPr>
              <p:cNvPr id="1646" name="Group 394"/>
              <p:cNvGrpSpPr/>
              <p:nvPr/>
            </p:nvGrpSpPr>
            <p:grpSpPr>
              <a:xfrm>
                <a:off x="3550320" y="928800"/>
                <a:ext cx="38160" cy="33120"/>
                <a:chOff x="3550320" y="928800"/>
                <a:chExt cx="38160" cy="33120"/>
              </a:xfrm>
            </p:grpSpPr>
            <p:sp>
              <p:nvSpPr>
                <p:cNvPr id="1647" name="CustomShape 1236"/>
                <p:cNvSpPr/>
                <p:nvPr/>
              </p:nvSpPr>
              <p:spPr>
                <a:xfrm>
                  <a:off x="3550320" y="928800"/>
                  <a:ext cx="38160" cy="33120"/>
                </a:xfrm>
                <a:custGeom>
                  <a:avLst/>
                  <a:gdLst/>
                  <a:ahLst/>
                  <a:rect l="l" t="t" r="r" b="b"/>
                  <a:pathLst>
                    <a:path w="4803" h="4117">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w="0">
                  <a:noFill/>
                </a:ln>
              </p:spPr>
              <p:style>
                <a:lnRef idx="0"/>
                <a:fillRef idx="0"/>
                <a:effectRef idx="0"/>
                <a:fontRef idx="minor"/>
              </p:style>
            </p:sp>
            <p:sp>
              <p:nvSpPr>
                <p:cNvPr id="1648" name="CustomShape 1237"/>
                <p:cNvSpPr/>
                <p:nvPr/>
              </p:nvSpPr>
              <p:spPr>
                <a:xfrm>
                  <a:off x="3566520" y="939240"/>
                  <a:ext cx="11880" cy="12240"/>
                </a:xfrm>
                <a:custGeom>
                  <a:avLst/>
                  <a:gdLst/>
                  <a:ahLst/>
                  <a:rect l="l" t="t" r="r" b="b"/>
                  <a:pathLst>
                    <a:path w="1658" h="1658">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w="0">
                  <a:noFill/>
                </a:ln>
              </p:spPr>
              <p:style>
                <a:lnRef idx="0"/>
                <a:fillRef idx="0"/>
                <a:effectRef idx="0"/>
                <a:fontRef idx="minor"/>
              </p:style>
            </p:sp>
          </p:grpSp>
          <p:grpSp>
            <p:nvGrpSpPr>
              <p:cNvPr id="1649" name="Group 396"/>
              <p:cNvGrpSpPr/>
              <p:nvPr/>
            </p:nvGrpSpPr>
            <p:grpSpPr>
              <a:xfrm>
                <a:off x="3425400" y="773280"/>
                <a:ext cx="38160" cy="33120"/>
                <a:chOff x="3425400" y="773280"/>
                <a:chExt cx="38160" cy="33120"/>
              </a:xfrm>
            </p:grpSpPr>
            <p:sp>
              <p:nvSpPr>
                <p:cNvPr id="1650" name="CustomShape 1238"/>
                <p:cNvSpPr/>
                <p:nvPr/>
              </p:nvSpPr>
              <p:spPr>
                <a:xfrm>
                  <a:off x="3425400" y="773280"/>
                  <a:ext cx="38160" cy="33120"/>
                </a:xfrm>
                <a:custGeom>
                  <a:avLst/>
                  <a:gdLst/>
                  <a:ahLst/>
                  <a:rect l="l" t="t" r="r" b="b"/>
                  <a:pathLst>
                    <a:path w="4804" h="4114">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651" name="CustomShape 1239"/>
                <p:cNvSpPr/>
                <p:nvPr/>
              </p:nvSpPr>
              <p:spPr>
                <a:xfrm>
                  <a:off x="3441240" y="783720"/>
                  <a:ext cx="11880" cy="1224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w="0">
                  <a:noFill/>
                </a:ln>
              </p:spPr>
              <p:style>
                <a:lnRef idx="0"/>
                <a:fillRef idx="0"/>
                <a:effectRef idx="0"/>
                <a:fontRef idx="minor"/>
              </p:style>
            </p:sp>
          </p:grpSp>
          <p:grpSp>
            <p:nvGrpSpPr>
              <p:cNvPr id="1652" name="Group 397"/>
              <p:cNvGrpSpPr/>
              <p:nvPr/>
            </p:nvGrpSpPr>
            <p:grpSpPr>
              <a:xfrm>
                <a:off x="3714480" y="798480"/>
                <a:ext cx="38160" cy="33120"/>
                <a:chOff x="3714480" y="798480"/>
                <a:chExt cx="38160" cy="33120"/>
              </a:xfrm>
            </p:grpSpPr>
            <p:sp>
              <p:nvSpPr>
                <p:cNvPr id="1653" name="CustomShape 1240"/>
                <p:cNvSpPr/>
                <p:nvPr/>
              </p:nvSpPr>
              <p:spPr>
                <a:xfrm>
                  <a:off x="3714480" y="798480"/>
                  <a:ext cx="38160" cy="33120"/>
                </a:xfrm>
                <a:custGeom>
                  <a:avLst/>
                  <a:gdLst/>
                  <a:ahLst/>
                  <a:rect l="l" t="t" r="r" b="b"/>
                  <a:pathLst>
                    <a:path w="4803" h="4126">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1654" name="CustomShape 1241"/>
                <p:cNvSpPr/>
                <p:nvPr/>
              </p:nvSpPr>
              <p:spPr>
                <a:xfrm>
                  <a:off x="3730680" y="808920"/>
                  <a:ext cx="11880" cy="12240"/>
                </a:xfrm>
                <a:custGeom>
                  <a:avLst/>
                  <a:gdLst/>
                  <a:ahLst/>
                  <a:rect l="l" t="t" r="r" b="b"/>
                  <a:pathLst>
                    <a:path w="1659" h="1658">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w="0">
                  <a:noFill/>
                </a:ln>
              </p:spPr>
              <p:style>
                <a:lnRef idx="0"/>
                <a:fillRef idx="0"/>
                <a:effectRef idx="0"/>
                <a:fontRef idx="minor"/>
              </p:style>
            </p:sp>
          </p:grpSp>
          <p:grpSp>
            <p:nvGrpSpPr>
              <p:cNvPr id="1655" name="Group 399"/>
              <p:cNvGrpSpPr/>
              <p:nvPr/>
            </p:nvGrpSpPr>
            <p:grpSpPr>
              <a:xfrm>
                <a:off x="3672000" y="921600"/>
                <a:ext cx="38160" cy="33120"/>
                <a:chOff x="3672000" y="921600"/>
                <a:chExt cx="38160" cy="33120"/>
              </a:xfrm>
            </p:grpSpPr>
            <p:sp>
              <p:nvSpPr>
                <p:cNvPr id="1656" name="CustomShape 1242"/>
                <p:cNvSpPr/>
                <p:nvPr/>
              </p:nvSpPr>
              <p:spPr>
                <a:xfrm>
                  <a:off x="3672000" y="921600"/>
                  <a:ext cx="38160" cy="3312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657" name="CustomShape 1243"/>
                <p:cNvSpPr/>
                <p:nvPr/>
              </p:nvSpPr>
              <p:spPr>
                <a:xfrm>
                  <a:off x="3687840" y="932040"/>
                  <a:ext cx="11880" cy="12240"/>
                </a:xfrm>
                <a:custGeom>
                  <a:avLst/>
                  <a:gdLst/>
                  <a:ahLst/>
                  <a:rect l="l" t="t" r="r" b="b"/>
                  <a:pathLst>
                    <a:path w="1659" h="1658">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w="0">
                  <a:noFill/>
                </a:ln>
              </p:spPr>
              <p:style>
                <a:lnRef idx="0"/>
                <a:fillRef idx="0"/>
                <a:effectRef idx="0"/>
                <a:fontRef idx="minor"/>
              </p:style>
            </p:sp>
          </p:grpSp>
          <p:grpSp>
            <p:nvGrpSpPr>
              <p:cNvPr id="1658" name="Group 400"/>
              <p:cNvGrpSpPr/>
              <p:nvPr/>
            </p:nvGrpSpPr>
            <p:grpSpPr>
              <a:xfrm>
                <a:off x="3838680" y="1303560"/>
                <a:ext cx="38160" cy="33120"/>
                <a:chOff x="3838680" y="1303560"/>
                <a:chExt cx="38160" cy="33120"/>
              </a:xfrm>
            </p:grpSpPr>
            <p:sp>
              <p:nvSpPr>
                <p:cNvPr id="1659" name="CustomShape 1244"/>
                <p:cNvSpPr/>
                <p:nvPr/>
              </p:nvSpPr>
              <p:spPr>
                <a:xfrm>
                  <a:off x="3838680" y="1303560"/>
                  <a:ext cx="38160" cy="3312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660" name="CustomShape 1245"/>
                <p:cNvSpPr/>
                <p:nvPr/>
              </p:nvSpPr>
              <p:spPr>
                <a:xfrm>
                  <a:off x="3854520" y="1314000"/>
                  <a:ext cx="11880" cy="12240"/>
                </a:xfrm>
                <a:custGeom>
                  <a:avLst/>
                  <a:gdLst/>
                  <a:ahLst/>
                  <a:rect l="l" t="t" r="r" b="b"/>
                  <a:pathLst>
                    <a:path w="1658" h="1659">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1661" name="Group 402"/>
              <p:cNvGrpSpPr/>
              <p:nvPr/>
            </p:nvGrpSpPr>
            <p:grpSpPr>
              <a:xfrm>
                <a:off x="3785760" y="1317600"/>
                <a:ext cx="38160" cy="33120"/>
                <a:chOff x="3785760" y="1317600"/>
                <a:chExt cx="38160" cy="33120"/>
              </a:xfrm>
            </p:grpSpPr>
            <p:sp>
              <p:nvSpPr>
                <p:cNvPr id="1662" name="CustomShape 1246"/>
                <p:cNvSpPr/>
                <p:nvPr/>
              </p:nvSpPr>
              <p:spPr>
                <a:xfrm>
                  <a:off x="3785760" y="1317600"/>
                  <a:ext cx="38160" cy="33120"/>
                </a:xfrm>
                <a:custGeom>
                  <a:avLst/>
                  <a:gdLst/>
                  <a:ahLst/>
                  <a:rect l="l" t="t" r="r" b="b"/>
                  <a:pathLst>
                    <a:path w="4803" h="4114">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w="0">
                  <a:noFill/>
                </a:ln>
              </p:spPr>
              <p:style>
                <a:lnRef idx="0"/>
                <a:fillRef idx="0"/>
                <a:effectRef idx="0"/>
                <a:fontRef idx="minor"/>
              </p:style>
            </p:sp>
            <p:sp>
              <p:nvSpPr>
                <p:cNvPr id="1663" name="CustomShape 1247"/>
                <p:cNvSpPr/>
                <p:nvPr/>
              </p:nvSpPr>
              <p:spPr>
                <a:xfrm>
                  <a:off x="3801960" y="1328040"/>
                  <a:ext cx="11880" cy="12240"/>
                </a:xfrm>
                <a:custGeom>
                  <a:avLst/>
                  <a:gdLst/>
                  <a:ahLst/>
                  <a:rect l="l" t="t" r="r" b="b"/>
                  <a:pathLst>
                    <a:path w="1658" h="1658">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w="0">
                  <a:noFill/>
                </a:ln>
              </p:spPr>
              <p:style>
                <a:lnRef idx="0"/>
                <a:fillRef idx="0"/>
                <a:effectRef idx="0"/>
                <a:fontRef idx="minor"/>
              </p:style>
            </p:sp>
          </p:grpSp>
          <p:grpSp>
            <p:nvGrpSpPr>
              <p:cNvPr id="1664" name="Group 403"/>
              <p:cNvGrpSpPr/>
              <p:nvPr/>
            </p:nvGrpSpPr>
            <p:grpSpPr>
              <a:xfrm>
                <a:off x="3890880" y="1380600"/>
                <a:ext cx="38160" cy="33120"/>
                <a:chOff x="3890880" y="1380600"/>
                <a:chExt cx="38160" cy="33120"/>
              </a:xfrm>
            </p:grpSpPr>
            <p:sp>
              <p:nvSpPr>
                <p:cNvPr id="1665" name="CustomShape 1248"/>
                <p:cNvSpPr/>
                <p:nvPr/>
              </p:nvSpPr>
              <p:spPr>
                <a:xfrm>
                  <a:off x="3890880" y="1380600"/>
                  <a:ext cx="38160" cy="33120"/>
                </a:xfrm>
                <a:custGeom>
                  <a:avLst/>
                  <a:gdLst/>
                  <a:ahLst/>
                  <a:rect l="l" t="t" r="r" b="b"/>
                  <a:pathLst>
                    <a:path w="4803" h="4117">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w="0">
                  <a:noFill/>
                </a:ln>
              </p:spPr>
              <p:style>
                <a:lnRef idx="0"/>
                <a:fillRef idx="0"/>
                <a:effectRef idx="0"/>
                <a:fontRef idx="minor"/>
              </p:style>
            </p:sp>
            <p:sp>
              <p:nvSpPr>
                <p:cNvPr id="1666" name="CustomShape 1249"/>
                <p:cNvSpPr/>
                <p:nvPr/>
              </p:nvSpPr>
              <p:spPr>
                <a:xfrm>
                  <a:off x="3906720" y="1391040"/>
                  <a:ext cx="11880" cy="12240"/>
                </a:xfrm>
                <a:custGeom>
                  <a:avLst/>
                  <a:gdLst/>
                  <a:ahLst/>
                  <a:rect l="l" t="t" r="r" b="b"/>
                  <a:pathLst>
                    <a:path w="1658" h="1658">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w="0">
                  <a:noFill/>
                </a:ln>
              </p:spPr>
              <p:style>
                <a:lnRef idx="0"/>
                <a:fillRef idx="0"/>
                <a:effectRef idx="0"/>
                <a:fontRef idx="minor"/>
              </p:style>
            </p:sp>
          </p:grpSp>
          <p:grpSp>
            <p:nvGrpSpPr>
              <p:cNvPr id="1667" name="Group 405"/>
              <p:cNvGrpSpPr/>
              <p:nvPr/>
            </p:nvGrpSpPr>
            <p:grpSpPr>
              <a:xfrm>
                <a:off x="4175280" y="1710720"/>
                <a:ext cx="38160" cy="33120"/>
                <a:chOff x="4175280" y="1710720"/>
                <a:chExt cx="38160" cy="33120"/>
              </a:xfrm>
            </p:grpSpPr>
            <p:sp>
              <p:nvSpPr>
                <p:cNvPr id="1668" name="CustomShape 1250"/>
                <p:cNvSpPr/>
                <p:nvPr/>
              </p:nvSpPr>
              <p:spPr>
                <a:xfrm>
                  <a:off x="4175280" y="1710720"/>
                  <a:ext cx="38160" cy="33120"/>
                </a:xfrm>
                <a:custGeom>
                  <a:avLst/>
                  <a:gdLst/>
                  <a:ahLst/>
                  <a:rect l="l" t="t" r="r" b="b"/>
                  <a:pathLst>
                    <a:path w="4800" h="4115">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w="0">
                  <a:noFill/>
                </a:ln>
              </p:spPr>
              <p:style>
                <a:lnRef idx="0"/>
                <a:fillRef idx="0"/>
                <a:effectRef idx="0"/>
                <a:fontRef idx="minor"/>
              </p:style>
            </p:sp>
            <p:sp>
              <p:nvSpPr>
                <p:cNvPr id="1669" name="CustomShape 1251"/>
                <p:cNvSpPr/>
                <p:nvPr/>
              </p:nvSpPr>
              <p:spPr>
                <a:xfrm>
                  <a:off x="4188960" y="1721160"/>
                  <a:ext cx="14400" cy="12240"/>
                </a:xfrm>
                <a:custGeom>
                  <a:avLst/>
                  <a:gdLst/>
                  <a:ahLst/>
                  <a:rect l="l" t="t" r="r" b="b"/>
                  <a:pathLst>
                    <a:path w="1936" h="1658">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w="0">
                  <a:noFill/>
                </a:ln>
              </p:spPr>
              <p:style>
                <a:lnRef idx="0"/>
                <a:fillRef idx="0"/>
                <a:effectRef idx="0"/>
                <a:fontRef idx="minor"/>
              </p:style>
            </p:sp>
          </p:grpSp>
          <p:grpSp>
            <p:nvGrpSpPr>
              <p:cNvPr id="1670" name="Group 406"/>
              <p:cNvGrpSpPr/>
              <p:nvPr/>
            </p:nvGrpSpPr>
            <p:grpSpPr>
              <a:xfrm>
                <a:off x="4242600" y="1616400"/>
                <a:ext cx="38160" cy="33120"/>
                <a:chOff x="4242600" y="1616400"/>
                <a:chExt cx="38160" cy="33120"/>
              </a:xfrm>
            </p:grpSpPr>
            <p:sp>
              <p:nvSpPr>
                <p:cNvPr id="1671" name="CustomShape 1252"/>
                <p:cNvSpPr/>
                <p:nvPr/>
              </p:nvSpPr>
              <p:spPr>
                <a:xfrm>
                  <a:off x="4242600" y="1616400"/>
                  <a:ext cx="38160" cy="33120"/>
                </a:xfrm>
                <a:custGeom>
                  <a:avLst/>
                  <a:gdLst/>
                  <a:ahLst/>
                  <a:rect l="l" t="t" r="r" b="b"/>
                  <a:pathLst>
                    <a:path w="4804" h="4115">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w="0">
                  <a:noFill/>
                </a:ln>
              </p:spPr>
              <p:style>
                <a:lnRef idx="0"/>
                <a:fillRef idx="0"/>
                <a:effectRef idx="0"/>
                <a:fontRef idx="minor"/>
              </p:style>
            </p:sp>
            <p:sp>
              <p:nvSpPr>
                <p:cNvPr id="1672" name="CustomShape 1253"/>
                <p:cNvSpPr/>
                <p:nvPr/>
              </p:nvSpPr>
              <p:spPr>
                <a:xfrm>
                  <a:off x="4256280" y="1626840"/>
                  <a:ext cx="14400" cy="12240"/>
                </a:xfrm>
                <a:custGeom>
                  <a:avLst/>
                  <a:gdLst/>
                  <a:ahLst/>
                  <a:rect l="l" t="t" r="r" b="b"/>
                  <a:pathLst>
                    <a:path w="1936" h="1655">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w="0">
                  <a:noFill/>
                </a:ln>
              </p:spPr>
              <p:style>
                <a:lnRef idx="0"/>
                <a:fillRef idx="0"/>
                <a:effectRef idx="0"/>
                <a:fontRef idx="minor"/>
              </p:style>
            </p:sp>
          </p:grpSp>
          <p:grpSp>
            <p:nvGrpSpPr>
              <p:cNvPr id="1673" name="Group 408"/>
              <p:cNvGrpSpPr/>
              <p:nvPr/>
            </p:nvGrpSpPr>
            <p:grpSpPr>
              <a:xfrm>
                <a:off x="4113720" y="1819440"/>
                <a:ext cx="38160" cy="33120"/>
                <a:chOff x="4113720" y="1819440"/>
                <a:chExt cx="38160" cy="33120"/>
              </a:xfrm>
            </p:grpSpPr>
            <p:sp>
              <p:nvSpPr>
                <p:cNvPr id="1674" name="CustomShape 1254"/>
                <p:cNvSpPr/>
                <p:nvPr/>
              </p:nvSpPr>
              <p:spPr>
                <a:xfrm>
                  <a:off x="4113720" y="1819440"/>
                  <a:ext cx="38160" cy="3312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1675" name="CustomShape 1255"/>
                <p:cNvSpPr/>
                <p:nvPr/>
              </p:nvSpPr>
              <p:spPr>
                <a:xfrm>
                  <a:off x="4129560" y="1829880"/>
                  <a:ext cx="11880" cy="12240"/>
                </a:xfrm>
                <a:custGeom>
                  <a:avLst/>
                  <a:gdLst/>
                  <a:ahLst/>
                  <a:rect l="l" t="t" r="r" b="b"/>
                  <a:pathLst>
                    <a:path w="1658" h="1658">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w="0">
                  <a:noFill/>
                </a:ln>
              </p:spPr>
              <p:style>
                <a:lnRef idx="0"/>
                <a:fillRef idx="0"/>
                <a:effectRef idx="0"/>
                <a:fontRef idx="minor"/>
              </p:style>
            </p:sp>
          </p:grpSp>
          <p:grpSp>
            <p:nvGrpSpPr>
              <p:cNvPr id="1676" name="Group 409"/>
              <p:cNvGrpSpPr/>
              <p:nvPr/>
            </p:nvGrpSpPr>
            <p:grpSpPr>
              <a:xfrm>
                <a:off x="4044600" y="1911960"/>
                <a:ext cx="38160" cy="33120"/>
                <a:chOff x="4044600" y="1911960"/>
                <a:chExt cx="38160" cy="33120"/>
              </a:xfrm>
            </p:grpSpPr>
            <p:sp>
              <p:nvSpPr>
                <p:cNvPr id="1677" name="CustomShape 1256"/>
                <p:cNvSpPr/>
                <p:nvPr/>
              </p:nvSpPr>
              <p:spPr>
                <a:xfrm>
                  <a:off x="4044600" y="1911960"/>
                  <a:ext cx="38160" cy="3312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1678" name="CustomShape 1257"/>
                <p:cNvSpPr/>
                <p:nvPr/>
              </p:nvSpPr>
              <p:spPr>
                <a:xfrm>
                  <a:off x="4058280" y="1922400"/>
                  <a:ext cx="14400" cy="12240"/>
                </a:xfrm>
                <a:custGeom>
                  <a:avLst/>
                  <a:gdLst/>
                  <a:ahLst/>
                  <a:rect l="l" t="t" r="r" b="b"/>
                  <a:pathLst>
                    <a:path w="1937" h="1658">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w="0">
                  <a:noFill/>
                </a:ln>
              </p:spPr>
              <p:style>
                <a:lnRef idx="0"/>
                <a:fillRef idx="0"/>
                <a:effectRef idx="0"/>
                <a:fontRef idx="minor"/>
              </p:style>
            </p:sp>
          </p:grpSp>
          <p:grpSp>
            <p:nvGrpSpPr>
              <p:cNvPr id="1679" name="Group 411"/>
              <p:cNvGrpSpPr/>
              <p:nvPr/>
            </p:nvGrpSpPr>
            <p:grpSpPr>
              <a:xfrm>
                <a:off x="4029120" y="1707840"/>
                <a:ext cx="33480" cy="29160"/>
                <a:chOff x="4029120" y="1707840"/>
                <a:chExt cx="33480" cy="29160"/>
              </a:xfrm>
            </p:grpSpPr>
            <p:sp>
              <p:nvSpPr>
                <p:cNvPr id="1680" name="CustomShape 1258"/>
                <p:cNvSpPr/>
                <p:nvPr/>
              </p:nvSpPr>
              <p:spPr>
                <a:xfrm>
                  <a:off x="4029120" y="1707840"/>
                  <a:ext cx="33480" cy="29160"/>
                </a:xfrm>
                <a:custGeom>
                  <a:avLst/>
                  <a:gdLst/>
                  <a:ahLst/>
                  <a:rect l="l" t="t" r="r" b="b"/>
                  <a:pathLst>
                    <a:path w="4259" h="3649">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w="0">
                  <a:noFill/>
                </a:ln>
              </p:spPr>
              <p:style>
                <a:lnRef idx="0"/>
                <a:fillRef idx="0"/>
                <a:effectRef idx="0"/>
                <a:fontRef idx="minor"/>
              </p:style>
            </p:sp>
            <p:sp>
              <p:nvSpPr>
                <p:cNvPr id="1681" name="CustomShape 1259"/>
                <p:cNvSpPr/>
                <p:nvPr/>
              </p:nvSpPr>
              <p:spPr>
                <a:xfrm>
                  <a:off x="4042440" y="1718280"/>
                  <a:ext cx="9720" cy="8280"/>
                </a:xfrm>
                <a:custGeom>
                  <a:avLst/>
                  <a:gdLst/>
                  <a:ahLst/>
                  <a:rect l="l" t="t" r="r" b="b"/>
                  <a:pathLst>
                    <a:path w="1404" h="1195">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w="0">
                  <a:noFill/>
                </a:ln>
              </p:spPr>
              <p:style>
                <a:lnRef idx="0"/>
                <a:fillRef idx="0"/>
                <a:effectRef idx="0"/>
                <a:fontRef idx="minor"/>
              </p:style>
            </p:sp>
          </p:grpSp>
          <p:grpSp>
            <p:nvGrpSpPr>
              <p:cNvPr id="1682" name="Group 412"/>
              <p:cNvGrpSpPr/>
              <p:nvPr/>
            </p:nvGrpSpPr>
            <p:grpSpPr>
              <a:xfrm>
                <a:off x="4131720" y="1559160"/>
                <a:ext cx="39240" cy="34200"/>
                <a:chOff x="4131720" y="1559160"/>
                <a:chExt cx="39240" cy="34200"/>
              </a:xfrm>
            </p:grpSpPr>
            <p:sp>
              <p:nvSpPr>
                <p:cNvPr id="1683" name="CustomShape 1260"/>
                <p:cNvSpPr/>
                <p:nvPr/>
              </p:nvSpPr>
              <p:spPr>
                <a:xfrm>
                  <a:off x="4131720" y="1559160"/>
                  <a:ext cx="39240" cy="34200"/>
                </a:xfrm>
                <a:custGeom>
                  <a:avLst/>
                  <a:gdLst/>
                  <a:ahLst/>
                  <a:rect l="l" t="t" r="r" b="b"/>
                  <a:pathLst>
                    <a:path w="4948" h="4237">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w="0">
                  <a:noFill/>
                </a:ln>
              </p:spPr>
              <p:style>
                <a:lnRef idx="0"/>
                <a:fillRef idx="0"/>
                <a:effectRef idx="0"/>
                <a:fontRef idx="minor"/>
              </p:style>
            </p:sp>
            <p:sp>
              <p:nvSpPr>
                <p:cNvPr id="1684" name="CustomShape 1261"/>
                <p:cNvSpPr/>
                <p:nvPr/>
              </p:nvSpPr>
              <p:spPr>
                <a:xfrm>
                  <a:off x="4145400" y="1569960"/>
                  <a:ext cx="15480" cy="13320"/>
                </a:xfrm>
                <a:custGeom>
                  <a:avLst/>
                  <a:gdLst/>
                  <a:ahLst/>
                  <a:rect l="l" t="t" r="r" b="b"/>
                  <a:pathLst>
                    <a:path w="2094" h="178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w="0">
                  <a:noFill/>
                </a:ln>
              </p:spPr>
              <p:style>
                <a:lnRef idx="0"/>
                <a:fillRef idx="0"/>
                <a:effectRef idx="0"/>
                <a:fontRef idx="minor"/>
              </p:style>
            </p:sp>
          </p:grpSp>
          <p:grpSp>
            <p:nvGrpSpPr>
              <p:cNvPr id="1685" name="Group 414"/>
              <p:cNvGrpSpPr/>
              <p:nvPr/>
            </p:nvGrpSpPr>
            <p:grpSpPr>
              <a:xfrm>
                <a:off x="4035960" y="1473840"/>
                <a:ext cx="36720" cy="32040"/>
                <a:chOff x="4035960" y="1473840"/>
                <a:chExt cx="36720" cy="32040"/>
              </a:xfrm>
            </p:grpSpPr>
            <p:sp>
              <p:nvSpPr>
                <p:cNvPr id="1686" name="CustomShape 1262"/>
                <p:cNvSpPr/>
                <p:nvPr/>
              </p:nvSpPr>
              <p:spPr>
                <a:xfrm>
                  <a:off x="4035960" y="1473840"/>
                  <a:ext cx="36720" cy="32040"/>
                </a:xfrm>
                <a:custGeom>
                  <a:avLst/>
                  <a:gdLst/>
                  <a:ahLst/>
                  <a:rect l="l" t="t" r="r" b="b"/>
                  <a:pathLst>
                    <a:path w="4647" h="3988">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w="0">
                  <a:noFill/>
                </a:ln>
              </p:spPr>
              <p:style>
                <a:lnRef idx="0"/>
                <a:fillRef idx="0"/>
                <a:effectRef idx="0"/>
                <a:fontRef idx="minor"/>
              </p:style>
            </p:sp>
            <p:sp>
              <p:nvSpPr>
                <p:cNvPr id="1687" name="CustomShape 1263"/>
                <p:cNvSpPr/>
                <p:nvPr/>
              </p:nvSpPr>
              <p:spPr>
                <a:xfrm>
                  <a:off x="4051800" y="1484280"/>
                  <a:ext cx="10800" cy="11160"/>
                </a:xfrm>
                <a:custGeom>
                  <a:avLst/>
                  <a:gdLst/>
                  <a:ahLst/>
                  <a:rect l="l" t="t" r="r" b="b"/>
                  <a:pathLst>
                    <a:path w="1525" h="1525">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w="0">
                  <a:noFill/>
                </a:ln>
              </p:spPr>
              <p:style>
                <a:lnRef idx="0"/>
                <a:fillRef idx="0"/>
                <a:effectRef idx="0"/>
                <a:fontRef idx="minor"/>
              </p:style>
            </p:sp>
          </p:grpSp>
          <p:grpSp>
            <p:nvGrpSpPr>
              <p:cNvPr id="1688" name="Group 415"/>
              <p:cNvGrpSpPr/>
              <p:nvPr/>
            </p:nvGrpSpPr>
            <p:grpSpPr>
              <a:xfrm>
                <a:off x="3800520" y="1155240"/>
                <a:ext cx="31320" cy="27360"/>
                <a:chOff x="3800520" y="1155240"/>
                <a:chExt cx="31320" cy="27360"/>
              </a:xfrm>
            </p:grpSpPr>
            <p:sp>
              <p:nvSpPr>
                <p:cNvPr id="1689" name="CustomShape 1264"/>
                <p:cNvSpPr/>
                <p:nvPr/>
              </p:nvSpPr>
              <p:spPr>
                <a:xfrm>
                  <a:off x="3800520" y="1155240"/>
                  <a:ext cx="31320" cy="27360"/>
                </a:xfrm>
                <a:custGeom>
                  <a:avLst/>
                  <a:gdLst/>
                  <a:ahLst/>
                  <a:rect l="l" t="t" r="r" b="b"/>
                  <a:pathLst>
                    <a:path w="4005" h="3432">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w="0">
                  <a:noFill/>
                </a:ln>
              </p:spPr>
              <p:style>
                <a:lnRef idx="0"/>
                <a:fillRef idx="0"/>
                <a:effectRef idx="0"/>
                <a:fontRef idx="minor"/>
              </p:style>
            </p:sp>
            <p:sp>
              <p:nvSpPr>
                <p:cNvPr id="1690" name="CustomShape 1265"/>
                <p:cNvSpPr/>
                <p:nvPr/>
              </p:nvSpPr>
              <p:spPr>
                <a:xfrm>
                  <a:off x="3814200" y="1165680"/>
                  <a:ext cx="7560" cy="6480"/>
                </a:xfrm>
                <a:custGeom>
                  <a:avLst/>
                  <a:gdLst/>
                  <a:ahLst/>
                  <a:rect l="l" t="t" r="r" b="b"/>
                  <a:pathLst>
                    <a:path w="1126" h="967">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w="0">
                  <a:noFill/>
                </a:ln>
              </p:spPr>
              <p:style>
                <a:lnRef idx="0"/>
                <a:fillRef idx="0"/>
                <a:effectRef idx="0"/>
                <a:fontRef idx="minor"/>
              </p:style>
            </p:sp>
          </p:grpSp>
          <p:grpSp>
            <p:nvGrpSpPr>
              <p:cNvPr id="1691" name="Group 417"/>
              <p:cNvGrpSpPr/>
              <p:nvPr/>
            </p:nvGrpSpPr>
            <p:grpSpPr>
              <a:xfrm>
                <a:off x="3905640" y="1313280"/>
                <a:ext cx="31320" cy="27360"/>
                <a:chOff x="3905640" y="1313280"/>
                <a:chExt cx="31320" cy="27360"/>
              </a:xfrm>
            </p:grpSpPr>
            <p:sp>
              <p:nvSpPr>
                <p:cNvPr id="1692" name="CustomShape 1266"/>
                <p:cNvSpPr/>
                <p:nvPr/>
              </p:nvSpPr>
              <p:spPr>
                <a:xfrm>
                  <a:off x="3905640" y="1313280"/>
                  <a:ext cx="31320" cy="27360"/>
                </a:xfrm>
                <a:custGeom>
                  <a:avLst/>
                  <a:gdLst/>
                  <a:ahLst/>
                  <a:rect l="l" t="t" r="r" b="b"/>
                  <a:pathLst>
                    <a:path w="3993" h="342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w="0">
                  <a:noFill/>
                </a:ln>
              </p:spPr>
              <p:style>
                <a:lnRef idx="0"/>
                <a:fillRef idx="0"/>
                <a:effectRef idx="0"/>
                <a:fontRef idx="minor"/>
              </p:style>
            </p:sp>
            <p:sp>
              <p:nvSpPr>
                <p:cNvPr id="1693" name="CustomShape 1267"/>
                <p:cNvSpPr/>
                <p:nvPr/>
              </p:nvSpPr>
              <p:spPr>
                <a:xfrm>
                  <a:off x="3920400" y="1323720"/>
                  <a:ext cx="6120" cy="648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w="0">
                  <a:noFill/>
                </a:ln>
              </p:spPr>
              <p:style>
                <a:lnRef idx="0"/>
                <a:fillRef idx="0"/>
                <a:effectRef idx="0"/>
                <a:fontRef idx="minor"/>
              </p:style>
            </p:sp>
          </p:grpSp>
          <p:grpSp>
            <p:nvGrpSpPr>
              <p:cNvPr id="1694" name="Group 418"/>
              <p:cNvGrpSpPr/>
              <p:nvPr/>
            </p:nvGrpSpPr>
            <p:grpSpPr>
              <a:xfrm>
                <a:off x="3939120" y="1400760"/>
                <a:ext cx="31320" cy="27360"/>
                <a:chOff x="3939120" y="1400760"/>
                <a:chExt cx="31320" cy="27360"/>
              </a:xfrm>
            </p:grpSpPr>
            <p:sp>
              <p:nvSpPr>
                <p:cNvPr id="1695" name="CustomShape 1268"/>
                <p:cNvSpPr/>
                <p:nvPr/>
              </p:nvSpPr>
              <p:spPr>
                <a:xfrm>
                  <a:off x="3939120" y="1400760"/>
                  <a:ext cx="31320" cy="27360"/>
                </a:xfrm>
                <a:custGeom>
                  <a:avLst/>
                  <a:gdLst/>
                  <a:ahLst/>
                  <a:rect l="l" t="t" r="r" b="b"/>
                  <a:pathLst>
                    <a:path w="3993" h="3421">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1696" name="CustomShape 1269"/>
                <p:cNvSpPr/>
                <p:nvPr/>
              </p:nvSpPr>
              <p:spPr>
                <a:xfrm>
                  <a:off x="3953880" y="1411200"/>
                  <a:ext cx="6120" cy="648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w="0">
                  <a:noFill/>
                </a:ln>
              </p:spPr>
              <p:style>
                <a:lnRef idx="0"/>
                <a:fillRef idx="0"/>
                <a:effectRef idx="0"/>
                <a:fontRef idx="minor"/>
              </p:style>
            </p:sp>
          </p:grpSp>
          <p:grpSp>
            <p:nvGrpSpPr>
              <p:cNvPr id="1697" name="Group 420"/>
              <p:cNvGrpSpPr/>
              <p:nvPr/>
            </p:nvGrpSpPr>
            <p:grpSpPr>
              <a:xfrm>
                <a:off x="3991320" y="1166760"/>
                <a:ext cx="31320" cy="27360"/>
                <a:chOff x="3991320" y="1166760"/>
                <a:chExt cx="31320" cy="27360"/>
              </a:xfrm>
            </p:grpSpPr>
            <p:sp>
              <p:nvSpPr>
                <p:cNvPr id="1698" name="CustomShape 1270"/>
                <p:cNvSpPr/>
                <p:nvPr/>
              </p:nvSpPr>
              <p:spPr>
                <a:xfrm>
                  <a:off x="3991320" y="1166760"/>
                  <a:ext cx="31320" cy="27360"/>
                </a:xfrm>
                <a:custGeom>
                  <a:avLst/>
                  <a:gdLst/>
                  <a:ahLst/>
                  <a:rect l="l" t="t" r="r" b="b"/>
                  <a:pathLst>
                    <a:path w="4005" h="3421">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w="0">
                  <a:noFill/>
                </a:ln>
              </p:spPr>
              <p:style>
                <a:lnRef idx="0"/>
                <a:fillRef idx="0"/>
                <a:effectRef idx="0"/>
                <a:fontRef idx="minor"/>
              </p:style>
            </p:sp>
            <p:sp>
              <p:nvSpPr>
                <p:cNvPr id="1699" name="CustomShape 1271"/>
                <p:cNvSpPr/>
                <p:nvPr/>
              </p:nvSpPr>
              <p:spPr>
                <a:xfrm>
                  <a:off x="4006440" y="1177200"/>
                  <a:ext cx="6480" cy="6480"/>
                </a:xfrm>
                <a:custGeom>
                  <a:avLst/>
                  <a:gdLst/>
                  <a:ahLst/>
                  <a:rect l="l" t="t" r="r" b="b"/>
                  <a:pathLst>
                    <a:path w="981" h="969">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w="0">
                  <a:noFill/>
                </a:ln>
              </p:spPr>
              <p:style>
                <a:lnRef idx="0"/>
                <a:fillRef idx="0"/>
                <a:effectRef idx="0"/>
                <a:fontRef idx="minor"/>
              </p:style>
            </p:sp>
          </p:grpSp>
          <p:grpSp>
            <p:nvGrpSpPr>
              <p:cNvPr id="1700" name="Group 421"/>
              <p:cNvGrpSpPr/>
              <p:nvPr/>
            </p:nvGrpSpPr>
            <p:grpSpPr>
              <a:xfrm>
                <a:off x="3777480" y="901800"/>
                <a:ext cx="31320" cy="27360"/>
                <a:chOff x="3777480" y="901800"/>
                <a:chExt cx="31320" cy="27360"/>
              </a:xfrm>
            </p:grpSpPr>
            <p:sp>
              <p:nvSpPr>
                <p:cNvPr id="1701" name="CustomShape 1272"/>
                <p:cNvSpPr/>
                <p:nvPr/>
              </p:nvSpPr>
              <p:spPr>
                <a:xfrm>
                  <a:off x="3777480" y="901800"/>
                  <a:ext cx="31320" cy="27360"/>
                </a:xfrm>
                <a:custGeom>
                  <a:avLst/>
                  <a:gdLst/>
                  <a:ahLst/>
                  <a:rect l="l" t="t" r="r" b="b"/>
                  <a:pathLst>
                    <a:path w="3993" h="3426">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w="0">
                  <a:noFill/>
                </a:ln>
              </p:spPr>
              <p:style>
                <a:lnRef idx="0"/>
                <a:fillRef idx="0"/>
                <a:effectRef idx="0"/>
                <a:fontRef idx="minor"/>
              </p:style>
            </p:sp>
            <p:sp>
              <p:nvSpPr>
                <p:cNvPr id="1702" name="CustomShape 1273"/>
                <p:cNvSpPr/>
                <p:nvPr/>
              </p:nvSpPr>
              <p:spPr>
                <a:xfrm>
                  <a:off x="3790800" y="912240"/>
                  <a:ext cx="7560" cy="6480"/>
                </a:xfrm>
                <a:custGeom>
                  <a:avLst/>
                  <a:gdLst/>
                  <a:ahLst/>
                  <a:rect l="l" t="t" r="r" b="b"/>
                  <a:pathLst>
                    <a:path w="1138" h="965">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w="0">
                  <a:noFill/>
                </a:ln>
              </p:spPr>
              <p:style>
                <a:lnRef idx="0"/>
                <a:fillRef idx="0"/>
                <a:effectRef idx="0"/>
                <a:fontRef idx="minor"/>
              </p:style>
            </p:sp>
          </p:grpSp>
          <p:grpSp>
            <p:nvGrpSpPr>
              <p:cNvPr id="1703" name="Group 423"/>
              <p:cNvGrpSpPr/>
              <p:nvPr/>
            </p:nvGrpSpPr>
            <p:grpSpPr>
              <a:xfrm>
                <a:off x="3734280" y="1006560"/>
                <a:ext cx="31320" cy="27360"/>
                <a:chOff x="3734280" y="1006560"/>
                <a:chExt cx="31320" cy="27360"/>
              </a:xfrm>
            </p:grpSpPr>
            <p:sp>
              <p:nvSpPr>
                <p:cNvPr id="1704" name="CustomShape 1274"/>
                <p:cNvSpPr/>
                <p:nvPr/>
              </p:nvSpPr>
              <p:spPr>
                <a:xfrm>
                  <a:off x="3734280" y="1006560"/>
                  <a:ext cx="31320" cy="27360"/>
                </a:xfrm>
                <a:custGeom>
                  <a:avLst/>
                  <a:gdLst/>
                  <a:ahLst/>
                  <a:rect l="l" t="t" r="r" b="b"/>
                  <a:pathLst>
                    <a:path w="3993" h="3433">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w="0">
                  <a:noFill/>
                </a:ln>
              </p:spPr>
              <p:style>
                <a:lnRef idx="0"/>
                <a:fillRef idx="0"/>
                <a:effectRef idx="0"/>
                <a:fontRef idx="minor"/>
              </p:style>
            </p:sp>
            <p:sp>
              <p:nvSpPr>
                <p:cNvPr id="1705" name="CustomShape 1275"/>
                <p:cNvSpPr/>
                <p:nvPr/>
              </p:nvSpPr>
              <p:spPr>
                <a:xfrm>
                  <a:off x="3749400" y="1017000"/>
                  <a:ext cx="6120" cy="6480"/>
                </a:xfrm>
                <a:custGeom>
                  <a:avLst/>
                  <a:gdLst/>
                  <a:ahLst/>
                  <a:rect l="l" t="t" r="r" b="b"/>
                  <a:pathLst>
                    <a:path w="969" h="969">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w="0">
                  <a:noFill/>
                </a:ln>
              </p:spPr>
              <p:style>
                <a:lnRef idx="0"/>
                <a:fillRef idx="0"/>
                <a:effectRef idx="0"/>
                <a:fontRef idx="minor"/>
              </p:style>
            </p:sp>
          </p:grpSp>
          <p:grpSp>
            <p:nvGrpSpPr>
              <p:cNvPr id="1706" name="Group 424"/>
              <p:cNvGrpSpPr/>
              <p:nvPr/>
            </p:nvGrpSpPr>
            <p:grpSpPr>
              <a:xfrm>
                <a:off x="3478680" y="844920"/>
                <a:ext cx="31320" cy="27360"/>
                <a:chOff x="3478680" y="844920"/>
                <a:chExt cx="31320" cy="27360"/>
              </a:xfrm>
            </p:grpSpPr>
            <p:sp>
              <p:nvSpPr>
                <p:cNvPr id="1707" name="CustomShape 1276"/>
                <p:cNvSpPr/>
                <p:nvPr/>
              </p:nvSpPr>
              <p:spPr>
                <a:xfrm>
                  <a:off x="3478680" y="844920"/>
                  <a:ext cx="31320" cy="2736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w="0">
                  <a:noFill/>
                </a:ln>
              </p:spPr>
              <p:style>
                <a:lnRef idx="0"/>
                <a:fillRef idx="0"/>
                <a:effectRef idx="0"/>
                <a:fontRef idx="minor"/>
              </p:style>
            </p:sp>
            <p:sp>
              <p:nvSpPr>
                <p:cNvPr id="1708" name="CustomShape 1277"/>
                <p:cNvSpPr/>
                <p:nvPr/>
              </p:nvSpPr>
              <p:spPr>
                <a:xfrm>
                  <a:off x="3492360" y="855360"/>
                  <a:ext cx="7560" cy="6480"/>
                </a:xfrm>
                <a:custGeom>
                  <a:avLst/>
                  <a:gdLst/>
                  <a:ahLst/>
                  <a:rect l="l" t="t" r="r" b="b"/>
                  <a:pathLst>
                    <a:path w="1126" h="972">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w="0">
                  <a:noFill/>
                </a:ln>
              </p:spPr>
              <p:style>
                <a:lnRef idx="0"/>
                <a:fillRef idx="0"/>
                <a:effectRef idx="0"/>
                <a:fontRef idx="minor"/>
              </p:style>
            </p:sp>
          </p:grpSp>
          <p:grpSp>
            <p:nvGrpSpPr>
              <p:cNvPr id="1709" name="Group 426"/>
              <p:cNvGrpSpPr/>
              <p:nvPr/>
            </p:nvGrpSpPr>
            <p:grpSpPr>
              <a:xfrm>
                <a:off x="3597480" y="858960"/>
                <a:ext cx="31320" cy="27360"/>
                <a:chOff x="3597480" y="858960"/>
                <a:chExt cx="31320" cy="27360"/>
              </a:xfrm>
            </p:grpSpPr>
            <p:sp>
              <p:nvSpPr>
                <p:cNvPr id="1710" name="CustomShape 1278"/>
                <p:cNvSpPr/>
                <p:nvPr/>
              </p:nvSpPr>
              <p:spPr>
                <a:xfrm>
                  <a:off x="3597480" y="858960"/>
                  <a:ext cx="31320" cy="27360"/>
                </a:xfrm>
                <a:custGeom>
                  <a:avLst/>
                  <a:gdLst/>
                  <a:ahLst/>
                  <a:rect l="l" t="t" r="r" b="b"/>
                  <a:pathLst>
                    <a:path w="4005" h="3432">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w="0">
                  <a:noFill/>
                </a:ln>
              </p:spPr>
              <p:style>
                <a:lnRef idx="0"/>
                <a:fillRef idx="0"/>
                <a:effectRef idx="0"/>
                <a:fontRef idx="minor"/>
              </p:style>
            </p:sp>
            <p:sp>
              <p:nvSpPr>
                <p:cNvPr id="1711" name="CustomShape 1279"/>
                <p:cNvSpPr/>
                <p:nvPr/>
              </p:nvSpPr>
              <p:spPr>
                <a:xfrm>
                  <a:off x="3612600" y="869400"/>
                  <a:ext cx="6120" cy="6480"/>
                </a:xfrm>
                <a:custGeom>
                  <a:avLst/>
                  <a:gdLst/>
                  <a:ahLst/>
                  <a:rect l="l" t="t" r="r" b="b"/>
                  <a:pathLst>
                    <a:path w="968" h="968">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1712" name="Group 427"/>
              <p:cNvGrpSpPr/>
              <p:nvPr/>
            </p:nvGrpSpPr>
            <p:grpSpPr>
              <a:xfrm>
                <a:off x="4000320" y="1946520"/>
                <a:ext cx="39240" cy="34200"/>
                <a:chOff x="4000320" y="1946520"/>
                <a:chExt cx="39240" cy="34200"/>
              </a:xfrm>
            </p:grpSpPr>
            <p:sp>
              <p:nvSpPr>
                <p:cNvPr id="1713" name="CustomShape 1280"/>
                <p:cNvSpPr/>
                <p:nvPr/>
              </p:nvSpPr>
              <p:spPr>
                <a:xfrm>
                  <a:off x="4000320" y="1946520"/>
                  <a:ext cx="39240" cy="34200"/>
                </a:xfrm>
                <a:custGeom>
                  <a:avLst/>
                  <a:gdLst/>
                  <a:ahLst/>
                  <a:rect l="l" t="t" r="r" b="b"/>
                  <a:pathLst>
                    <a:path w="4949" h="4236">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w="0">
                  <a:noFill/>
                </a:ln>
              </p:spPr>
              <p:style>
                <a:lnRef idx="0"/>
                <a:fillRef idx="0"/>
                <a:effectRef idx="0"/>
                <a:fontRef idx="minor"/>
              </p:style>
            </p:sp>
            <p:sp>
              <p:nvSpPr>
                <p:cNvPr id="1714" name="CustomShape 1281"/>
                <p:cNvSpPr/>
                <p:nvPr/>
              </p:nvSpPr>
              <p:spPr>
                <a:xfrm>
                  <a:off x="4016520" y="1956960"/>
                  <a:ext cx="12960" cy="13320"/>
                </a:xfrm>
                <a:custGeom>
                  <a:avLst/>
                  <a:gdLst/>
                  <a:ahLst/>
                  <a:rect l="l" t="t" r="r" b="b"/>
                  <a:pathLst>
                    <a:path w="1767" h="1779">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w="0">
                  <a:noFill/>
                </a:ln>
              </p:spPr>
              <p:style>
                <a:lnRef idx="0"/>
                <a:fillRef idx="0"/>
                <a:effectRef idx="0"/>
                <a:fontRef idx="minor"/>
              </p:style>
            </p:sp>
          </p:grpSp>
          <p:grpSp>
            <p:nvGrpSpPr>
              <p:cNvPr id="1715" name="Group 429"/>
              <p:cNvGrpSpPr/>
              <p:nvPr/>
            </p:nvGrpSpPr>
            <p:grpSpPr>
              <a:xfrm>
                <a:off x="4052160" y="1563480"/>
                <a:ext cx="33480" cy="29160"/>
                <a:chOff x="4052160" y="1563480"/>
                <a:chExt cx="33480" cy="29160"/>
              </a:xfrm>
            </p:grpSpPr>
            <p:sp>
              <p:nvSpPr>
                <p:cNvPr id="1716" name="CustomShape 1282"/>
                <p:cNvSpPr/>
                <p:nvPr/>
              </p:nvSpPr>
              <p:spPr>
                <a:xfrm>
                  <a:off x="4052160" y="1563480"/>
                  <a:ext cx="33480" cy="29160"/>
                </a:xfrm>
                <a:custGeom>
                  <a:avLst/>
                  <a:gdLst/>
                  <a:ahLst/>
                  <a:rect l="l" t="t" r="r" b="b"/>
                  <a:pathLst>
                    <a:path w="4267" h="3658">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w="0">
                  <a:noFill/>
                </a:ln>
              </p:spPr>
              <p:style>
                <a:lnRef idx="0"/>
                <a:fillRef idx="0"/>
                <a:effectRef idx="0"/>
                <a:fontRef idx="minor"/>
              </p:style>
            </p:sp>
            <p:sp>
              <p:nvSpPr>
                <p:cNvPr id="1717" name="CustomShape 1283"/>
                <p:cNvSpPr/>
                <p:nvPr/>
              </p:nvSpPr>
              <p:spPr>
                <a:xfrm>
                  <a:off x="4065840" y="1573920"/>
                  <a:ext cx="9720" cy="8280"/>
                </a:xfrm>
                <a:custGeom>
                  <a:avLst/>
                  <a:gdLst/>
                  <a:ahLst/>
                  <a:rect l="l" t="t" r="r" b="b"/>
                  <a:pathLst>
                    <a:path w="1392" h="1193">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w="0">
                  <a:noFill/>
                </a:ln>
              </p:spPr>
              <p:style>
                <a:lnRef idx="0"/>
                <a:fillRef idx="0"/>
                <a:effectRef idx="0"/>
                <a:fontRef idx="minor"/>
              </p:style>
            </p:sp>
          </p:grpSp>
          <p:grpSp>
            <p:nvGrpSpPr>
              <p:cNvPr id="1718" name="Group 430"/>
              <p:cNvGrpSpPr/>
              <p:nvPr/>
            </p:nvGrpSpPr>
            <p:grpSpPr>
              <a:xfrm>
                <a:off x="3388680" y="883800"/>
                <a:ext cx="33840" cy="29160"/>
                <a:chOff x="3388680" y="883800"/>
                <a:chExt cx="33840" cy="29160"/>
              </a:xfrm>
            </p:grpSpPr>
            <p:sp>
              <p:nvSpPr>
                <p:cNvPr id="1719" name="CustomShape 1284"/>
                <p:cNvSpPr/>
                <p:nvPr/>
              </p:nvSpPr>
              <p:spPr>
                <a:xfrm>
                  <a:off x="3388680" y="883800"/>
                  <a:ext cx="33840" cy="29160"/>
                </a:xfrm>
                <a:custGeom>
                  <a:avLst/>
                  <a:gdLst/>
                  <a:ahLst/>
                  <a:rect l="l" t="t" r="r" b="b"/>
                  <a:pathLst>
                    <a:path w="4271" h="3649">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w="0">
                  <a:noFill/>
                </a:ln>
              </p:spPr>
              <p:style>
                <a:lnRef idx="0"/>
                <a:fillRef idx="0"/>
                <a:effectRef idx="0"/>
                <a:fontRef idx="minor"/>
              </p:style>
            </p:sp>
            <p:sp>
              <p:nvSpPr>
                <p:cNvPr id="1720" name="CustomShape 1285"/>
                <p:cNvSpPr/>
                <p:nvPr/>
              </p:nvSpPr>
              <p:spPr>
                <a:xfrm>
                  <a:off x="3404160" y="894240"/>
                  <a:ext cx="7920" cy="8280"/>
                </a:xfrm>
                <a:custGeom>
                  <a:avLst/>
                  <a:gdLst/>
                  <a:ahLst/>
                  <a:rect l="l" t="t" r="r" b="b"/>
                  <a:pathLst>
                    <a:path w="1186" h="1187">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w="0">
                  <a:noFill/>
                </a:ln>
              </p:spPr>
              <p:style>
                <a:lnRef idx="0"/>
                <a:fillRef idx="0"/>
                <a:effectRef idx="0"/>
                <a:fontRef idx="minor"/>
              </p:style>
            </p:sp>
          </p:grpSp>
          <p:grpSp>
            <p:nvGrpSpPr>
              <p:cNvPr id="1721" name="Group 432"/>
              <p:cNvGrpSpPr/>
              <p:nvPr/>
            </p:nvGrpSpPr>
            <p:grpSpPr>
              <a:xfrm>
                <a:off x="3695040" y="1199520"/>
                <a:ext cx="33840" cy="29160"/>
                <a:chOff x="3695040" y="1199520"/>
                <a:chExt cx="33840" cy="29160"/>
              </a:xfrm>
            </p:grpSpPr>
            <p:sp>
              <p:nvSpPr>
                <p:cNvPr id="1722" name="CustomShape 1286"/>
                <p:cNvSpPr/>
                <p:nvPr/>
              </p:nvSpPr>
              <p:spPr>
                <a:xfrm>
                  <a:off x="3695040" y="1199520"/>
                  <a:ext cx="33840" cy="29160"/>
                </a:xfrm>
                <a:custGeom>
                  <a:avLst/>
                  <a:gdLst/>
                  <a:ahLst/>
                  <a:rect l="l" t="t" r="r" b="b"/>
                  <a:pathLst>
                    <a:path w="4271" h="3648">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w="0">
                  <a:noFill/>
                </a:ln>
              </p:spPr>
              <p:style>
                <a:lnRef idx="0"/>
                <a:fillRef idx="0"/>
                <a:effectRef idx="0"/>
                <a:fontRef idx="minor"/>
              </p:style>
            </p:sp>
            <p:sp>
              <p:nvSpPr>
                <p:cNvPr id="1723" name="CustomShape 1287"/>
                <p:cNvSpPr/>
                <p:nvPr/>
              </p:nvSpPr>
              <p:spPr>
                <a:xfrm>
                  <a:off x="3710520" y="1209600"/>
                  <a:ext cx="8280" cy="8280"/>
                </a:xfrm>
                <a:custGeom>
                  <a:avLst/>
                  <a:gdLst/>
                  <a:ahLst/>
                  <a:rect l="l" t="t" r="r" b="b"/>
                  <a:pathLst>
                    <a:path w="1198" h="1186">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w="0">
                  <a:noFill/>
                </a:ln>
              </p:spPr>
              <p:style>
                <a:lnRef idx="0"/>
                <a:fillRef idx="0"/>
                <a:effectRef idx="0"/>
                <a:fontRef idx="minor"/>
              </p:style>
            </p:sp>
          </p:grpSp>
          <p:grpSp>
            <p:nvGrpSpPr>
              <p:cNvPr id="1724" name="Group 433"/>
              <p:cNvGrpSpPr/>
              <p:nvPr/>
            </p:nvGrpSpPr>
            <p:grpSpPr>
              <a:xfrm>
                <a:off x="3621600" y="996480"/>
                <a:ext cx="33480" cy="29160"/>
                <a:chOff x="3621600" y="996480"/>
                <a:chExt cx="33480" cy="29160"/>
              </a:xfrm>
            </p:grpSpPr>
            <p:sp>
              <p:nvSpPr>
                <p:cNvPr id="1725" name="CustomShape 1288"/>
                <p:cNvSpPr/>
                <p:nvPr/>
              </p:nvSpPr>
              <p:spPr>
                <a:xfrm>
                  <a:off x="3621600" y="996480"/>
                  <a:ext cx="33480" cy="29160"/>
                </a:xfrm>
                <a:custGeom>
                  <a:avLst/>
                  <a:gdLst/>
                  <a:ahLst/>
                  <a:rect l="l" t="t" r="r" b="b"/>
                  <a:pathLst>
                    <a:path w="4259" h="3658">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w="0">
                  <a:noFill/>
                </a:ln>
              </p:spPr>
              <p:style>
                <a:lnRef idx="0"/>
                <a:fillRef idx="0"/>
                <a:effectRef idx="0"/>
                <a:fontRef idx="minor"/>
              </p:style>
            </p:sp>
            <p:sp>
              <p:nvSpPr>
                <p:cNvPr id="1726" name="CustomShape 1289"/>
                <p:cNvSpPr/>
                <p:nvPr/>
              </p:nvSpPr>
              <p:spPr>
                <a:xfrm>
                  <a:off x="3635280" y="1007280"/>
                  <a:ext cx="9720" cy="8280"/>
                </a:xfrm>
                <a:custGeom>
                  <a:avLst/>
                  <a:gdLst/>
                  <a:ahLst/>
                  <a:rect l="l" t="t" r="r" b="b"/>
                  <a:pathLst>
                    <a:path w="1393" h="1192">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w="0">
                  <a:noFill/>
                </a:ln>
              </p:spPr>
              <p:style>
                <a:lnRef idx="0"/>
                <a:fillRef idx="0"/>
                <a:effectRef idx="0"/>
                <a:fontRef idx="minor"/>
              </p:style>
            </p:sp>
          </p:grpSp>
          <p:grpSp>
            <p:nvGrpSpPr>
              <p:cNvPr id="1727" name="Group 435"/>
              <p:cNvGrpSpPr/>
              <p:nvPr/>
            </p:nvGrpSpPr>
            <p:grpSpPr>
              <a:xfrm>
                <a:off x="4107240" y="1685520"/>
                <a:ext cx="37800" cy="32760"/>
                <a:chOff x="4107240" y="1685520"/>
                <a:chExt cx="37800" cy="32760"/>
              </a:xfrm>
            </p:grpSpPr>
            <p:sp>
              <p:nvSpPr>
                <p:cNvPr id="1728" name="CustomShape 1290"/>
                <p:cNvSpPr/>
                <p:nvPr/>
              </p:nvSpPr>
              <p:spPr>
                <a:xfrm>
                  <a:off x="4107240" y="1685520"/>
                  <a:ext cx="37800" cy="32760"/>
                </a:xfrm>
                <a:custGeom>
                  <a:avLst/>
                  <a:gdLst/>
                  <a:ahLst/>
                  <a:rect l="l" t="t" r="r" b="b"/>
                  <a:pathLst>
                    <a:path w="4767" h="4085">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w="0">
                  <a:noFill/>
                </a:ln>
              </p:spPr>
              <p:style>
                <a:lnRef idx="0"/>
                <a:fillRef idx="0"/>
                <a:effectRef idx="0"/>
                <a:fontRef idx="minor"/>
              </p:style>
            </p:sp>
            <p:sp>
              <p:nvSpPr>
                <p:cNvPr id="1729" name="CustomShape 1291"/>
                <p:cNvSpPr/>
                <p:nvPr/>
              </p:nvSpPr>
              <p:spPr>
                <a:xfrm>
                  <a:off x="4120560" y="1695960"/>
                  <a:ext cx="14040" cy="11880"/>
                </a:xfrm>
                <a:custGeom>
                  <a:avLst/>
                  <a:gdLst/>
                  <a:ahLst/>
                  <a:rect l="l" t="t" r="r" b="b"/>
                  <a:pathLst>
                    <a:path w="1900" h="1629">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w="0">
                  <a:noFill/>
                </a:ln>
              </p:spPr>
              <p:style>
                <a:lnRef idx="0"/>
                <a:fillRef idx="0"/>
                <a:effectRef idx="0"/>
                <a:fontRef idx="minor"/>
              </p:style>
            </p:sp>
          </p:grpSp>
          <p:grpSp>
            <p:nvGrpSpPr>
              <p:cNvPr id="1730" name="Group 436"/>
              <p:cNvGrpSpPr/>
              <p:nvPr/>
            </p:nvGrpSpPr>
            <p:grpSpPr>
              <a:xfrm>
                <a:off x="4256640" y="1530720"/>
                <a:ext cx="33480" cy="29160"/>
                <a:chOff x="4256640" y="1530720"/>
                <a:chExt cx="33480" cy="29160"/>
              </a:xfrm>
            </p:grpSpPr>
            <p:sp>
              <p:nvSpPr>
                <p:cNvPr id="1731" name="CustomShape 1292"/>
                <p:cNvSpPr/>
                <p:nvPr/>
              </p:nvSpPr>
              <p:spPr>
                <a:xfrm>
                  <a:off x="4256640" y="1530720"/>
                  <a:ext cx="33480" cy="29160"/>
                </a:xfrm>
                <a:custGeom>
                  <a:avLst/>
                  <a:gdLst/>
                  <a:ahLst/>
                  <a:rect l="l" t="t" r="r" b="b"/>
                  <a:pathLst>
                    <a:path w="4259" h="3648">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w="0">
                  <a:noFill/>
                </a:ln>
              </p:spPr>
              <p:style>
                <a:lnRef idx="0"/>
                <a:fillRef idx="0"/>
                <a:effectRef idx="0"/>
                <a:fontRef idx="minor"/>
              </p:style>
            </p:sp>
            <p:sp>
              <p:nvSpPr>
                <p:cNvPr id="1732" name="CustomShape 1293"/>
                <p:cNvSpPr/>
                <p:nvPr/>
              </p:nvSpPr>
              <p:spPr>
                <a:xfrm>
                  <a:off x="4270320" y="1541160"/>
                  <a:ext cx="9720" cy="8280"/>
                </a:xfrm>
                <a:custGeom>
                  <a:avLst/>
                  <a:gdLst/>
                  <a:ahLst/>
                  <a:rect l="l" t="t" r="r" b="b"/>
                  <a:pathLst>
                    <a:path w="1404" h="1195">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w="0">
                  <a:noFill/>
                </a:ln>
              </p:spPr>
              <p:style>
                <a:lnRef idx="0"/>
                <a:fillRef idx="0"/>
                <a:effectRef idx="0"/>
                <a:fontRef idx="minor"/>
              </p:style>
            </p:sp>
          </p:grpSp>
          <p:grpSp>
            <p:nvGrpSpPr>
              <p:cNvPr id="1733" name="Group 438"/>
              <p:cNvGrpSpPr/>
              <p:nvPr/>
            </p:nvGrpSpPr>
            <p:grpSpPr>
              <a:xfrm>
                <a:off x="3981240" y="1592640"/>
                <a:ext cx="33480" cy="29160"/>
                <a:chOff x="3981240" y="1592640"/>
                <a:chExt cx="33480" cy="29160"/>
              </a:xfrm>
            </p:grpSpPr>
            <p:sp>
              <p:nvSpPr>
                <p:cNvPr id="1734" name="CustomShape 1294"/>
                <p:cNvSpPr/>
                <p:nvPr/>
              </p:nvSpPr>
              <p:spPr>
                <a:xfrm>
                  <a:off x="3981240" y="1592640"/>
                  <a:ext cx="33480" cy="29160"/>
                </a:xfrm>
                <a:custGeom>
                  <a:avLst/>
                  <a:gdLst/>
                  <a:ahLst/>
                  <a:rect l="l" t="t" r="r" b="b"/>
                  <a:pathLst>
                    <a:path w="4259" h="3657">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w="0">
                  <a:noFill/>
                </a:ln>
              </p:spPr>
              <p:style>
                <a:lnRef idx="0"/>
                <a:fillRef idx="0"/>
                <a:effectRef idx="0"/>
                <a:fontRef idx="minor"/>
              </p:style>
            </p:sp>
            <p:sp>
              <p:nvSpPr>
                <p:cNvPr id="1735" name="CustomShape 1295"/>
                <p:cNvSpPr/>
                <p:nvPr/>
              </p:nvSpPr>
              <p:spPr>
                <a:xfrm>
                  <a:off x="3996360" y="1603080"/>
                  <a:ext cx="7920" cy="8280"/>
                </a:xfrm>
                <a:custGeom>
                  <a:avLst/>
                  <a:gdLst/>
                  <a:ahLst/>
                  <a:rect l="l" t="t" r="r" b="b"/>
                  <a:pathLst>
                    <a:path w="1187" h="1199">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w="0">
                  <a:noFill/>
                </a:ln>
              </p:spPr>
              <p:style>
                <a:lnRef idx="0"/>
                <a:fillRef idx="0"/>
                <a:effectRef idx="0"/>
                <a:fontRef idx="minor"/>
              </p:style>
            </p:sp>
          </p:grpSp>
          <p:grpSp>
            <p:nvGrpSpPr>
              <p:cNvPr id="1736" name="Group 439"/>
              <p:cNvGrpSpPr/>
              <p:nvPr/>
            </p:nvGrpSpPr>
            <p:grpSpPr>
              <a:xfrm>
                <a:off x="3956040" y="1508760"/>
                <a:ext cx="33480" cy="29160"/>
                <a:chOff x="3956040" y="1508760"/>
                <a:chExt cx="33480" cy="29160"/>
              </a:xfrm>
            </p:grpSpPr>
            <p:sp>
              <p:nvSpPr>
                <p:cNvPr id="1737" name="CustomShape 1296"/>
                <p:cNvSpPr/>
                <p:nvPr/>
              </p:nvSpPr>
              <p:spPr>
                <a:xfrm>
                  <a:off x="3956040" y="1508760"/>
                  <a:ext cx="33480" cy="29160"/>
                </a:xfrm>
                <a:custGeom>
                  <a:avLst/>
                  <a:gdLst/>
                  <a:ahLst/>
                  <a:rect l="l" t="t" r="r" b="b"/>
                  <a:pathLst>
                    <a:path w="4259" h="3658">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w="0">
                  <a:noFill/>
                </a:ln>
              </p:spPr>
              <p:style>
                <a:lnRef idx="0"/>
                <a:fillRef idx="0"/>
                <a:effectRef idx="0"/>
                <a:fontRef idx="minor"/>
              </p:style>
            </p:sp>
            <p:sp>
              <p:nvSpPr>
                <p:cNvPr id="1738" name="CustomShape 1297"/>
                <p:cNvSpPr/>
                <p:nvPr/>
              </p:nvSpPr>
              <p:spPr>
                <a:xfrm>
                  <a:off x="3969360" y="1519200"/>
                  <a:ext cx="9720" cy="8280"/>
                </a:xfrm>
                <a:custGeom>
                  <a:avLst/>
                  <a:gdLst/>
                  <a:ahLst/>
                  <a:rect l="l" t="t" r="r" b="b"/>
                  <a:pathLst>
                    <a:path w="1393" h="1193">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w="0">
                  <a:noFill/>
                </a:ln>
              </p:spPr>
              <p:style>
                <a:lnRef idx="0"/>
                <a:fillRef idx="0"/>
                <a:effectRef idx="0"/>
                <a:fontRef idx="minor"/>
              </p:style>
            </p:sp>
          </p:grpSp>
          <p:grpSp>
            <p:nvGrpSpPr>
              <p:cNvPr id="1739" name="Group 441"/>
              <p:cNvGrpSpPr/>
              <p:nvPr/>
            </p:nvGrpSpPr>
            <p:grpSpPr>
              <a:xfrm>
                <a:off x="4017960" y="1753920"/>
                <a:ext cx="44280" cy="38520"/>
                <a:chOff x="4017960" y="1753920"/>
                <a:chExt cx="44280" cy="38520"/>
              </a:xfrm>
            </p:grpSpPr>
            <p:sp>
              <p:nvSpPr>
                <p:cNvPr id="1740" name="CustomShape 1298"/>
                <p:cNvSpPr/>
                <p:nvPr/>
              </p:nvSpPr>
              <p:spPr>
                <a:xfrm>
                  <a:off x="4017960" y="1753920"/>
                  <a:ext cx="44280" cy="38520"/>
                </a:xfrm>
                <a:custGeom>
                  <a:avLst/>
                  <a:gdLst/>
                  <a:ahLst/>
                  <a:rect l="l" t="t" r="r" b="b"/>
                  <a:pathLst>
                    <a:path w="5541" h="4738">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w="0">
                  <a:noFill/>
                </a:ln>
              </p:spPr>
              <p:style>
                <a:lnRef idx="0"/>
                <a:fillRef idx="0"/>
                <a:effectRef idx="0"/>
                <a:fontRef idx="minor"/>
              </p:style>
            </p:sp>
            <p:sp>
              <p:nvSpPr>
                <p:cNvPr id="1741" name="CustomShape 1299"/>
                <p:cNvSpPr/>
                <p:nvPr/>
              </p:nvSpPr>
              <p:spPr>
                <a:xfrm>
                  <a:off x="4031640" y="1764360"/>
                  <a:ext cx="20160" cy="17640"/>
                </a:xfrm>
                <a:custGeom>
                  <a:avLst/>
                  <a:gdLst/>
                  <a:ahLst/>
                  <a:rect l="l" t="t" r="r" b="b"/>
                  <a:pathLst>
                    <a:path w="2663" h="2282">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w="0">
                  <a:noFill/>
                </a:ln>
              </p:spPr>
              <p:style>
                <a:lnRef idx="0"/>
                <a:fillRef idx="0"/>
                <a:effectRef idx="0"/>
                <a:fontRef idx="minor"/>
              </p:style>
            </p:sp>
          </p:grpSp>
          <p:grpSp>
            <p:nvGrpSpPr>
              <p:cNvPr id="1742" name="Group 442"/>
              <p:cNvGrpSpPr/>
              <p:nvPr/>
            </p:nvGrpSpPr>
            <p:grpSpPr>
              <a:xfrm>
                <a:off x="4176360" y="1494720"/>
                <a:ext cx="44280" cy="38520"/>
                <a:chOff x="4176360" y="1494720"/>
                <a:chExt cx="44280" cy="38520"/>
              </a:xfrm>
            </p:grpSpPr>
            <p:sp>
              <p:nvSpPr>
                <p:cNvPr id="1743" name="CustomShape 1300"/>
                <p:cNvSpPr/>
                <p:nvPr/>
              </p:nvSpPr>
              <p:spPr>
                <a:xfrm>
                  <a:off x="4176360" y="1494720"/>
                  <a:ext cx="44280" cy="38520"/>
                </a:xfrm>
                <a:custGeom>
                  <a:avLst/>
                  <a:gdLst/>
                  <a:ahLst/>
                  <a:rect l="l" t="t" r="r" b="b"/>
                  <a:pathLst>
                    <a:path w="5541" h="4744">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w="0">
                  <a:noFill/>
                </a:ln>
              </p:spPr>
              <p:style>
                <a:lnRef idx="0"/>
                <a:fillRef idx="0"/>
                <a:effectRef idx="0"/>
                <a:fontRef idx="minor"/>
              </p:style>
            </p:sp>
            <p:sp>
              <p:nvSpPr>
                <p:cNvPr id="1744" name="CustomShape 1301"/>
                <p:cNvSpPr/>
                <p:nvPr/>
              </p:nvSpPr>
              <p:spPr>
                <a:xfrm>
                  <a:off x="4192920" y="1505160"/>
                  <a:ext cx="16920" cy="17640"/>
                </a:xfrm>
                <a:custGeom>
                  <a:avLst/>
                  <a:gdLst/>
                  <a:ahLst/>
                  <a:rect l="l" t="t" r="r" b="b"/>
                  <a:pathLst>
                    <a:path w="2275" h="2275">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w="0">
                  <a:noFill/>
                </a:ln>
              </p:spPr>
              <p:style>
                <a:lnRef idx="0"/>
                <a:fillRef idx="0"/>
                <a:effectRef idx="0"/>
                <a:fontRef idx="minor"/>
              </p:style>
            </p:sp>
          </p:grpSp>
          <p:grpSp>
            <p:nvGrpSpPr>
              <p:cNvPr id="1745" name="Group 444"/>
              <p:cNvGrpSpPr/>
              <p:nvPr/>
            </p:nvGrpSpPr>
            <p:grpSpPr>
              <a:xfrm>
                <a:off x="3995280" y="888840"/>
                <a:ext cx="31320" cy="27360"/>
                <a:chOff x="3995280" y="888840"/>
                <a:chExt cx="31320" cy="27360"/>
              </a:xfrm>
            </p:grpSpPr>
            <p:sp>
              <p:nvSpPr>
                <p:cNvPr id="1746" name="CustomShape 1302"/>
                <p:cNvSpPr/>
                <p:nvPr/>
              </p:nvSpPr>
              <p:spPr>
                <a:xfrm>
                  <a:off x="3995280" y="888840"/>
                  <a:ext cx="31320" cy="27360"/>
                </a:xfrm>
                <a:custGeom>
                  <a:avLst/>
                  <a:gdLst/>
                  <a:ahLst/>
                  <a:rect l="l" t="t" r="r" b="b"/>
                  <a:pathLst>
                    <a:path w="4005" h="3433">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w="0">
                  <a:noFill/>
                </a:ln>
              </p:spPr>
              <p:style>
                <a:lnRef idx="0"/>
                <a:fillRef idx="0"/>
                <a:effectRef idx="0"/>
                <a:fontRef idx="minor"/>
              </p:style>
            </p:sp>
            <p:sp>
              <p:nvSpPr>
                <p:cNvPr id="1747" name="CustomShape 1303"/>
                <p:cNvSpPr/>
                <p:nvPr/>
              </p:nvSpPr>
              <p:spPr>
                <a:xfrm>
                  <a:off x="4008960" y="899280"/>
                  <a:ext cx="7560" cy="6480"/>
                </a:xfrm>
                <a:custGeom>
                  <a:avLst/>
                  <a:gdLst/>
                  <a:ahLst/>
                  <a:rect l="l" t="t" r="r" b="b"/>
                  <a:pathLst>
                    <a:path w="1126" h="967">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w="0">
                  <a:noFill/>
                </a:ln>
              </p:spPr>
              <p:style>
                <a:lnRef idx="0"/>
                <a:fillRef idx="0"/>
                <a:effectRef idx="0"/>
                <a:fontRef idx="minor"/>
              </p:style>
            </p:sp>
          </p:grpSp>
        </p:grpSp>
      </p:gr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0" name="CustomShape 1"/>
          <p:cNvSpPr/>
          <p:nvPr/>
        </p:nvSpPr>
        <p:spPr>
          <a:xfrm>
            <a:off x="677520" y="188640"/>
            <a:ext cx="7724880" cy="570960"/>
          </a:xfrm>
          <a:prstGeom prst="rect">
            <a:avLst/>
          </a:prstGeom>
          <a:noFill/>
          <a:ln w="0">
            <a:noFill/>
          </a:ln>
        </p:spPr>
        <p:style>
          <a:lnRef idx="0"/>
          <a:fillRef idx="0"/>
          <a:effectRef idx="0"/>
          <a:fontRef idx="minor"/>
        </p:style>
        <p:txBody>
          <a:bodyPr lIns="90000" rIns="90000" tIns="91440" bIns="91440" anchor="t">
            <a:noAutofit/>
          </a:bodyPr>
          <a:p>
            <a:pPr algn="ctr">
              <a:lnSpc>
                <a:spcPct val="90000"/>
              </a:lnSpc>
              <a:buNone/>
            </a:pPr>
            <a:r>
              <a:rPr b="0" lang="ca-ES" sz="3300" spc="-1" strike="noStrike">
                <a:solidFill>
                  <a:srgbClr val="ffffff"/>
                </a:solidFill>
                <a:latin typeface="Arial"/>
                <a:ea typeface="Arial Unicode MS"/>
              </a:rPr>
              <a:t>Algunos ejemplos ...</a:t>
            </a:r>
            <a:endParaRPr b="0" lang="en-US" sz="3300" spc="-1" strike="noStrike">
              <a:latin typeface="Arial"/>
            </a:endParaRPr>
          </a:p>
        </p:txBody>
      </p:sp>
      <p:sp>
        <p:nvSpPr>
          <p:cNvPr id="3111" name="CustomShape 2"/>
          <p:cNvSpPr/>
          <p:nvPr/>
        </p:nvSpPr>
        <p:spPr>
          <a:xfrm>
            <a:off x="710640" y="2473200"/>
            <a:ext cx="7725240" cy="303120"/>
          </a:xfrm>
          <a:custGeom>
            <a:avLst/>
            <a:gdLst/>
            <a:ahLst/>
            <a:rect l="l" t="t" r="r" b="b"/>
            <a:pathLst>
              <a:path w="272073" h="179396">
                <a:moveTo>
                  <a:pt x="1" y="1"/>
                </a:moveTo>
                <a:lnTo>
                  <a:pt x="1" y="179396"/>
                </a:lnTo>
                <a:lnTo>
                  <a:pt x="272073" y="179396"/>
                </a:lnTo>
                <a:lnTo>
                  <a:pt x="272073" y="1"/>
                </a:lnTo>
                <a:close/>
              </a:path>
            </a:pathLst>
          </a:custGeom>
          <a:solidFill>
            <a:srgbClr val="84b6bc"/>
          </a:solidFill>
          <a:ln w="0">
            <a:noFill/>
          </a:ln>
        </p:spPr>
        <p:style>
          <a:lnRef idx="0"/>
          <a:fillRef idx="0"/>
          <a:effectRef idx="0"/>
          <a:fontRef idx="minor"/>
        </p:style>
      </p:sp>
      <p:sp>
        <p:nvSpPr>
          <p:cNvPr id="3112" name="CustomShape 3"/>
          <p:cNvSpPr/>
          <p:nvPr/>
        </p:nvSpPr>
        <p:spPr>
          <a:xfrm>
            <a:off x="735480" y="852120"/>
            <a:ext cx="1321200" cy="363960"/>
          </a:xfrm>
          <a:prstGeom prst="rect">
            <a:avLst/>
          </a:prstGeom>
          <a:solidFill>
            <a:schemeClr val="accent4">
              <a:lumMod val="75000"/>
            </a:schemeClr>
          </a:solidFill>
          <a:ln w="0">
            <a:solidFill>
              <a:srgbClr val="507c89"/>
            </a:solid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Temáticos</a:t>
            </a:r>
            <a:endParaRPr b="0" lang="en-US" sz="1800" spc="-1" strike="noStrike">
              <a:latin typeface="Arial"/>
            </a:endParaRPr>
          </a:p>
        </p:txBody>
      </p:sp>
      <p:sp>
        <p:nvSpPr>
          <p:cNvPr id="3113" name="CustomShape 4"/>
          <p:cNvSpPr/>
          <p:nvPr/>
        </p:nvSpPr>
        <p:spPr>
          <a:xfrm>
            <a:off x="2268720" y="1928880"/>
            <a:ext cx="1055880" cy="363960"/>
          </a:xfrm>
          <a:prstGeom prst="rect">
            <a:avLst/>
          </a:prstGeom>
          <a:solidFill>
            <a:schemeClr val="accent4">
              <a:lumMod val="75000"/>
            </a:schemeClr>
          </a:solidFill>
          <a:ln w="0">
            <a:solidFill>
              <a:srgbClr val="507c89"/>
            </a:solid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Routing</a:t>
            </a:r>
            <a:endParaRPr b="0" lang="en-US" sz="1800" spc="-1" strike="noStrike">
              <a:latin typeface="Arial"/>
            </a:endParaRPr>
          </a:p>
        </p:txBody>
      </p:sp>
      <p:sp>
        <p:nvSpPr>
          <p:cNvPr id="3114" name="CustomShape 5"/>
          <p:cNvSpPr/>
          <p:nvPr/>
        </p:nvSpPr>
        <p:spPr>
          <a:xfrm>
            <a:off x="2859840" y="1351800"/>
            <a:ext cx="1854360" cy="363960"/>
          </a:xfrm>
          <a:prstGeom prst="rect">
            <a:avLst/>
          </a:prstGeom>
          <a:solidFill>
            <a:schemeClr val="accent4">
              <a:lumMod val="75000"/>
            </a:schemeClr>
          </a:solidFill>
          <a:ln w="0">
            <a:solidFill>
              <a:srgbClr val="507c89"/>
            </a:solid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Comparadores</a:t>
            </a:r>
            <a:endParaRPr b="0" lang="en-US" sz="1800" spc="-1" strike="noStrike">
              <a:latin typeface="Arial"/>
            </a:endParaRPr>
          </a:p>
        </p:txBody>
      </p:sp>
      <p:sp>
        <p:nvSpPr>
          <p:cNvPr id="3115" name="CustomShape 6"/>
          <p:cNvSpPr/>
          <p:nvPr/>
        </p:nvSpPr>
        <p:spPr>
          <a:xfrm>
            <a:off x="3337200" y="1924560"/>
            <a:ext cx="1964160" cy="363960"/>
          </a:xfrm>
          <a:prstGeom prst="rect">
            <a:avLst/>
          </a:prstGeom>
          <a:solidFill>
            <a:schemeClr val="accent4">
              <a:lumMod val="75000"/>
            </a:schemeClr>
          </a:solidFill>
          <a:ln w="0">
            <a:solidFill>
              <a:srgbClr val="507c89"/>
            </a:solid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Administrativos</a:t>
            </a:r>
            <a:endParaRPr b="0" lang="en-US" sz="1800" spc="-1" strike="noStrike">
              <a:latin typeface="Arial"/>
            </a:endParaRPr>
          </a:p>
        </p:txBody>
      </p:sp>
      <p:sp>
        <p:nvSpPr>
          <p:cNvPr id="3116" name="CustomShape 7"/>
          <p:cNvSpPr/>
          <p:nvPr/>
        </p:nvSpPr>
        <p:spPr>
          <a:xfrm>
            <a:off x="4918320" y="1363680"/>
            <a:ext cx="1322640" cy="363960"/>
          </a:xfrm>
          <a:prstGeom prst="rect">
            <a:avLst/>
          </a:prstGeom>
          <a:solidFill>
            <a:schemeClr val="accent4">
              <a:lumMod val="75000"/>
            </a:schemeClr>
          </a:solidFill>
          <a:ln w="0">
            <a:solidFill>
              <a:srgbClr val="507c89"/>
            </a:solid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HeatMaps</a:t>
            </a:r>
            <a:endParaRPr b="0" lang="en-US" sz="1800" spc="-1" strike="noStrike">
              <a:latin typeface="Arial"/>
            </a:endParaRPr>
          </a:p>
        </p:txBody>
      </p:sp>
      <p:sp>
        <p:nvSpPr>
          <p:cNvPr id="3117" name="CustomShape 8"/>
          <p:cNvSpPr/>
          <p:nvPr/>
        </p:nvSpPr>
        <p:spPr>
          <a:xfrm>
            <a:off x="5792400" y="1848240"/>
            <a:ext cx="1110960" cy="363960"/>
          </a:xfrm>
          <a:prstGeom prst="rect">
            <a:avLst/>
          </a:prstGeom>
          <a:solidFill>
            <a:schemeClr val="accent4">
              <a:lumMod val="75000"/>
            </a:schemeClr>
          </a:solidFill>
          <a:ln w="0">
            <a:solidFill>
              <a:srgbClr val="507c89"/>
            </a:solid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Clusters</a:t>
            </a:r>
            <a:endParaRPr b="0" lang="en-US" sz="1800" spc="-1" strike="noStrike">
              <a:latin typeface="Arial"/>
            </a:endParaRPr>
          </a:p>
        </p:txBody>
      </p:sp>
      <p:sp>
        <p:nvSpPr>
          <p:cNvPr id="3118" name="CustomShape 9"/>
          <p:cNvSpPr/>
          <p:nvPr/>
        </p:nvSpPr>
        <p:spPr>
          <a:xfrm>
            <a:off x="925920" y="1924560"/>
            <a:ext cx="903600" cy="363960"/>
          </a:xfrm>
          <a:prstGeom prst="rect">
            <a:avLst/>
          </a:prstGeom>
          <a:solidFill>
            <a:schemeClr val="accent4">
              <a:lumMod val="75000"/>
            </a:schemeClr>
          </a:solidFill>
          <a:ln w="0">
            <a:solidFill>
              <a:srgbClr val="507c89"/>
            </a:solid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Mallas</a:t>
            </a:r>
            <a:endParaRPr b="0" lang="en-US" sz="1800" spc="-1" strike="noStrike">
              <a:latin typeface="Arial"/>
            </a:endParaRPr>
          </a:p>
        </p:txBody>
      </p:sp>
      <p:sp>
        <p:nvSpPr>
          <p:cNvPr id="3119" name="CustomShape 10"/>
          <p:cNvSpPr/>
          <p:nvPr/>
        </p:nvSpPr>
        <p:spPr>
          <a:xfrm>
            <a:off x="6360120" y="862200"/>
            <a:ext cx="1994760" cy="363960"/>
          </a:xfrm>
          <a:prstGeom prst="rect">
            <a:avLst/>
          </a:prstGeom>
          <a:solidFill>
            <a:schemeClr val="accent4">
              <a:lumMod val="75000"/>
            </a:schemeClr>
          </a:solidFill>
          <a:ln w="0">
            <a:solidFill>
              <a:srgbClr val="507c89"/>
            </a:solid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Geocodificación</a:t>
            </a:r>
            <a:endParaRPr b="0" lang="en-US" sz="1800" spc="-1" strike="noStrike">
              <a:latin typeface="Arial"/>
            </a:endParaRPr>
          </a:p>
        </p:txBody>
      </p:sp>
      <p:sp>
        <p:nvSpPr>
          <p:cNvPr id="3120" name="CustomShape 11"/>
          <p:cNvSpPr/>
          <p:nvPr/>
        </p:nvSpPr>
        <p:spPr>
          <a:xfrm>
            <a:off x="1077840" y="1305720"/>
            <a:ext cx="15069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StoryTelling</a:t>
            </a:r>
            <a:endParaRPr b="0" lang="en-US" sz="1800" spc="-1" strike="noStrike">
              <a:latin typeface="Arial"/>
            </a:endParaRPr>
          </a:p>
        </p:txBody>
      </p:sp>
      <p:sp>
        <p:nvSpPr>
          <p:cNvPr id="3121" name="CustomShape 12"/>
          <p:cNvSpPr/>
          <p:nvPr/>
        </p:nvSpPr>
        <p:spPr>
          <a:xfrm>
            <a:off x="6316920" y="1397880"/>
            <a:ext cx="1307520" cy="363960"/>
          </a:xfrm>
          <a:prstGeom prst="rect">
            <a:avLst/>
          </a:prstGeom>
          <a:solidFill>
            <a:schemeClr val="accent4">
              <a:lumMod val="75000"/>
            </a:schemeClr>
          </a:solidFill>
          <a:ln w="0">
            <a:solidFill>
              <a:srgbClr val="507c89"/>
            </a:solid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Históricos</a:t>
            </a:r>
            <a:endParaRPr b="0" lang="en-US" sz="1800" spc="-1" strike="noStrike">
              <a:latin typeface="Arial"/>
            </a:endParaRPr>
          </a:p>
        </p:txBody>
      </p:sp>
      <p:sp>
        <p:nvSpPr>
          <p:cNvPr id="3122" name="CustomShape 13"/>
          <p:cNvSpPr/>
          <p:nvPr/>
        </p:nvSpPr>
        <p:spPr>
          <a:xfrm>
            <a:off x="2445480" y="944640"/>
            <a:ext cx="501120" cy="363960"/>
          </a:xfrm>
          <a:prstGeom prst="rect">
            <a:avLst/>
          </a:prstGeom>
          <a:solidFill>
            <a:schemeClr val="accent4">
              <a:lumMod val="75000"/>
            </a:schemeClr>
          </a:solidFill>
          <a:ln w="0">
            <a:solidFill>
              <a:srgbClr val="507c89"/>
            </a:solid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3D</a:t>
            </a:r>
            <a:endParaRPr b="0" lang="en-US" sz="1800" spc="-1" strike="noStrike">
              <a:latin typeface="Arial"/>
            </a:endParaRPr>
          </a:p>
        </p:txBody>
      </p:sp>
      <p:sp>
        <p:nvSpPr>
          <p:cNvPr id="3123" name="CustomShape 14"/>
          <p:cNvSpPr/>
          <p:nvPr/>
        </p:nvSpPr>
        <p:spPr>
          <a:xfrm>
            <a:off x="4448880" y="906840"/>
            <a:ext cx="1350000" cy="363960"/>
          </a:xfrm>
          <a:prstGeom prst="rect">
            <a:avLst/>
          </a:prstGeom>
          <a:solidFill>
            <a:schemeClr val="accent4">
              <a:lumMod val="75000"/>
            </a:schemeClr>
          </a:solidFill>
          <a:ln w="0">
            <a:solidFill>
              <a:srgbClr val="507c89"/>
            </a:solid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3c5d67"/>
                </a:solidFill>
                <a:latin typeface="Righteous"/>
                <a:ea typeface="Arial"/>
              </a:rPr>
              <a:t>Predicción</a:t>
            </a:r>
            <a:endParaRPr b="0" lang="en-US" sz="1800" spc="-1" strike="noStrike">
              <a:latin typeface="Arial"/>
            </a:endParaRPr>
          </a:p>
        </p:txBody>
      </p:sp>
      <p:sp>
        <p:nvSpPr>
          <p:cNvPr id="3124" name="CustomShape 15"/>
          <p:cNvSpPr/>
          <p:nvPr/>
        </p:nvSpPr>
        <p:spPr>
          <a:xfrm>
            <a:off x="1831680" y="5971320"/>
            <a:ext cx="51829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ca-ES" sz="1400" spc="-1" strike="noStrike" u="sng">
                <a:solidFill>
                  <a:srgbClr val="ffffff"/>
                </a:solidFill>
                <a:uFillTx/>
                <a:latin typeface="Arial"/>
                <a:ea typeface="Arial"/>
                <a:hlinkClick r:id="rId1"/>
              </a:rPr>
              <a:t>https://jonniwalker1977.github.io/mapboxstory/index.html</a:t>
            </a:r>
            <a:endParaRPr b="0" lang="en-US" sz="1400" spc="-1" strike="noStrike">
              <a:latin typeface="Arial"/>
            </a:endParaRPr>
          </a:p>
        </p:txBody>
      </p:sp>
      <p:pic>
        <p:nvPicPr>
          <p:cNvPr id="3125" name="Picture 6" descr=""/>
          <p:cNvPicPr/>
          <p:nvPr/>
        </p:nvPicPr>
        <p:blipFill>
          <a:blip r:embed="rId2"/>
          <a:stretch/>
        </p:blipFill>
        <p:spPr>
          <a:xfrm>
            <a:off x="2041560" y="2953080"/>
            <a:ext cx="4336200" cy="28425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6" name="CustomShape 1"/>
          <p:cNvSpPr/>
          <p:nvPr/>
        </p:nvSpPr>
        <p:spPr>
          <a:xfrm>
            <a:off x="677520" y="188640"/>
            <a:ext cx="7724880" cy="570960"/>
          </a:xfrm>
          <a:prstGeom prst="rect">
            <a:avLst/>
          </a:prstGeom>
          <a:noFill/>
          <a:ln w="0">
            <a:noFill/>
          </a:ln>
        </p:spPr>
        <p:style>
          <a:lnRef idx="0"/>
          <a:fillRef idx="0"/>
          <a:effectRef idx="0"/>
          <a:fontRef idx="minor"/>
        </p:style>
        <p:txBody>
          <a:bodyPr lIns="90000" rIns="90000" tIns="91440" bIns="91440" anchor="t">
            <a:noAutofit/>
          </a:bodyPr>
          <a:p>
            <a:pPr algn="ctr">
              <a:lnSpc>
                <a:spcPct val="90000"/>
              </a:lnSpc>
              <a:buNone/>
            </a:pPr>
            <a:r>
              <a:rPr b="0" lang="ca-ES" sz="3300" spc="-1" strike="noStrike">
                <a:solidFill>
                  <a:srgbClr val="ffffff"/>
                </a:solidFill>
                <a:latin typeface="Arial"/>
                <a:ea typeface="Arial Unicode MS"/>
              </a:rPr>
              <a:t>Mapas ...</a:t>
            </a:r>
            <a:endParaRPr b="0" lang="en-US" sz="3300" spc="-1" strike="noStrike">
              <a:latin typeface="Arial"/>
            </a:endParaRPr>
          </a:p>
        </p:txBody>
      </p:sp>
      <p:sp>
        <p:nvSpPr>
          <p:cNvPr id="3127" name="CustomShape 2"/>
          <p:cNvSpPr/>
          <p:nvPr/>
        </p:nvSpPr>
        <p:spPr>
          <a:xfrm>
            <a:off x="710640" y="2473200"/>
            <a:ext cx="7725240" cy="303120"/>
          </a:xfrm>
          <a:custGeom>
            <a:avLst/>
            <a:gdLst/>
            <a:ahLst/>
            <a:rect l="l" t="t" r="r" b="b"/>
            <a:pathLst>
              <a:path w="272073" h="179396">
                <a:moveTo>
                  <a:pt x="1" y="1"/>
                </a:moveTo>
                <a:lnTo>
                  <a:pt x="1" y="179396"/>
                </a:lnTo>
                <a:lnTo>
                  <a:pt x="272073" y="179396"/>
                </a:lnTo>
                <a:lnTo>
                  <a:pt x="272073" y="1"/>
                </a:lnTo>
                <a:close/>
              </a:path>
            </a:pathLst>
          </a:custGeom>
          <a:solidFill>
            <a:srgbClr val="84b6bc"/>
          </a:solidFill>
          <a:ln w="0">
            <a:noFill/>
          </a:ln>
        </p:spPr>
        <p:style>
          <a:lnRef idx="0"/>
          <a:fillRef idx="0"/>
          <a:effectRef idx="0"/>
          <a:fontRef idx="minor"/>
        </p:style>
      </p:sp>
      <p:sp>
        <p:nvSpPr>
          <p:cNvPr id="3128" name="CustomShape 3"/>
          <p:cNvSpPr/>
          <p:nvPr/>
        </p:nvSpPr>
        <p:spPr>
          <a:xfrm>
            <a:off x="2339640" y="5949360"/>
            <a:ext cx="45702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ca-ES" sz="1400" spc="-1" strike="noStrike" u="sng">
                <a:solidFill>
                  <a:srgbClr val="ffffff"/>
                </a:solidFill>
                <a:uFillTx/>
                <a:latin typeface="Arial"/>
                <a:ea typeface="Arial"/>
                <a:hlinkClick r:id="rId1"/>
              </a:rPr>
              <a:t>https://david.frigge.nz/30DayMapChallenge/maps.html</a:t>
            </a:r>
            <a:endParaRPr b="0" lang="en-US" sz="1400" spc="-1" strike="noStrike">
              <a:latin typeface="Arial"/>
            </a:endParaRPr>
          </a:p>
        </p:txBody>
      </p:sp>
      <p:pic>
        <p:nvPicPr>
          <p:cNvPr id="3129" name="Picture 48" descr=""/>
          <p:cNvPicPr/>
          <p:nvPr/>
        </p:nvPicPr>
        <p:blipFill>
          <a:blip r:embed="rId2"/>
          <a:stretch/>
        </p:blipFill>
        <p:spPr>
          <a:xfrm>
            <a:off x="2526480" y="3185280"/>
            <a:ext cx="4089240" cy="2667600"/>
          </a:xfrm>
          <a:prstGeom prst="rect">
            <a:avLst/>
          </a:prstGeom>
          <a:ln w="0">
            <a:noFill/>
          </a:ln>
        </p:spPr>
      </p:pic>
      <p:sp>
        <p:nvSpPr>
          <p:cNvPr id="3130" name="CustomShape 4"/>
          <p:cNvSpPr/>
          <p:nvPr/>
        </p:nvSpPr>
        <p:spPr>
          <a:xfrm>
            <a:off x="786960" y="852120"/>
            <a:ext cx="13212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Temáticos</a:t>
            </a:r>
            <a:endParaRPr b="0" lang="en-US" sz="1800" spc="-1" strike="noStrike">
              <a:latin typeface="Arial"/>
            </a:endParaRPr>
          </a:p>
        </p:txBody>
      </p:sp>
      <p:sp>
        <p:nvSpPr>
          <p:cNvPr id="3131" name="CustomShape 5"/>
          <p:cNvSpPr/>
          <p:nvPr/>
        </p:nvSpPr>
        <p:spPr>
          <a:xfrm>
            <a:off x="2301480" y="1928880"/>
            <a:ext cx="10558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Routing</a:t>
            </a:r>
            <a:endParaRPr b="0" lang="en-US" sz="1800" spc="-1" strike="noStrike">
              <a:latin typeface="Arial"/>
            </a:endParaRPr>
          </a:p>
        </p:txBody>
      </p:sp>
      <p:sp>
        <p:nvSpPr>
          <p:cNvPr id="3132" name="CustomShape 6"/>
          <p:cNvSpPr/>
          <p:nvPr/>
        </p:nvSpPr>
        <p:spPr>
          <a:xfrm>
            <a:off x="2931840" y="1351800"/>
            <a:ext cx="18543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Comparadores</a:t>
            </a:r>
            <a:endParaRPr b="0" lang="en-US" sz="1800" spc="-1" strike="noStrike">
              <a:latin typeface="Arial"/>
            </a:endParaRPr>
          </a:p>
        </p:txBody>
      </p:sp>
      <p:sp>
        <p:nvSpPr>
          <p:cNvPr id="3133" name="CustomShape 7"/>
          <p:cNvSpPr/>
          <p:nvPr/>
        </p:nvSpPr>
        <p:spPr>
          <a:xfrm>
            <a:off x="3384360" y="1924560"/>
            <a:ext cx="19641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Administrativos</a:t>
            </a:r>
            <a:endParaRPr b="0" lang="en-US" sz="1800" spc="-1" strike="noStrike">
              <a:latin typeface="Arial"/>
            </a:endParaRPr>
          </a:p>
        </p:txBody>
      </p:sp>
      <p:sp>
        <p:nvSpPr>
          <p:cNvPr id="3134" name="CustomShape 8"/>
          <p:cNvSpPr/>
          <p:nvPr/>
        </p:nvSpPr>
        <p:spPr>
          <a:xfrm>
            <a:off x="4960800" y="1363680"/>
            <a:ext cx="13226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HeatMaps</a:t>
            </a:r>
            <a:endParaRPr b="0" lang="en-US" sz="1800" spc="-1" strike="noStrike">
              <a:latin typeface="Arial"/>
            </a:endParaRPr>
          </a:p>
        </p:txBody>
      </p:sp>
      <p:sp>
        <p:nvSpPr>
          <p:cNvPr id="3135" name="CustomShape 9"/>
          <p:cNvSpPr/>
          <p:nvPr/>
        </p:nvSpPr>
        <p:spPr>
          <a:xfrm>
            <a:off x="5840640" y="1848240"/>
            <a:ext cx="11109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Clusters</a:t>
            </a:r>
            <a:endParaRPr b="0" lang="en-US" sz="1800" spc="-1" strike="noStrike">
              <a:latin typeface="Arial"/>
            </a:endParaRPr>
          </a:p>
        </p:txBody>
      </p:sp>
      <p:sp>
        <p:nvSpPr>
          <p:cNvPr id="3136" name="CustomShape 10"/>
          <p:cNvSpPr/>
          <p:nvPr/>
        </p:nvSpPr>
        <p:spPr>
          <a:xfrm>
            <a:off x="952200" y="1924560"/>
            <a:ext cx="9036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Mallas</a:t>
            </a:r>
            <a:endParaRPr b="0" lang="en-US" sz="1800" spc="-1" strike="noStrike">
              <a:latin typeface="Arial"/>
            </a:endParaRPr>
          </a:p>
        </p:txBody>
      </p:sp>
      <p:sp>
        <p:nvSpPr>
          <p:cNvPr id="3137" name="CustomShape 11"/>
          <p:cNvSpPr/>
          <p:nvPr/>
        </p:nvSpPr>
        <p:spPr>
          <a:xfrm>
            <a:off x="6429240" y="862200"/>
            <a:ext cx="19947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Geocodificación</a:t>
            </a:r>
            <a:endParaRPr b="0" lang="en-US" sz="1800" spc="-1" strike="noStrike">
              <a:latin typeface="Arial"/>
            </a:endParaRPr>
          </a:p>
        </p:txBody>
      </p:sp>
      <p:sp>
        <p:nvSpPr>
          <p:cNvPr id="3138" name="CustomShape 12"/>
          <p:cNvSpPr/>
          <p:nvPr/>
        </p:nvSpPr>
        <p:spPr>
          <a:xfrm>
            <a:off x="1137240" y="1305720"/>
            <a:ext cx="13852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StoryMaps</a:t>
            </a:r>
            <a:endParaRPr b="0" lang="en-US" sz="1800" spc="-1" strike="noStrike">
              <a:latin typeface="Arial"/>
            </a:endParaRPr>
          </a:p>
        </p:txBody>
      </p:sp>
      <p:sp>
        <p:nvSpPr>
          <p:cNvPr id="3139" name="CustomShape 13"/>
          <p:cNvSpPr/>
          <p:nvPr/>
        </p:nvSpPr>
        <p:spPr>
          <a:xfrm>
            <a:off x="6359400" y="1397880"/>
            <a:ext cx="13075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Históricos</a:t>
            </a:r>
            <a:endParaRPr b="0" lang="en-US" sz="1800" spc="-1" strike="noStrike">
              <a:latin typeface="Arial"/>
            </a:endParaRPr>
          </a:p>
        </p:txBody>
      </p:sp>
      <p:sp>
        <p:nvSpPr>
          <p:cNvPr id="3140" name="CustomShape 14"/>
          <p:cNvSpPr/>
          <p:nvPr/>
        </p:nvSpPr>
        <p:spPr>
          <a:xfrm>
            <a:off x="2463120" y="944640"/>
            <a:ext cx="501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3D</a:t>
            </a:r>
            <a:endParaRPr b="0" lang="en-US" sz="1800" spc="-1" strike="noStrike">
              <a:latin typeface="Arial"/>
            </a:endParaRPr>
          </a:p>
        </p:txBody>
      </p:sp>
      <p:sp>
        <p:nvSpPr>
          <p:cNvPr id="3141" name="CustomShape 15"/>
          <p:cNvSpPr/>
          <p:nvPr/>
        </p:nvSpPr>
        <p:spPr>
          <a:xfrm>
            <a:off x="4496760" y="906840"/>
            <a:ext cx="1350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de8b74"/>
                </a:solidFill>
                <a:latin typeface="Righteous"/>
                <a:ea typeface="Arial"/>
              </a:rPr>
              <a:t>Predicción</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2" name="CustomShape 1"/>
          <p:cNvSpPr/>
          <p:nvPr/>
        </p:nvSpPr>
        <p:spPr>
          <a:xfrm>
            <a:off x="1844280" y="2811600"/>
            <a:ext cx="2433960" cy="1961640"/>
          </a:xfrm>
          <a:prstGeom prst="rect">
            <a:avLst/>
          </a:prstGeom>
          <a:noFill/>
          <a:ln w="0">
            <a:noFill/>
          </a:ln>
        </p:spPr>
        <p:style>
          <a:lnRef idx="0"/>
          <a:fillRef idx="0"/>
          <a:effectRef idx="0"/>
          <a:fontRef idx="minor"/>
        </p:style>
      </p:sp>
      <p:sp>
        <p:nvSpPr>
          <p:cNvPr id="3143" name="CustomShape 2"/>
          <p:cNvSpPr/>
          <p:nvPr/>
        </p:nvSpPr>
        <p:spPr>
          <a:xfrm>
            <a:off x="1905480" y="1864440"/>
            <a:ext cx="5331600" cy="824400"/>
          </a:xfrm>
          <a:custGeom>
            <a:avLst/>
            <a:gdLst/>
            <a:ahLst/>
            <a:rect l="l" t="t" r="r" b="b"/>
            <a:pathLst>
              <a:path w="272073" h="179396">
                <a:moveTo>
                  <a:pt x="1" y="1"/>
                </a:moveTo>
                <a:lnTo>
                  <a:pt x="1" y="179396"/>
                </a:lnTo>
                <a:lnTo>
                  <a:pt x="272073" y="179396"/>
                </a:lnTo>
                <a:lnTo>
                  <a:pt x="272073" y="1"/>
                </a:lnTo>
                <a:close/>
              </a:path>
            </a:pathLst>
          </a:custGeom>
          <a:solidFill>
            <a:schemeClr val="accent1"/>
          </a:solidFill>
          <a:ln w="0">
            <a:noFill/>
          </a:ln>
        </p:spPr>
        <p:style>
          <a:lnRef idx="0"/>
          <a:fillRef idx="0"/>
          <a:effectRef idx="0"/>
          <a:fontRef idx="minor"/>
        </p:style>
      </p:sp>
      <p:sp>
        <p:nvSpPr>
          <p:cNvPr id="3144" name="CustomShape 3"/>
          <p:cNvSpPr/>
          <p:nvPr/>
        </p:nvSpPr>
        <p:spPr>
          <a:xfrm>
            <a:off x="5220000" y="2957760"/>
            <a:ext cx="2230560" cy="839880"/>
          </a:xfrm>
          <a:prstGeom prst="rect">
            <a:avLst/>
          </a:prstGeom>
          <a:noFill/>
          <a:ln w="0">
            <a:noFill/>
          </a:ln>
        </p:spPr>
        <p:style>
          <a:lnRef idx="0"/>
          <a:fillRef idx="0"/>
          <a:effectRef idx="0"/>
          <a:fontRef idx="minor"/>
        </p:style>
        <p:txBody>
          <a:bodyPr lIns="90000" rIns="90000" tIns="91440" bIns="91440" anchor="ctr">
            <a:noAutofit/>
          </a:bodyPr>
          <a:p>
            <a:pPr>
              <a:lnSpc>
                <a:spcPct val="90000"/>
              </a:lnSpc>
              <a:buNone/>
            </a:pPr>
            <a:r>
              <a:rPr b="0" lang="es-ES" sz="3300" spc="-1" strike="noStrike">
                <a:solidFill>
                  <a:srgbClr val="d7ebed"/>
                </a:solidFill>
                <a:latin typeface="Arial"/>
                <a:ea typeface="Arial Unicode MS"/>
              </a:rPr>
              <a:t>Keywords</a:t>
            </a:r>
            <a:endParaRPr b="0" lang="en-US" sz="3300" spc="-1" strike="noStrike">
              <a:latin typeface="Arial"/>
            </a:endParaRPr>
          </a:p>
        </p:txBody>
      </p:sp>
      <p:sp>
        <p:nvSpPr>
          <p:cNvPr id="3145" name="CustomShape 4"/>
          <p:cNvSpPr/>
          <p:nvPr/>
        </p:nvSpPr>
        <p:spPr>
          <a:xfrm>
            <a:off x="4515120" y="3858840"/>
            <a:ext cx="37944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400" spc="-1" strike="noStrike">
                <a:solidFill>
                  <a:srgbClr val="de8b74"/>
                </a:solidFill>
                <a:latin typeface="Arial"/>
                <a:ea typeface="Arial"/>
              </a:rPr>
              <a:t>Tecnologías y conceptos clave de la GeoWeb</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6" name="CustomShape 1"/>
          <p:cNvSpPr/>
          <p:nvPr/>
        </p:nvSpPr>
        <p:spPr>
          <a:xfrm>
            <a:off x="323640" y="1181520"/>
            <a:ext cx="8207280" cy="5070600"/>
          </a:xfrm>
          <a:prstGeom prst="roundRect">
            <a:avLst>
              <a:gd name="adj" fmla="val 16667"/>
            </a:avLst>
          </a:prstGeom>
          <a:noFill/>
          <a:ln>
            <a:noFill/>
          </a:ln>
          <a:effectLst>
            <a:outerShdw blurRad="39960" dir="5400000" dist="20160" rotWithShape="0">
              <a:srgbClr val="000000">
                <a:alpha val="38000"/>
              </a:srgbClr>
            </a:outerShdw>
          </a:effectLst>
        </p:spPr>
        <p:style>
          <a:lnRef idx="1">
            <a:schemeClr val="accent6"/>
          </a:lnRef>
          <a:fillRef idx="1001">
            <a:schemeClr val="dk1"/>
          </a:fillRef>
          <a:effectRef idx="1">
            <a:schemeClr val="accent6"/>
          </a:effectRef>
          <a:fontRef idx="minor"/>
        </p:style>
        <p:txBody>
          <a:bodyPr lIns="90000" rIns="90000" tIns="45000" bIns="45000" anchor="ctr">
            <a:noAutofit/>
          </a:bodyPr>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Cliente vs Servidor</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Serverless</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Browser (Navegador web)</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Sistemas de referencia: EPSG:3857 , EPSG:4326 …</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Formatos : JSON,  GeoJSON, CSV, MBTiles,FlatGeoBuf GeoPackage,FlatGeoBuf …</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GeoServicios: WMS, TMS , XYZ, WMTS …</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API y API Reference</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Pirámides (tiles)</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WebGL</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Vector tiles</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Librería JavaScript</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Framework JavaScript vs Vanilla JavaScript</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URL o dirección web</a:t>
            </a:r>
            <a:endParaRPr b="0" lang="en-US" sz="2000" spc="-1" strike="noStrike">
              <a:latin typeface="Arial"/>
            </a:endParaRPr>
          </a:p>
          <a:p>
            <a:pPr marL="343080" indent="-342000">
              <a:lnSpc>
                <a:spcPct val="100000"/>
              </a:lnSpc>
              <a:buClr>
                <a:srgbClr val="bad6d8"/>
              </a:buClr>
              <a:buSzPct val="60000"/>
              <a:buFont typeface="Wingdings" charset="2"/>
              <a:buChar char=""/>
            </a:pPr>
            <a:r>
              <a:rPr b="0" lang="es-ES" sz="2000" spc="-1" strike="noStrike">
                <a:solidFill>
                  <a:srgbClr val="c4e0e4"/>
                </a:solidFill>
                <a:latin typeface="Tahoma"/>
                <a:ea typeface="Tahoma"/>
              </a:rPr>
              <a:t>PWA Progressives Web Applications</a:t>
            </a:r>
            <a:endParaRPr b="0" lang="en-US" sz="2000" spc="-1" strike="noStrike">
              <a:latin typeface="Arial"/>
            </a:endParaRPr>
          </a:p>
          <a:p>
            <a:pPr>
              <a:lnSpc>
                <a:spcPct val="100000"/>
              </a:lnSpc>
              <a:buNone/>
            </a:pPr>
            <a:endParaRPr b="0" lang="en-US" sz="2000" spc="-1" strike="noStrike">
              <a:latin typeface="Arial"/>
            </a:endParaRPr>
          </a:p>
        </p:txBody>
      </p:sp>
      <p:sp>
        <p:nvSpPr>
          <p:cNvPr id="3147" name="CustomShape 2"/>
          <p:cNvSpPr/>
          <p:nvPr/>
        </p:nvSpPr>
        <p:spPr>
          <a:xfrm>
            <a:off x="397800" y="538200"/>
            <a:ext cx="651492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s-ES_tradnl" sz="2400" spc="-1" strike="noStrike">
                <a:solidFill>
                  <a:srgbClr val="ffffff"/>
                </a:solidFill>
                <a:latin typeface="Righteous"/>
                <a:ea typeface="Tahoma"/>
              </a:rPr>
              <a:t>Conceptos clave que debemos conocer !!</a:t>
            </a:r>
            <a:endParaRPr b="0" lang="en-US" sz="2400" spc="-1" strike="noStrike">
              <a:latin typeface="Arial"/>
            </a:endParaRPr>
          </a:p>
        </p:txBody>
      </p:sp>
      <p:grpSp>
        <p:nvGrpSpPr>
          <p:cNvPr id="3148" name="Group 3"/>
          <p:cNvGrpSpPr/>
          <p:nvPr/>
        </p:nvGrpSpPr>
        <p:grpSpPr>
          <a:xfrm>
            <a:off x="7884360" y="406440"/>
            <a:ext cx="867240" cy="682560"/>
            <a:chOff x="7884360" y="406440"/>
            <a:chExt cx="867240" cy="682560"/>
          </a:xfrm>
        </p:grpSpPr>
        <p:sp>
          <p:nvSpPr>
            <p:cNvPr id="3149" name="CustomShape 4"/>
            <p:cNvSpPr/>
            <p:nvPr/>
          </p:nvSpPr>
          <p:spPr>
            <a:xfrm>
              <a:off x="8452080" y="487800"/>
              <a:ext cx="284400" cy="105480"/>
            </a:xfrm>
            <a:custGeom>
              <a:avLst/>
              <a:gdLst/>
              <a:ahLst/>
              <a:rect l="l" t="t" r="r" b="b"/>
              <a:pathLst>
                <a:path w="48506" h="18156">
                  <a:moveTo>
                    <a:pt x="1" y="1"/>
                  </a:moveTo>
                  <a:lnTo>
                    <a:pt x="1" y="18156"/>
                  </a:lnTo>
                  <a:lnTo>
                    <a:pt x="48506" y="18156"/>
                  </a:lnTo>
                  <a:lnTo>
                    <a:pt x="48506" y="1"/>
                  </a:lnTo>
                  <a:close/>
                </a:path>
              </a:pathLst>
            </a:custGeom>
            <a:solidFill>
              <a:srgbClr val="b3c3ce"/>
            </a:solidFill>
            <a:ln w="0">
              <a:noFill/>
            </a:ln>
          </p:spPr>
          <p:style>
            <a:lnRef idx="0"/>
            <a:fillRef idx="0"/>
            <a:effectRef idx="0"/>
            <a:fontRef idx="minor"/>
          </p:style>
        </p:sp>
        <p:sp>
          <p:nvSpPr>
            <p:cNvPr id="3150" name="CustomShape 5"/>
            <p:cNvSpPr/>
            <p:nvPr/>
          </p:nvSpPr>
          <p:spPr>
            <a:xfrm>
              <a:off x="8371800" y="864720"/>
              <a:ext cx="347760" cy="105480"/>
            </a:xfrm>
            <a:custGeom>
              <a:avLst/>
              <a:gdLst/>
              <a:ahLst/>
              <a:rect l="l" t="t" r="r" b="b"/>
              <a:pathLst>
                <a:path w="59233" h="18156">
                  <a:moveTo>
                    <a:pt x="1" y="1"/>
                  </a:moveTo>
                  <a:lnTo>
                    <a:pt x="1" y="18156"/>
                  </a:lnTo>
                  <a:lnTo>
                    <a:pt x="59233" y="18156"/>
                  </a:lnTo>
                  <a:lnTo>
                    <a:pt x="59233" y="1"/>
                  </a:lnTo>
                  <a:close/>
                </a:path>
              </a:pathLst>
            </a:custGeom>
            <a:solidFill>
              <a:srgbClr val="374f66"/>
            </a:solidFill>
            <a:ln w="0">
              <a:noFill/>
            </a:ln>
          </p:spPr>
          <p:style>
            <a:lnRef idx="0"/>
            <a:fillRef idx="0"/>
            <a:effectRef idx="0"/>
            <a:fontRef idx="minor"/>
          </p:style>
        </p:sp>
        <p:sp>
          <p:nvSpPr>
            <p:cNvPr id="3151" name="CustomShape 6"/>
            <p:cNvSpPr/>
            <p:nvPr/>
          </p:nvSpPr>
          <p:spPr>
            <a:xfrm>
              <a:off x="7884360" y="523080"/>
              <a:ext cx="269280" cy="105480"/>
            </a:xfrm>
            <a:custGeom>
              <a:avLst/>
              <a:gdLst/>
              <a:ahLst/>
              <a:rect l="l" t="t" r="r" b="b"/>
              <a:pathLst>
                <a:path w="45973" h="18156">
                  <a:moveTo>
                    <a:pt x="1" y="0"/>
                  </a:moveTo>
                  <a:lnTo>
                    <a:pt x="1" y="18156"/>
                  </a:lnTo>
                  <a:lnTo>
                    <a:pt x="45972" y="18156"/>
                  </a:lnTo>
                  <a:lnTo>
                    <a:pt x="45972" y="0"/>
                  </a:lnTo>
                  <a:close/>
                </a:path>
              </a:pathLst>
            </a:custGeom>
            <a:solidFill>
              <a:srgbClr val="8fa1af"/>
            </a:solidFill>
            <a:ln w="0">
              <a:noFill/>
            </a:ln>
          </p:spPr>
          <p:style>
            <a:lnRef idx="0"/>
            <a:fillRef idx="0"/>
            <a:effectRef idx="0"/>
            <a:fontRef idx="minor"/>
          </p:style>
        </p:sp>
        <p:sp>
          <p:nvSpPr>
            <p:cNvPr id="3152" name="CustomShape 7"/>
            <p:cNvSpPr/>
            <p:nvPr/>
          </p:nvSpPr>
          <p:spPr>
            <a:xfrm>
              <a:off x="7890120" y="698760"/>
              <a:ext cx="356760" cy="105480"/>
            </a:xfrm>
            <a:custGeom>
              <a:avLst/>
              <a:gdLst/>
              <a:ahLst/>
              <a:rect l="l" t="t" r="r" b="b"/>
              <a:pathLst>
                <a:path w="60796" h="18157">
                  <a:moveTo>
                    <a:pt x="0" y="1"/>
                  </a:moveTo>
                  <a:lnTo>
                    <a:pt x="0" y="18156"/>
                  </a:lnTo>
                  <a:lnTo>
                    <a:pt x="60796" y="18156"/>
                  </a:lnTo>
                  <a:lnTo>
                    <a:pt x="60796" y="1"/>
                  </a:lnTo>
                  <a:close/>
                </a:path>
              </a:pathLst>
            </a:custGeom>
            <a:solidFill>
              <a:srgbClr val="c9d4dc"/>
            </a:solidFill>
            <a:ln w="0">
              <a:noFill/>
            </a:ln>
          </p:spPr>
          <p:style>
            <a:lnRef idx="0"/>
            <a:fillRef idx="0"/>
            <a:effectRef idx="0"/>
            <a:fontRef idx="minor"/>
          </p:style>
        </p:sp>
        <p:sp>
          <p:nvSpPr>
            <p:cNvPr id="3153" name="CustomShape 8"/>
            <p:cNvSpPr/>
            <p:nvPr/>
          </p:nvSpPr>
          <p:spPr>
            <a:xfrm>
              <a:off x="7931160" y="873720"/>
              <a:ext cx="356760" cy="107280"/>
            </a:xfrm>
            <a:custGeom>
              <a:avLst/>
              <a:gdLst/>
              <a:ahLst/>
              <a:rect l="l" t="t" r="r" b="b"/>
              <a:pathLst>
                <a:path w="60796" h="18482">
                  <a:moveTo>
                    <a:pt x="1" y="0"/>
                  </a:moveTo>
                  <a:lnTo>
                    <a:pt x="1" y="18482"/>
                  </a:lnTo>
                  <a:lnTo>
                    <a:pt x="60796" y="18482"/>
                  </a:lnTo>
                  <a:lnTo>
                    <a:pt x="60796" y="0"/>
                  </a:lnTo>
                  <a:close/>
                </a:path>
              </a:pathLst>
            </a:custGeom>
            <a:solidFill>
              <a:srgbClr val="dbe3e8"/>
            </a:solidFill>
            <a:ln w="0">
              <a:noFill/>
            </a:ln>
          </p:spPr>
          <p:style>
            <a:lnRef idx="0"/>
            <a:fillRef idx="0"/>
            <a:effectRef idx="0"/>
            <a:fontRef idx="minor"/>
          </p:style>
        </p:sp>
        <p:sp>
          <p:nvSpPr>
            <p:cNvPr id="3154" name="CustomShape 9"/>
            <p:cNvSpPr/>
            <p:nvPr/>
          </p:nvSpPr>
          <p:spPr>
            <a:xfrm>
              <a:off x="8442000" y="681120"/>
              <a:ext cx="309600" cy="105480"/>
            </a:xfrm>
            <a:custGeom>
              <a:avLst/>
              <a:gdLst/>
              <a:ahLst/>
              <a:rect l="l" t="t" r="r" b="b"/>
              <a:pathLst>
                <a:path w="52763" h="18156">
                  <a:moveTo>
                    <a:pt x="0" y="0"/>
                  </a:moveTo>
                  <a:lnTo>
                    <a:pt x="0" y="18155"/>
                  </a:lnTo>
                  <a:lnTo>
                    <a:pt x="52763" y="18155"/>
                  </a:lnTo>
                  <a:lnTo>
                    <a:pt x="52763" y="0"/>
                  </a:lnTo>
                  <a:close/>
                </a:path>
              </a:pathLst>
            </a:custGeom>
            <a:solidFill>
              <a:srgbClr val="4f677b"/>
            </a:solidFill>
            <a:ln w="0">
              <a:noFill/>
            </a:ln>
          </p:spPr>
          <p:style>
            <a:lnRef idx="0"/>
            <a:fillRef idx="0"/>
            <a:effectRef idx="0"/>
            <a:fontRef idx="minor"/>
          </p:style>
        </p:sp>
        <p:grpSp>
          <p:nvGrpSpPr>
            <p:cNvPr id="3155" name="Group 10"/>
            <p:cNvGrpSpPr/>
            <p:nvPr/>
          </p:nvGrpSpPr>
          <p:grpSpPr>
            <a:xfrm>
              <a:off x="8094240" y="406440"/>
              <a:ext cx="450360" cy="682560"/>
              <a:chOff x="8094240" y="406440"/>
              <a:chExt cx="450360" cy="682560"/>
            </a:xfrm>
          </p:grpSpPr>
          <p:sp>
            <p:nvSpPr>
              <p:cNvPr id="3156" name="CustomShape 11"/>
              <p:cNvSpPr/>
              <p:nvPr/>
            </p:nvSpPr>
            <p:spPr>
              <a:xfrm>
                <a:off x="8452080" y="487800"/>
                <a:ext cx="92520" cy="105480"/>
              </a:xfrm>
              <a:custGeom>
                <a:avLst/>
                <a:gdLst/>
                <a:ahLst/>
                <a:rect l="l" t="t" r="r" b="b"/>
                <a:pathLst>
                  <a:path w="16008" h="18156">
                    <a:moveTo>
                      <a:pt x="1" y="1"/>
                    </a:moveTo>
                    <a:lnTo>
                      <a:pt x="1" y="18156"/>
                    </a:lnTo>
                    <a:lnTo>
                      <a:pt x="16007" y="18156"/>
                    </a:lnTo>
                    <a:cubicBezTo>
                      <a:pt x="15291" y="11568"/>
                      <a:pt x="12904" y="5350"/>
                      <a:pt x="9054" y="1"/>
                    </a:cubicBezTo>
                    <a:close/>
                  </a:path>
                </a:pathLst>
              </a:custGeom>
              <a:solidFill>
                <a:srgbClr val="869fb1"/>
              </a:solidFill>
              <a:ln w="0">
                <a:noFill/>
              </a:ln>
            </p:spPr>
            <p:style>
              <a:lnRef idx="0"/>
              <a:fillRef idx="0"/>
              <a:effectRef idx="0"/>
              <a:fontRef idx="minor"/>
            </p:style>
          </p:sp>
          <p:sp>
            <p:nvSpPr>
              <p:cNvPr id="3157" name="CustomShape 12"/>
              <p:cNvSpPr/>
              <p:nvPr/>
            </p:nvSpPr>
            <p:spPr>
              <a:xfrm>
                <a:off x="8371800" y="864720"/>
                <a:ext cx="59400" cy="105480"/>
              </a:xfrm>
              <a:custGeom>
                <a:avLst/>
                <a:gdLst/>
                <a:ahLst/>
                <a:rect l="l" t="t" r="r" b="b"/>
                <a:pathLst>
                  <a:path w="10356" h="18156">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w="0">
                <a:noFill/>
              </a:ln>
            </p:spPr>
            <p:style>
              <a:lnRef idx="0"/>
              <a:fillRef idx="0"/>
              <a:effectRef idx="0"/>
              <a:fontRef idx="minor"/>
            </p:style>
          </p:sp>
          <p:sp>
            <p:nvSpPr>
              <p:cNvPr id="3158" name="CustomShape 13"/>
              <p:cNvSpPr/>
              <p:nvPr/>
            </p:nvSpPr>
            <p:spPr>
              <a:xfrm>
                <a:off x="8094240" y="523080"/>
                <a:ext cx="59400" cy="105480"/>
              </a:xfrm>
              <a:custGeom>
                <a:avLst/>
                <a:gdLst/>
                <a:ahLst/>
                <a:rect l="l" t="t" r="r" b="b"/>
                <a:pathLst>
                  <a:path w="10394" h="18156">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w="0">
                <a:noFill/>
              </a:ln>
            </p:spPr>
            <p:style>
              <a:lnRef idx="0"/>
              <a:fillRef idx="0"/>
              <a:effectRef idx="0"/>
              <a:fontRef idx="minor"/>
            </p:style>
          </p:sp>
          <p:sp>
            <p:nvSpPr>
              <p:cNvPr id="3159" name="CustomShape 14"/>
              <p:cNvSpPr/>
              <p:nvPr/>
            </p:nvSpPr>
            <p:spPr>
              <a:xfrm>
                <a:off x="8106480" y="698760"/>
                <a:ext cx="140400" cy="105480"/>
              </a:xfrm>
              <a:custGeom>
                <a:avLst/>
                <a:gdLst/>
                <a:ahLst/>
                <a:rect l="l" t="t" r="r" b="b"/>
                <a:pathLst>
                  <a:path w="24122" h="18157">
                    <a:moveTo>
                      <a:pt x="0" y="1"/>
                    </a:moveTo>
                    <a:cubicBezTo>
                      <a:pt x="1532" y="5312"/>
                      <a:pt x="4200" y="11690"/>
                      <a:pt x="8823" y="18156"/>
                    </a:cubicBezTo>
                    <a:lnTo>
                      <a:pt x="24122" y="18156"/>
                    </a:lnTo>
                    <a:lnTo>
                      <a:pt x="24122" y="1"/>
                    </a:lnTo>
                    <a:close/>
                  </a:path>
                </a:pathLst>
              </a:custGeom>
              <a:solidFill>
                <a:srgbClr val="a5b7c5"/>
              </a:solidFill>
              <a:ln w="0">
                <a:noFill/>
              </a:ln>
            </p:spPr>
            <p:style>
              <a:lnRef idx="0"/>
              <a:fillRef idx="0"/>
              <a:effectRef idx="0"/>
              <a:fontRef idx="minor"/>
            </p:style>
          </p:sp>
          <p:sp>
            <p:nvSpPr>
              <p:cNvPr id="3160" name="CustomShape 15"/>
              <p:cNvSpPr/>
              <p:nvPr/>
            </p:nvSpPr>
            <p:spPr>
              <a:xfrm>
                <a:off x="8215920" y="873720"/>
                <a:ext cx="72360" cy="107280"/>
              </a:xfrm>
              <a:custGeom>
                <a:avLst/>
                <a:gdLst/>
                <a:ahLst/>
                <a:rect l="l" t="t" r="r" b="b"/>
                <a:pathLst>
                  <a:path w="12558" h="18482">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w="0">
                <a:noFill/>
              </a:ln>
            </p:spPr>
            <p:style>
              <a:lnRef idx="0"/>
              <a:fillRef idx="0"/>
              <a:effectRef idx="0"/>
              <a:fontRef idx="minor"/>
            </p:style>
          </p:sp>
          <p:sp>
            <p:nvSpPr>
              <p:cNvPr id="3161" name="CustomShape 16"/>
              <p:cNvSpPr/>
              <p:nvPr/>
            </p:nvSpPr>
            <p:spPr>
              <a:xfrm>
                <a:off x="8442000" y="681120"/>
                <a:ext cx="96480" cy="105480"/>
              </a:xfrm>
              <a:custGeom>
                <a:avLst/>
                <a:gdLst/>
                <a:ahLst/>
                <a:rect l="l" t="t" r="r" b="b"/>
                <a:pathLst>
                  <a:path w="16674" h="18156">
                    <a:moveTo>
                      <a:pt x="0" y="0"/>
                    </a:moveTo>
                    <a:lnTo>
                      <a:pt x="0" y="18155"/>
                    </a:lnTo>
                    <a:lnTo>
                      <a:pt x="9101" y="18155"/>
                    </a:lnTo>
                    <a:cubicBezTo>
                      <a:pt x="13299" y="11475"/>
                      <a:pt x="15509" y="5056"/>
                      <a:pt x="16674" y="0"/>
                    </a:cubicBezTo>
                    <a:close/>
                  </a:path>
                </a:pathLst>
              </a:custGeom>
              <a:solidFill>
                <a:srgbClr val="445d73"/>
              </a:solidFill>
              <a:ln w="0">
                <a:noFill/>
              </a:ln>
            </p:spPr>
            <p:style>
              <a:lnRef idx="0"/>
              <a:fillRef idx="0"/>
              <a:effectRef idx="0"/>
              <a:fontRef idx="minor"/>
            </p:style>
          </p:sp>
          <p:grpSp>
            <p:nvGrpSpPr>
              <p:cNvPr id="3162" name="Group 17"/>
              <p:cNvGrpSpPr/>
              <p:nvPr/>
            </p:nvGrpSpPr>
            <p:grpSpPr>
              <a:xfrm>
                <a:off x="8107560" y="406440"/>
                <a:ext cx="425160" cy="682560"/>
                <a:chOff x="8107560" y="406440"/>
                <a:chExt cx="425160" cy="682560"/>
              </a:xfrm>
            </p:grpSpPr>
            <p:grpSp>
              <p:nvGrpSpPr>
                <p:cNvPr id="3163" name="Group 18"/>
                <p:cNvGrpSpPr/>
                <p:nvPr/>
              </p:nvGrpSpPr>
              <p:grpSpPr>
                <a:xfrm>
                  <a:off x="8107560" y="406440"/>
                  <a:ext cx="425160" cy="682560"/>
                  <a:chOff x="8107560" y="406440"/>
                  <a:chExt cx="425160" cy="682560"/>
                </a:xfrm>
              </p:grpSpPr>
              <p:sp>
                <p:nvSpPr>
                  <p:cNvPr id="3164" name="CustomShape 19"/>
                  <p:cNvSpPr/>
                  <p:nvPr/>
                </p:nvSpPr>
                <p:spPr>
                  <a:xfrm>
                    <a:off x="8276040" y="1021680"/>
                    <a:ext cx="88200" cy="67320"/>
                  </a:xfrm>
                  <a:custGeom>
                    <a:avLst/>
                    <a:gdLst/>
                    <a:ahLst/>
                    <a:rect l="l" t="t" r="r" b="b"/>
                    <a:pathLst>
                      <a:path w="15248" h="11708">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w="0">
                    <a:noFill/>
                  </a:ln>
                </p:spPr>
                <p:style>
                  <a:lnRef idx="0"/>
                  <a:fillRef idx="0"/>
                  <a:effectRef idx="0"/>
                  <a:fontRef idx="minor"/>
                </p:style>
              </p:sp>
              <p:sp>
                <p:nvSpPr>
                  <p:cNvPr id="3165" name="CustomShape 20"/>
                  <p:cNvSpPr/>
                  <p:nvPr/>
                </p:nvSpPr>
                <p:spPr>
                  <a:xfrm>
                    <a:off x="8254800" y="1000080"/>
                    <a:ext cx="131040" cy="70920"/>
                  </a:xfrm>
                  <a:custGeom>
                    <a:avLst/>
                    <a:gdLst/>
                    <a:ahLst/>
                    <a:rect l="l" t="t" r="r" b="b"/>
                    <a:pathLst>
                      <a:path w="22498" h="12324">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w="0">
                    <a:noFill/>
                  </a:ln>
                </p:spPr>
                <p:style>
                  <a:lnRef idx="0"/>
                  <a:fillRef idx="0"/>
                  <a:effectRef idx="0"/>
                  <a:fontRef idx="minor"/>
                </p:style>
              </p:sp>
              <p:sp>
                <p:nvSpPr>
                  <p:cNvPr id="3166" name="CustomShape 21"/>
                  <p:cNvSpPr/>
                  <p:nvPr/>
                </p:nvSpPr>
                <p:spPr>
                  <a:xfrm>
                    <a:off x="8254800" y="1008000"/>
                    <a:ext cx="131040" cy="63000"/>
                  </a:xfrm>
                  <a:custGeom>
                    <a:avLst/>
                    <a:gdLst/>
                    <a:ahLst/>
                    <a:rect l="l" t="t" r="r" b="b"/>
                    <a:pathLst>
                      <a:path w="22498" h="10974">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w="0">
                    <a:noFill/>
                  </a:ln>
                </p:spPr>
                <p:style>
                  <a:lnRef idx="0"/>
                  <a:fillRef idx="0"/>
                  <a:effectRef idx="0"/>
                  <a:fontRef idx="minor"/>
                </p:style>
              </p:sp>
              <p:sp>
                <p:nvSpPr>
                  <p:cNvPr id="3167" name="CustomShape 22"/>
                  <p:cNvSpPr/>
                  <p:nvPr/>
                </p:nvSpPr>
                <p:spPr>
                  <a:xfrm>
                    <a:off x="8255160" y="1021320"/>
                    <a:ext cx="129960" cy="10080"/>
                  </a:xfrm>
                  <a:custGeom>
                    <a:avLst/>
                    <a:gdLst/>
                    <a:ahLst/>
                    <a:rect l="l" t="t" r="r" b="b"/>
                    <a:pathLst>
                      <a:path w="22327" h="1994">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w="0">
                    <a:noFill/>
                  </a:ln>
                </p:spPr>
                <p:style>
                  <a:lnRef idx="0"/>
                  <a:fillRef idx="0"/>
                  <a:effectRef idx="0"/>
                  <a:fontRef idx="minor"/>
                </p:style>
              </p:sp>
              <p:sp>
                <p:nvSpPr>
                  <p:cNvPr id="3168" name="CustomShape 23"/>
                  <p:cNvSpPr/>
                  <p:nvPr/>
                </p:nvSpPr>
                <p:spPr>
                  <a:xfrm>
                    <a:off x="8107560" y="406440"/>
                    <a:ext cx="425160" cy="542880"/>
                  </a:xfrm>
                  <a:custGeom>
                    <a:avLst/>
                    <a:gdLst/>
                    <a:ahLst/>
                    <a:rect l="l" t="t" r="r" b="b"/>
                    <a:pathLst>
                      <a:path w="72351" h="92321">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w="0">
                    <a:noFill/>
                  </a:ln>
                </p:spPr>
                <p:style>
                  <a:lnRef idx="0"/>
                  <a:fillRef idx="0"/>
                  <a:effectRef idx="0"/>
                  <a:fontRef idx="minor"/>
                </p:style>
              </p:sp>
              <p:sp>
                <p:nvSpPr>
                  <p:cNvPr id="3169" name="CustomShape 24"/>
                  <p:cNvSpPr/>
                  <p:nvPr/>
                </p:nvSpPr>
                <p:spPr>
                  <a:xfrm>
                    <a:off x="8270640" y="776880"/>
                    <a:ext cx="99360" cy="162720"/>
                  </a:xfrm>
                  <a:custGeom>
                    <a:avLst/>
                    <a:gdLst/>
                    <a:ahLst/>
                    <a:rect l="l" t="t" r="r" b="b"/>
                    <a:pathLst>
                      <a:path w="17120" h="27866">
                        <a:moveTo>
                          <a:pt x="1" y="0"/>
                        </a:moveTo>
                        <a:lnTo>
                          <a:pt x="4920" y="27866"/>
                        </a:lnTo>
                        <a:lnTo>
                          <a:pt x="12200" y="27866"/>
                        </a:lnTo>
                        <a:lnTo>
                          <a:pt x="17120" y="0"/>
                        </a:lnTo>
                        <a:close/>
                      </a:path>
                    </a:pathLst>
                  </a:custGeom>
                  <a:solidFill>
                    <a:srgbClr val="edf1f3"/>
                  </a:solidFill>
                  <a:ln w="0">
                    <a:noFill/>
                  </a:ln>
                </p:spPr>
                <p:style>
                  <a:lnRef idx="0"/>
                  <a:fillRef idx="0"/>
                  <a:effectRef idx="0"/>
                  <a:fontRef idx="minor"/>
                </p:style>
              </p:sp>
              <p:sp>
                <p:nvSpPr>
                  <p:cNvPr id="3170" name="CustomShape 25"/>
                  <p:cNvSpPr/>
                  <p:nvPr/>
                </p:nvSpPr>
                <p:spPr>
                  <a:xfrm>
                    <a:off x="8270640" y="776880"/>
                    <a:ext cx="99360" cy="139320"/>
                  </a:xfrm>
                  <a:custGeom>
                    <a:avLst/>
                    <a:gdLst/>
                    <a:ahLst/>
                    <a:rect l="l" t="t" r="r" b="b"/>
                    <a:pathLst>
                      <a:path w="17120" h="23892">
                        <a:moveTo>
                          <a:pt x="1" y="0"/>
                        </a:moveTo>
                        <a:lnTo>
                          <a:pt x="4218" y="23891"/>
                        </a:lnTo>
                        <a:lnTo>
                          <a:pt x="12902" y="23891"/>
                        </a:lnTo>
                        <a:lnTo>
                          <a:pt x="17120" y="0"/>
                        </a:lnTo>
                        <a:close/>
                      </a:path>
                    </a:pathLst>
                  </a:custGeom>
                  <a:solidFill>
                    <a:srgbClr val="e3e9ed"/>
                  </a:solidFill>
                  <a:ln w="0">
                    <a:noFill/>
                  </a:ln>
                </p:spPr>
                <p:style>
                  <a:lnRef idx="0"/>
                  <a:fillRef idx="0"/>
                  <a:effectRef idx="0"/>
                  <a:fontRef idx="minor"/>
                </p:style>
              </p:sp>
              <p:sp>
                <p:nvSpPr>
                  <p:cNvPr id="3171" name="CustomShape 26"/>
                  <p:cNvSpPr/>
                  <p:nvPr/>
                </p:nvSpPr>
                <p:spPr>
                  <a:xfrm>
                    <a:off x="8298720" y="935280"/>
                    <a:ext cx="43200" cy="4320"/>
                  </a:xfrm>
                  <a:custGeom>
                    <a:avLst/>
                    <a:gdLst/>
                    <a:ahLst/>
                    <a:rect l="l" t="t" r="r" b="b"/>
                    <a:pathLst>
                      <a:path w="7651" h="1051">
                        <a:moveTo>
                          <a:pt x="0" y="1"/>
                        </a:moveTo>
                        <a:lnTo>
                          <a:pt x="185" y="1051"/>
                        </a:lnTo>
                        <a:lnTo>
                          <a:pt x="7465" y="1051"/>
                        </a:lnTo>
                        <a:lnTo>
                          <a:pt x="7650" y="1"/>
                        </a:lnTo>
                        <a:close/>
                      </a:path>
                    </a:pathLst>
                  </a:custGeom>
                  <a:solidFill>
                    <a:srgbClr val="e3e9ed"/>
                  </a:solidFill>
                  <a:ln w="0">
                    <a:noFill/>
                  </a:ln>
                </p:spPr>
                <p:style>
                  <a:lnRef idx="0"/>
                  <a:fillRef idx="0"/>
                  <a:effectRef idx="0"/>
                  <a:fontRef idx="minor"/>
                </p:style>
              </p:sp>
              <p:sp>
                <p:nvSpPr>
                  <p:cNvPr id="3172" name="CustomShape 27"/>
                  <p:cNvSpPr/>
                  <p:nvPr/>
                </p:nvSpPr>
                <p:spPr>
                  <a:xfrm>
                    <a:off x="8254800" y="992160"/>
                    <a:ext cx="131040" cy="23400"/>
                  </a:xfrm>
                  <a:custGeom>
                    <a:avLst/>
                    <a:gdLst/>
                    <a:ahLst/>
                    <a:rect l="l" t="t" r="r" b="b"/>
                    <a:pathLst>
                      <a:path w="22498" h="4271">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w="0">
                    <a:noFill/>
                  </a:ln>
                </p:spPr>
                <p:style>
                  <a:lnRef idx="0"/>
                  <a:fillRef idx="0"/>
                  <a:effectRef idx="0"/>
                  <a:fontRef idx="minor"/>
                </p:style>
              </p:sp>
              <p:sp>
                <p:nvSpPr>
                  <p:cNvPr id="3173" name="CustomShape 28"/>
                  <p:cNvSpPr/>
                  <p:nvPr/>
                </p:nvSpPr>
                <p:spPr>
                  <a:xfrm>
                    <a:off x="8254800" y="995400"/>
                    <a:ext cx="131040" cy="10080"/>
                  </a:xfrm>
                  <a:custGeom>
                    <a:avLst/>
                    <a:gdLst/>
                    <a:ahLst/>
                    <a:rect l="l" t="t" r="r" b="b"/>
                    <a:pathLst>
                      <a:path w="22498" h="1996">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w="0">
                    <a:noFill/>
                  </a:ln>
                </p:spPr>
                <p:style>
                  <a:lnRef idx="0"/>
                  <a:fillRef idx="0"/>
                  <a:effectRef idx="0"/>
                  <a:fontRef idx="minor"/>
                </p:style>
              </p:sp>
              <p:sp>
                <p:nvSpPr>
                  <p:cNvPr id="3174" name="CustomShape 29"/>
                  <p:cNvSpPr/>
                  <p:nvPr/>
                </p:nvSpPr>
                <p:spPr>
                  <a:xfrm>
                    <a:off x="8249760" y="1011600"/>
                    <a:ext cx="141120" cy="10080"/>
                  </a:xfrm>
                  <a:custGeom>
                    <a:avLst/>
                    <a:gdLst/>
                    <a:ahLst/>
                    <a:rect l="l" t="t" r="r" b="b"/>
                    <a:pathLst>
                      <a:path w="24241" h="1996">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w="0">
                    <a:noFill/>
                  </a:ln>
                </p:spPr>
                <p:style>
                  <a:lnRef idx="0"/>
                  <a:fillRef idx="0"/>
                  <a:effectRef idx="0"/>
                  <a:fontRef idx="minor"/>
                </p:style>
              </p:sp>
              <p:sp>
                <p:nvSpPr>
                  <p:cNvPr id="3175" name="CustomShape 30"/>
                  <p:cNvSpPr/>
                  <p:nvPr/>
                </p:nvSpPr>
                <p:spPr>
                  <a:xfrm>
                    <a:off x="8254800" y="970560"/>
                    <a:ext cx="131040" cy="23400"/>
                  </a:xfrm>
                  <a:custGeom>
                    <a:avLst/>
                    <a:gdLst/>
                    <a:ahLst/>
                    <a:rect l="l" t="t" r="r" b="b"/>
                    <a:pathLst>
                      <a:path w="22498" h="4271">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w="0">
                    <a:noFill/>
                  </a:ln>
                </p:spPr>
                <p:style>
                  <a:lnRef idx="0"/>
                  <a:fillRef idx="0"/>
                  <a:effectRef idx="0"/>
                  <a:fontRef idx="minor"/>
                </p:style>
              </p:sp>
              <p:sp>
                <p:nvSpPr>
                  <p:cNvPr id="3176" name="CustomShape 31"/>
                  <p:cNvSpPr/>
                  <p:nvPr/>
                </p:nvSpPr>
                <p:spPr>
                  <a:xfrm>
                    <a:off x="8254800" y="972000"/>
                    <a:ext cx="131040" cy="10080"/>
                  </a:xfrm>
                  <a:custGeom>
                    <a:avLst/>
                    <a:gdLst/>
                    <a:ahLst/>
                    <a:rect l="l" t="t" r="r" b="b"/>
                    <a:pathLst>
                      <a:path w="22498" h="1996">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w="0">
                    <a:noFill/>
                  </a:ln>
                </p:spPr>
                <p:style>
                  <a:lnRef idx="0"/>
                  <a:fillRef idx="0"/>
                  <a:effectRef idx="0"/>
                  <a:fontRef idx="minor"/>
                </p:style>
              </p:sp>
              <p:sp>
                <p:nvSpPr>
                  <p:cNvPr id="3177" name="CustomShape 32"/>
                  <p:cNvSpPr/>
                  <p:nvPr/>
                </p:nvSpPr>
                <p:spPr>
                  <a:xfrm>
                    <a:off x="8249760" y="988200"/>
                    <a:ext cx="141120" cy="10080"/>
                  </a:xfrm>
                  <a:custGeom>
                    <a:avLst/>
                    <a:gdLst/>
                    <a:ahLst/>
                    <a:rect l="l" t="t" r="r" b="b"/>
                    <a:pathLst>
                      <a:path w="24241" h="1996">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w="0">
                    <a:noFill/>
                  </a:ln>
                </p:spPr>
                <p:style>
                  <a:lnRef idx="0"/>
                  <a:fillRef idx="0"/>
                  <a:effectRef idx="0"/>
                  <a:fontRef idx="minor"/>
                </p:style>
              </p:sp>
              <p:sp>
                <p:nvSpPr>
                  <p:cNvPr id="3178" name="CustomShape 33"/>
                  <p:cNvSpPr/>
                  <p:nvPr/>
                </p:nvSpPr>
                <p:spPr>
                  <a:xfrm>
                    <a:off x="8254800" y="945360"/>
                    <a:ext cx="131040" cy="23400"/>
                  </a:xfrm>
                  <a:custGeom>
                    <a:avLst/>
                    <a:gdLst/>
                    <a:ahLst/>
                    <a:rect l="l" t="t" r="r" b="b"/>
                    <a:pathLst>
                      <a:path w="22498" h="427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w="0">
                    <a:noFill/>
                  </a:ln>
                </p:spPr>
                <p:style>
                  <a:lnRef idx="0"/>
                  <a:fillRef idx="0"/>
                  <a:effectRef idx="0"/>
                  <a:fontRef idx="minor"/>
                </p:style>
              </p:sp>
              <p:sp>
                <p:nvSpPr>
                  <p:cNvPr id="3179" name="CustomShape 34"/>
                  <p:cNvSpPr/>
                  <p:nvPr/>
                </p:nvSpPr>
                <p:spPr>
                  <a:xfrm>
                    <a:off x="8254800" y="948600"/>
                    <a:ext cx="131040" cy="10080"/>
                  </a:xfrm>
                  <a:custGeom>
                    <a:avLst/>
                    <a:gdLst/>
                    <a:ahLst/>
                    <a:rect l="l" t="t" r="r" b="b"/>
                    <a:pathLst>
                      <a:path w="22498" h="1997">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w="0">
                    <a:noFill/>
                  </a:ln>
                </p:spPr>
                <p:style>
                  <a:lnRef idx="0"/>
                  <a:fillRef idx="0"/>
                  <a:effectRef idx="0"/>
                  <a:fontRef idx="minor"/>
                </p:style>
              </p:sp>
              <p:sp>
                <p:nvSpPr>
                  <p:cNvPr id="3180" name="CustomShape 35"/>
                  <p:cNvSpPr/>
                  <p:nvPr/>
                </p:nvSpPr>
                <p:spPr>
                  <a:xfrm>
                    <a:off x="8249760" y="941400"/>
                    <a:ext cx="141120" cy="10080"/>
                  </a:xfrm>
                  <a:custGeom>
                    <a:avLst/>
                    <a:gdLst/>
                    <a:ahLst/>
                    <a:rect l="l" t="t" r="r" b="b"/>
                    <a:pathLst>
                      <a:path w="24241" h="1994">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w="0">
                    <a:noFill/>
                  </a:ln>
                </p:spPr>
                <p:style>
                  <a:lnRef idx="0"/>
                  <a:fillRef idx="0"/>
                  <a:effectRef idx="0"/>
                  <a:fontRef idx="minor"/>
                </p:style>
              </p:sp>
              <p:sp>
                <p:nvSpPr>
                  <p:cNvPr id="3181" name="CustomShape 36"/>
                  <p:cNvSpPr/>
                  <p:nvPr/>
                </p:nvSpPr>
                <p:spPr>
                  <a:xfrm>
                    <a:off x="8136360" y="435240"/>
                    <a:ext cx="367560" cy="475560"/>
                  </a:xfrm>
                  <a:custGeom>
                    <a:avLst/>
                    <a:gdLst/>
                    <a:ahLst/>
                    <a:rect l="l" t="t" r="r" b="b"/>
                    <a:pathLst>
                      <a:path w="62592" h="80915">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w="0">
                    <a:noFill/>
                  </a:ln>
                </p:spPr>
                <p:style>
                  <a:lnRef idx="0"/>
                  <a:fillRef idx="0"/>
                  <a:effectRef idx="0"/>
                  <a:fontRef idx="minor"/>
                </p:style>
              </p:sp>
              <p:sp>
                <p:nvSpPr>
                  <p:cNvPr id="3182" name="CustomShape 37"/>
                  <p:cNvSpPr/>
                  <p:nvPr/>
                </p:nvSpPr>
                <p:spPr>
                  <a:xfrm>
                    <a:off x="8249760" y="964800"/>
                    <a:ext cx="141120" cy="10080"/>
                  </a:xfrm>
                  <a:custGeom>
                    <a:avLst/>
                    <a:gdLst/>
                    <a:ahLst/>
                    <a:rect l="l" t="t" r="r" b="b"/>
                    <a:pathLst>
                      <a:path w="24241" h="1996">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w="0">
                    <a:noFill/>
                  </a:ln>
                </p:spPr>
                <p:style>
                  <a:lnRef idx="0"/>
                  <a:fillRef idx="0"/>
                  <a:effectRef idx="0"/>
                  <a:fontRef idx="minor"/>
                </p:style>
              </p:sp>
            </p:grpSp>
            <p:sp>
              <p:nvSpPr>
                <p:cNvPr id="3183" name="CustomShape 38"/>
                <p:cNvSpPr/>
                <p:nvPr/>
              </p:nvSpPr>
              <p:spPr>
                <a:xfrm>
                  <a:off x="8332560" y="604080"/>
                  <a:ext cx="171360" cy="111960"/>
                </a:xfrm>
                <a:custGeom>
                  <a:avLst/>
                  <a:gdLst/>
                  <a:ahLst/>
                  <a:rect l="l" t="t" r="r" b="b"/>
                  <a:pathLst>
                    <a:path w="29335" h="19304">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w="0">
                  <a:noFill/>
                </a:ln>
              </p:spPr>
              <p:style>
                <a:lnRef idx="0"/>
                <a:fillRef idx="0"/>
                <a:effectRef idx="0"/>
                <a:fontRef idx="minor"/>
              </p:style>
            </p:sp>
            <p:sp>
              <p:nvSpPr>
                <p:cNvPr id="3184" name="CustomShape 39"/>
                <p:cNvSpPr/>
                <p:nvPr/>
              </p:nvSpPr>
              <p:spPr>
                <a:xfrm>
                  <a:off x="8332560" y="435600"/>
                  <a:ext cx="167040" cy="143280"/>
                </a:xfrm>
                <a:custGeom>
                  <a:avLst/>
                  <a:gdLst/>
                  <a:ahLst/>
                  <a:rect l="l" t="t" r="r" b="b"/>
                  <a:pathLst>
                    <a:path w="28612" h="24598">
                      <a:moveTo>
                        <a:pt x="0" y="1"/>
                      </a:moveTo>
                      <a:lnTo>
                        <a:pt x="0" y="24597"/>
                      </a:lnTo>
                      <a:lnTo>
                        <a:pt x="28612" y="24597"/>
                      </a:lnTo>
                      <a:cubicBezTo>
                        <a:pt x="25701" y="11138"/>
                        <a:pt x="14102" y="876"/>
                        <a:pt x="0" y="1"/>
                      </a:cubicBezTo>
                      <a:close/>
                    </a:path>
                  </a:pathLst>
                </a:custGeom>
                <a:solidFill>
                  <a:srgbClr val="b3c3ce"/>
                </a:solidFill>
                <a:ln w="0">
                  <a:noFill/>
                </a:ln>
              </p:spPr>
              <p:style>
                <a:lnRef idx="0"/>
                <a:fillRef idx="0"/>
                <a:effectRef idx="0"/>
                <a:fontRef idx="minor"/>
              </p:style>
            </p:sp>
            <p:sp>
              <p:nvSpPr>
                <p:cNvPr id="3185" name="CustomShape 40"/>
                <p:cNvSpPr/>
                <p:nvPr/>
              </p:nvSpPr>
              <p:spPr>
                <a:xfrm>
                  <a:off x="8136360" y="604080"/>
                  <a:ext cx="171360" cy="111960"/>
                </a:xfrm>
                <a:custGeom>
                  <a:avLst/>
                  <a:gdLst/>
                  <a:ahLst/>
                  <a:rect l="l" t="t" r="r" b="b"/>
                  <a:pathLst>
                    <a:path w="29336" h="19304">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w="0">
                  <a:noFill/>
                </a:ln>
              </p:spPr>
              <p:style>
                <a:lnRef idx="0"/>
                <a:fillRef idx="0"/>
                <a:effectRef idx="0"/>
                <a:fontRef idx="minor"/>
              </p:style>
            </p:sp>
            <p:sp>
              <p:nvSpPr>
                <p:cNvPr id="3186" name="CustomShape 41"/>
                <p:cNvSpPr/>
                <p:nvPr/>
              </p:nvSpPr>
              <p:spPr>
                <a:xfrm>
                  <a:off x="8168400" y="740880"/>
                  <a:ext cx="139320" cy="169920"/>
                </a:xfrm>
                <a:custGeom>
                  <a:avLst/>
                  <a:gdLst/>
                  <a:ahLst/>
                  <a:rect l="l" t="t" r="r" b="b"/>
                  <a:pathLst>
                    <a:path w="23934" h="29109">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w="0">
                  <a:noFill/>
                </a:ln>
              </p:spPr>
              <p:style>
                <a:lnRef idx="0"/>
                <a:fillRef idx="0"/>
                <a:effectRef idx="0"/>
                <a:fontRef idx="minor"/>
              </p:style>
            </p:sp>
            <p:sp>
              <p:nvSpPr>
                <p:cNvPr id="3187" name="CustomShape 42"/>
                <p:cNvSpPr/>
                <p:nvPr/>
              </p:nvSpPr>
              <p:spPr>
                <a:xfrm>
                  <a:off x="8140680" y="435600"/>
                  <a:ext cx="167040" cy="143280"/>
                </a:xfrm>
                <a:custGeom>
                  <a:avLst/>
                  <a:gdLst/>
                  <a:ahLst/>
                  <a:rect l="l" t="t" r="r" b="b"/>
                  <a:pathLst>
                    <a:path w="28613" h="24598">
                      <a:moveTo>
                        <a:pt x="28612" y="1"/>
                      </a:moveTo>
                      <a:cubicBezTo>
                        <a:pt x="14512" y="876"/>
                        <a:pt x="2911" y="11138"/>
                        <a:pt x="1" y="24597"/>
                      </a:cubicBezTo>
                      <a:lnTo>
                        <a:pt x="28612" y="24597"/>
                      </a:lnTo>
                      <a:lnTo>
                        <a:pt x="28612" y="1"/>
                      </a:lnTo>
                      <a:close/>
                    </a:path>
                  </a:pathLst>
                </a:custGeom>
                <a:solidFill>
                  <a:srgbClr val="8fa1af"/>
                </a:solidFill>
                <a:ln w="0">
                  <a:noFill/>
                </a:ln>
              </p:spPr>
              <p:style>
                <a:lnRef idx="0"/>
                <a:fillRef idx="0"/>
                <a:effectRef idx="0"/>
                <a:fontRef idx="minor"/>
              </p:style>
            </p:sp>
            <p:sp>
              <p:nvSpPr>
                <p:cNvPr id="3188" name="CustomShape 43"/>
                <p:cNvSpPr/>
                <p:nvPr/>
              </p:nvSpPr>
              <p:spPr>
                <a:xfrm>
                  <a:off x="8332560" y="740880"/>
                  <a:ext cx="139320" cy="169920"/>
                </a:xfrm>
                <a:custGeom>
                  <a:avLst/>
                  <a:gdLst/>
                  <a:ahLst/>
                  <a:rect l="l" t="t" r="r" b="b"/>
                  <a:pathLst>
                    <a:path w="23933" h="29109">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w="0">
                  <a:noFill/>
                </a:ln>
              </p:spPr>
              <p:style>
                <a:lnRef idx="0"/>
                <a:fillRef idx="0"/>
                <a:effectRef idx="0"/>
                <a:fontRef idx="minor"/>
              </p:style>
            </p:sp>
          </p:grpSp>
        </p:grpSp>
      </p:gr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3146"/>
                                        </p:tgtEl>
                                        <p:attrNameLst>
                                          <p:attrName>style.visibility</p:attrName>
                                        </p:attrNameLst>
                                      </p:cBhvr>
                                      <p:to>
                                        <p:strVal val="visible"/>
                                      </p:to>
                                    </p:set>
                                    <p:animEffect filter="fade" transition="in">
                                      <p:cBhvr additive="repl">
                                        <p:cTn id="7" dur="500"/>
                                        <p:tgtEl>
                                          <p:spTgt spid="3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9" name="CustomShape 1"/>
          <p:cNvSpPr/>
          <p:nvPr/>
        </p:nvSpPr>
        <p:spPr>
          <a:xfrm>
            <a:off x="117360" y="548640"/>
            <a:ext cx="364356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s-ES_tradnl" sz="2000" spc="-1" strike="noStrike">
                <a:solidFill>
                  <a:srgbClr val="ffffff"/>
                </a:solidFill>
                <a:latin typeface="Righteous"/>
                <a:ea typeface="Tahoma"/>
              </a:rPr>
              <a:t>Visión global de la GeoWeb</a:t>
            </a:r>
            <a:endParaRPr b="0" lang="en-US" sz="2000" spc="-1" strike="noStrike">
              <a:latin typeface="Arial"/>
            </a:endParaRPr>
          </a:p>
        </p:txBody>
      </p:sp>
      <p:sp>
        <p:nvSpPr>
          <p:cNvPr id="3190" name="CustomShape 2"/>
          <p:cNvSpPr/>
          <p:nvPr/>
        </p:nvSpPr>
        <p:spPr>
          <a:xfrm>
            <a:off x="1763640" y="2061000"/>
            <a:ext cx="1798560" cy="1582200"/>
          </a:xfrm>
          <a:prstGeom prst="ellipse">
            <a:avLst/>
          </a:prstGeom>
          <a:solidFill>
            <a:schemeClr val="accent1">
              <a:alpha val="47000"/>
            </a:schemeClr>
          </a:solidFill>
          <a:ln>
            <a:solidFill>
              <a:srgbClr val="3b5b65"/>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s-ES_tradnl" sz="1400" spc="-1" strike="noStrike">
                <a:solidFill>
                  <a:srgbClr val="ffffff"/>
                </a:solidFill>
                <a:latin typeface="Righteous"/>
                <a:ea typeface="Arial Unicode MS"/>
              </a:rPr>
              <a:t>Tecnologías IDE</a:t>
            </a:r>
            <a:endParaRPr b="0" lang="en-US" sz="1400" spc="-1" strike="noStrike">
              <a:latin typeface="Arial"/>
            </a:endParaRPr>
          </a:p>
          <a:p>
            <a:pPr algn="ctr">
              <a:lnSpc>
                <a:spcPct val="100000"/>
              </a:lnSpc>
              <a:buNone/>
            </a:pPr>
            <a:r>
              <a:rPr b="0" lang="es-ES_tradnl" sz="1200" spc="-1" strike="noStrike">
                <a:solidFill>
                  <a:srgbClr val="ffffff"/>
                </a:solidFill>
                <a:latin typeface="Righteous"/>
                <a:ea typeface="Arial Unicode MS"/>
              </a:rPr>
              <a:t>(Infraestructuras de datos espaciales)</a:t>
            </a:r>
            <a:endParaRPr b="0" lang="en-US" sz="1200" spc="-1" strike="noStrike">
              <a:latin typeface="Arial"/>
            </a:endParaRPr>
          </a:p>
        </p:txBody>
      </p:sp>
      <p:sp>
        <p:nvSpPr>
          <p:cNvPr id="3191" name="CustomShape 3"/>
          <p:cNvSpPr/>
          <p:nvPr/>
        </p:nvSpPr>
        <p:spPr>
          <a:xfrm>
            <a:off x="2591640" y="3357000"/>
            <a:ext cx="1366200" cy="1150200"/>
          </a:xfrm>
          <a:prstGeom prst="ellipse">
            <a:avLst/>
          </a:prstGeom>
          <a:solidFill>
            <a:schemeClr val="accent3">
              <a:lumMod val="75000"/>
              <a:alpha val="52000"/>
            </a:schemeClr>
          </a:solidFill>
          <a:ln>
            <a:solidFill>
              <a:srgbClr val="3c5d67"/>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s-ES_tradnl" sz="1400" spc="-1" strike="noStrike">
                <a:solidFill>
                  <a:srgbClr val="ffffff"/>
                </a:solidFill>
                <a:latin typeface="Righteous"/>
                <a:ea typeface="Arial Unicode MS"/>
              </a:rPr>
              <a:t>Datos abiertos</a:t>
            </a:r>
            <a:endParaRPr b="0" lang="en-US" sz="1400" spc="-1" strike="noStrike">
              <a:latin typeface="Arial"/>
            </a:endParaRPr>
          </a:p>
        </p:txBody>
      </p:sp>
      <p:sp>
        <p:nvSpPr>
          <p:cNvPr id="3192" name="CustomShape 4"/>
          <p:cNvSpPr/>
          <p:nvPr/>
        </p:nvSpPr>
        <p:spPr>
          <a:xfrm>
            <a:off x="3276000" y="692640"/>
            <a:ext cx="4894920" cy="4534560"/>
          </a:xfrm>
          <a:prstGeom prst="ellipse">
            <a:avLst/>
          </a:prstGeom>
          <a:solidFill>
            <a:srgbClr val="ff0000">
              <a:alpha val="37000"/>
            </a:srgbClr>
          </a:solidFill>
          <a:ln>
            <a:solidFill>
              <a:srgbClr val="c0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s-ES_tradnl" sz="1400" spc="-1" strike="noStrike">
                <a:solidFill>
                  <a:srgbClr val="ffffff"/>
                </a:solidFill>
                <a:latin typeface="Righteous"/>
                <a:ea typeface="Arial Unicode MS"/>
              </a:rPr>
              <a:t>La WEB (Geo) Programable</a:t>
            </a:r>
            <a:endParaRPr b="0" lang="en-US" sz="1400" spc="-1" strike="noStrike">
              <a:latin typeface="Arial"/>
            </a:endParaRPr>
          </a:p>
        </p:txBody>
      </p:sp>
      <p:sp>
        <p:nvSpPr>
          <p:cNvPr id="3193" name="CustomShape 5"/>
          <p:cNvSpPr/>
          <p:nvPr/>
        </p:nvSpPr>
        <p:spPr>
          <a:xfrm>
            <a:off x="467640" y="5301360"/>
            <a:ext cx="2302560" cy="1078200"/>
          </a:xfrm>
          <a:prstGeom prst="borderCallout3">
            <a:avLst>
              <a:gd name="adj1" fmla="val 49741"/>
              <a:gd name="adj2" fmla="val -2394"/>
              <a:gd name="adj3" fmla="val 13963"/>
              <a:gd name="adj4" fmla="val -10930"/>
              <a:gd name="adj5" fmla="val -8845"/>
              <a:gd name="adj6" fmla="val -15587"/>
              <a:gd name="adj7" fmla="val -205510"/>
              <a:gd name="adj8" fmla="val 56996"/>
            </a:avLst>
          </a:prstGeom>
          <a:solidFill>
            <a:srgbClr val="507c89"/>
          </a:solidFill>
          <a:ln>
            <a:solidFill>
              <a:srgbClr val="3b5b65"/>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s-ES_tradnl" sz="1400" spc="-1" strike="noStrike">
                <a:solidFill>
                  <a:srgbClr val="ffffff"/>
                </a:solidFill>
                <a:latin typeface="Righteous"/>
                <a:ea typeface="Arial Unicode MS"/>
              </a:rPr>
              <a:t>Interoperabilidad</a:t>
            </a:r>
            <a:endParaRPr b="0" lang="en-US" sz="1400" spc="-1" strike="noStrike">
              <a:latin typeface="Arial"/>
            </a:endParaRPr>
          </a:p>
          <a:p>
            <a:pPr algn="ctr">
              <a:lnSpc>
                <a:spcPct val="100000"/>
              </a:lnSpc>
              <a:buNone/>
            </a:pPr>
            <a:r>
              <a:rPr b="0" lang="es-ES_tradnl" sz="1400" spc="-1" strike="noStrike">
                <a:solidFill>
                  <a:srgbClr val="ffffff"/>
                </a:solidFill>
                <a:latin typeface="Righteous"/>
                <a:ea typeface="Arial Unicode MS"/>
              </a:rPr>
              <a:t>Estándares</a:t>
            </a:r>
            <a:endParaRPr b="0" lang="en-US" sz="1400" spc="-1" strike="noStrike">
              <a:latin typeface="Arial"/>
            </a:endParaRPr>
          </a:p>
          <a:p>
            <a:pPr algn="ctr">
              <a:lnSpc>
                <a:spcPct val="100000"/>
              </a:lnSpc>
              <a:buNone/>
            </a:pPr>
            <a:r>
              <a:rPr b="0" lang="es-ES_tradnl" sz="1400" spc="-1" strike="noStrike">
                <a:solidFill>
                  <a:srgbClr val="ffffff"/>
                </a:solidFill>
                <a:latin typeface="Righteous"/>
                <a:ea typeface="Arial Unicode MS"/>
              </a:rPr>
              <a:t>OpenGeoSpatialConsortium(OGC)</a:t>
            </a:r>
            <a:endParaRPr b="0" lang="en-US" sz="1400" spc="-1" strike="noStrike">
              <a:latin typeface="Arial"/>
            </a:endParaRPr>
          </a:p>
        </p:txBody>
      </p:sp>
      <p:sp>
        <p:nvSpPr>
          <p:cNvPr id="3194" name="CustomShape 6"/>
          <p:cNvSpPr/>
          <p:nvPr/>
        </p:nvSpPr>
        <p:spPr>
          <a:xfrm>
            <a:off x="3132000" y="5301360"/>
            <a:ext cx="1726560" cy="1078200"/>
          </a:xfrm>
          <a:prstGeom prst="borderCallout3">
            <a:avLst>
              <a:gd name="adj1" fmla="val 49741"/>
              <a:gd name="adj2" fmla="val -2394"/>
              <a:gd name="adj3" fmla="val 13963"/>
              <a:gd name="adj4" fmla="val -10930"/>
              <a:gd name="adj5" fmla="val -8845"/>
              <a:gd name="adj6" fmla="val -10863"/>
              <a:gd name="adj7" fmla="val -75501"/>
              <a:gd name="adj8" fmla="val -1269"/>
            </a:avLst>
          </a:prstGeom>
          <a:solidFill>
            <a:schemeClr val="accent3">
              <a:lumMod val="75000"/>
            </a:schemeClr>
          </a:solidFill>
          <a:ln>
            <a:solidFill>
              <a:srgbClr val="39767e"/>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s-ES_tradnl" sz="1400" spc="-1" strike="noStrike">
                <a:solidFill>
                  <a:srgbClr val="ffffff"/>
                </a:solidFill>
                <a:latin typeface="Righteous"/>
                <a:ea typeface="Arial Unicode MS"/>
              </a:rPr>
              <a:t>Formatos</a:t>
            </a:r>
            <a:endParaRPr b="0" lang="en-US" sz="1400" spc="-1" strike="noStrike">
              <a:latin typeface="Arial"/>
            </a:endParaRPr>
          </a:p>
          <a:p>
            <a:pPr algn="ctr">
              <a:lnSpc>
                <a:spcPct val="100000"/>
              </a:lnSpc>
              <a:buNone/>
            </a:pPr>
            <a:r>
              <a:rPr b="0" lang="es-ES_tradnl" sz="1400" spc="-1" strike="noStrike">
                <a:solidFill>
                  <a:srgbClr val="ffffff"/>
                </a:solidFill>
                <a:latin typeface="Righteous"/>
                <a:ea typeface="Arial Unicode MS"/>
              </a:rPr>
              <a:t>Linked Data</a:t>
            </a:r>
            <a:endParaRPr b="0" lang="en-US" sz="1400" spc="-1" strike="noStrike">
              <a:latin typeface="Arial"/>
            </a:endParaRPr>
          </a:p>
        </p:txBody>
      </p:sp>
      <p:sp>
        <p:nvSpPr>
          <p:cNvPr id="3195" name="CustomShape 7"/>
          <p:cNvSpPr/>
          <p:nvPr/>
        </p:nvSpPr>
        <p:spPr>
          <a:xfrm>
            <a:off x="6372360" y="5180400"/>
            <a:ext cx="2086560" cy="1320120"/>
          </a:xfrm>
          <a:prstGeom prst="borderCallout3">
            <a:avLst>
              <a:gd name="adj1" fmla="val 49741"/>
              <a:gd name="adj2" fmla="val -2394"/>
              <a:gd name="adj3" fmla="val 44431"/>
              <a:gd name="adj4" fmla="val -16664"/>
              <a:gd name="adj5" fmla="val 16351"/>
              <a:gd name="adj6" fmla="val -52436"/>
              <a:gd name="adj7" fmla="val -135"/>
              <a:gd name="adj8" fmla="val -44818"/>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s-ES_tradnl" sz="1400" spc="-1" strike="noStrike">
                <a:solidFill>
                  <a:srgbClr val="ffffff"/>
                </a:solidFill>
                <a:latin typeface="Righteous"/>
                <a:ea typeface="Arial Unicode MS"/>
              </a:rPr>
              <a:t>Librerías JavaScript</a:t>
            </a:r>
            <a:endParaRPr b="0" lang="en-US" sz="1400" spc="-1" strike="noStrike">
              <a:latin typeface="Arial"/>
            </a:endParaRPr>
          </a:p>
          <a:p>
            <a:pPr algn="ctr">
              <a:lnSpc>
                <a:spcPct val="100000"/>
              </a:lnSpc>
              <a:buNone/>
            </a:pPr>
            <a:r>
              <a:rPr b="0" lang="es-ES_tradnl" sz="1400" spc="-1" strike="noStrike">
                <a:solidFill>
                  <a:srgbClr val="ffffff"/>
                </a:solidFill>
                <a:latin typeface="Righteous"/>
                <a:ea typeface="Arial Unicode MS"/>
              </a:rPr>
              <a:t>API</a:t>
            </a:r>
            <a:endParaRPr b="0" lang="en-US" sz="1400" spc="-1" strike="noStrike">
              <a:latin typeface="Arial"/>
            </a:endParaRPr>
          </a:p>
          <a:p>
            <a:pPr algn="ctr">
              <a:lnSpc>
                <a:spcPct val="100000"/>
              </a:lnSpc>
              <a:buNone/>
            </a:pPr>
            <a:r>
              <a:rPr b="0" lang="es-ES_tradnl" sz="1400" spc="-1" strike="noStrike">
                <a:solidFill>
                  <a:srgbClr val="ffffff"/>
                </a:solidFill>
                <a:latin typeface="Righteous"/>
                <a:ea typeface="Arial Unicode MS"/>
              </a:rPr>
              <a:t>GeoServicios</a:t>
            </a:r>
            <a:endParaRPr b="0" lang="en-US" sz="1400" spc="-1" strike="noStrike">
              <a:latin typeface="Arial"/>
            </a:endParaRPr>
          </a:p>
          <a:p>
            <a:pPr algn="ctr">
              <a:lnSpc>
                <a:spcPct val="100000"/>
              </a:lnSpc>
              <a:buNone/>
            </a:pPr>
            <a:r>
              <a:rPr b="0" lang="es-ES_tradnl" sz="1400" spc="-1" strike="noStrike">
                <a:solidFill>
                  <a:srgbClr val="ffffff"/>
                </a:solidFill>
                <a:latin typeface="Righteous"/>
                <a:ea typeface="Arial Unicode MS"/>
              </a:rPr>
              <a:t>Software</a:t>
            </a:r>
            <a:endParaRPr b="0" lang="en-US" sz="1400" spc="-1" strike="noStrike">
              <a:latin typeface="Arial"/>
            </a:endParaRPr>
          </a:p>
        </p:txBody>
      </p:sp>
      <p:grpSp>
        <p:nvGrpSpPr>
          <p:cNvPr id="3196" name="Group 8"/>
          <p:cNvGrpSpPr/>
          <p:nvPr/>
        </p:nvGrpSpPr>
        <p:grpSpPr>
          <a:xfrm>
            <a:off x="8224560" y="117360"/>
            <a:ext cx="679680" cy="679680"/>
            <a:chOff x="8224560" y="117360"/>
            <a:chExt cx="679680" cy="679680"/>
          </a:xfrm>
        </p:grpSpPr>
        <p:sp>
          <p:nvSpPr>
            <p:cNvPr id="3197" name="CustomShape 9"/>
            <p:cNvSpPr/>
            <p:nvPr/>
          </p:nvSpPr>
          <p:spPr>
            <a:xfrm>
              <a:off x="8311680" y="203400"/>
              <a:ext cx="506880" cy="506880"/>
            </a:xfrm>
            <a:prstGeom prst="donut">
              <a:avLst>
                <a:gd name="adj" fmla="val 4716"/>
              </a:avLst>
            </a:prstGeom>
            <a:noFill/>
            <a:ln w="9360">
              <a:solidFill>
                <a:srgbClr val="667e92"/>
              </a:solidFill>
              <a:round/>
            </a:ln>
          </p:spPr>
          <p:style>
            <a:lnRef idx="0"/>
            <a:fillRef idx="0"/>
            <a:effectRef idx="0"/>
            <a:fontRef idx="minor"/>
          </p:style>
        </p:sp>
        <p:sp>
          <p:nvSpPr>
            <p:cNvPr id="3198" name="CustomShape 10"/>
            <p:cNvSpPr/>
            <p:nvPr/>
          </p:nvSpPr>
          <p:spPr>
            <a:xfrm>
              <a:off x="8359560" y="251280"/>
              <a:ext cx="410400" cy="410400"/>
            </a:xfrm>
            <a:prstGeom prst="donut">
              <a:avLst>
                <a:gd name="adj" fmla="val 5814"/>
              </a:avLst>
            </a:prstGeom>
            <a:noFill/>
            <a:ln w="9360">
              <a:solidFill>
                <a:srgbClr val="667e92"/>
              </a:solidFill>
              <a:round/>
            </a:ln>
          </p:spPr>
          <p:style>
            <a:lnRef idx="0"/>
            <a:fillRef idx="0"/>
            <a:effectRef idx="0"/>
            <a:fontRef idx="minor"/>
          </p:style>
        </p:sp>
        <p:sp>
          <p:nvSpPr>
            <p:cNvPr id="3199" name="CustomShape 11"/>
            <p:cNvSpPr/>
            <p:nvPr/>
          </p:nvSpPr>
          <p:spPr>
            <a:xfrm>
              <a:off x="8409240" y="300960"/>
              <a:ext cx="311760" cy="311400"/>
            </a:xfrm>
            <a:prstGeom prst="donut">
              <a:avLst>
                <a:gd name="adj" fmla="val 7648"/>
              </a:avLst>
            </a:prstGeom>
            <a:noFill/>
            <a:ln w="9360">
              <a:solidFill>
                <a:srgbClr val="667e92"/>
              </a:solidFill>
              <a:round/>
            </a:ln>
          </p:spPr>
          <p:style>
            <a:lnRef idx="0"/>
            <a:fillRef idx="0"/>
            <a:effectRef idx="0"/>
            <a:fontRef idx="minor"/>
          </p:style>
        </p:sp>
        <p:sp>
          <p:nvSpPr>
            <p:cNvPr id="3200" name="CustomShape 12"/>
            <p:cNvSpPr/>
            <p:nvPr/>
          </p:nvSpPr>
          <p:spPr>
            <a:xfrm>
              <a:off x="8462880" y="354600"/>
              <a:ext cx="204480" cy="204480"/>
            </a:xfrm>
            <a:prstGeom prst="donut">
              <a:avLst>
                <a:gd name="adj" fmla="val 10182"/>
              </a:avLst>
            </a:prstGeom>
            <a:noFill/>
            <a:ln w="9360">
              <a:solidFill>
                <a:srgbClr val="667e92"/>
              </a:solidFill>
              <a:round/>
            </a:ln>
          </p:spPr>
          <p:style>
            <a:lnRef idx="0"/>
            <a:fillRef idx="0"/>
            <a:effectRef idx="0"/>
            <a:fontRef idx="minor"/>
          </p:style>
        </p:sp>
        <p:sp>
          <p:nvSpPr>
            <p:cNvPr id="3201" name="CustomShape 13"/>
            <p:cNvSpPr/>
            <p:nvPr/>
          </p:nvSpPr>
          <p:spPr>
            <a:xfrm rot="17790000">
              <a:off x="8310960" y="203760"/>
              <a:ext cx="506880" cy="506880"/>
            </a:xfrm>
            <a:prstGeom prst="blockArc">
              <a:avLst>
                <a:gd name="adj1" fmla="val 5266439"/>
                <a:gd name="adj2" fmla="val 19995741"/>
                <a:gd name="adj3" fmla="val 4692"/>
              </a:avLst>
            </a:prstGeom>
            <a:solidFill>
              <a:srgbClr val="e3e9ed"/>
            </a:solidFill>
            <a:ln w="0">
              <a:noFill/>
            </a:ln>
          </p:spPr>
          <p:style>
            <a:lnRef idx="0"/>
            <a:fillRef idx="0"/>
            <a:effectRef idx="0"/>
            <a:fontRef idx="minor"/>
          </p:style>
        </p:sp>
        <p:sp>
          <p:nvSpPr>
            <p:cNvPr id="3202" name="CustomShape 14"/>
            <p:cNvSpPr/>
            <p:nvPr/>
          </p:nvSpPr>
          <p:spPr>
            <a:xfrm rot="17694600">
              <a:off x="8358480" y="251640"/>
              <a:ext cx="410760" cy="410760"/>
            </a:xfrm>
            <a:prstGeom prst="blockArc">
              <a:avLst>
                <a:gd name="adj1" fmla="val 3085776"/>
                <a:gd name="adj2" fmla="val 20100839"/>
                <a:gd name="adj3" fmla="val 5564"/>
              </a:avLst>
            </a:prstGeom>
            <a:solidFill>
              <a:srgbClr val="e3e9ed"/>
            </a:solidFill>
            <a:ln w="0">
              <a:noFill/>
            </a:ln>
          </p:spPr>
          <p:style>
            <a:lnRef idx="0"/>
            <a:fillRef idx="0"/>
            <a:effectRef idx="0"/>
            <a:fontRef idx="minor"/>
          </p:style>
        </p:sp>
        <p:sp>
          <p:nvSpPr>
            <p:cNvPr id="3203" name="CustomShape 15"/>
            <p:cNvSpPr/>
            <p:nvPr/>
          </p:nvSpPr>
          <p:spPr>
            <a:xfrm rot="17377800">
              <a:off x="8408160" y="301680"/>
              <a:ext cx="311760" cy="311760"/>
            </a:xfrm>
            <a:prstGeom prst="blockArc">
              <a:avLst>
                <a:gd name="adj1" fmla="val 8884448"/>
                <a:gd name="adj2" fmla="val 20414899"/>
                <a:gd name="adj3" fmla="val 7688"/>
              </a:avLst>
            </a:prstGeom>
            <a:solidFill>
              <a:srgbClr val="e3e9ed"/>
            </a:solidFill>
            <a:ln w="0">
              <a:noFill/>
            </a:ln>
          </p:spPr>
          <p:style>
            <a:lnRef idx="0"/>
            <a:fillRef idx="0"/>
            <a:effectRef idx="0"/>
            <a:fontRef idx="minor"/>
          </p:style>
        </p:sp>
        <p:sp>
          <p:nvSpPr>
            <p:cNvPr id="3204" name="CustomShape 16"/>
            <p:cNvSpPr/>
            <p:nvPr/>
          </p:nvSpPr>
          <p:spPr>
            <a:xfrm rot="17061000">
              <a:off x="8461080" y="354600"/>
              <a:ext cx="204480" cy="204480"/>
            </a:xfrm>
            <a:prstGeom prst="blockArc">
              <a:avLst>
                <a:gd name="adj1" fmla="val 6490304"/>
                <a:gd name="adj2" fmla="val 20700625"/>
                <a:gd name="adj3" fmla="val 10156"/>
              </a:avLst>
            </a:prstGeom>
            <a:solidFill>
              <a:srgbClr val="e3e9ed"/>
            </a:solidFill>
            <a:ln w="0">
              <a:noFill/>
            </a:ln>
          </p:spPr>
          <p:style>
            <a:lnRef idx="0"/>
            <a:fillRef idx="0"/>
            <a:effectRef idx="0"/>
            <a:fontRef idx="minor"/>
          </p:style>
        </p:sp>
      </p:grpSp>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indefinite"/>
                      </p:stCondLst>
                      <p:childTnLst>
                        <p:par>
                          <p:cTn id="11" fill="hold">
                            <p:stCondLst>
                              <p:cond delay="0"/>
                            </p:stCondLst>
                            <p:childTnLst>
                              <p:par>
                                <p:cTn id="12" nodeType="clickEffect" fill="hold" presetClass="entr" presetID="10">
                                  <p:stCondLst>
                                    <p:cond delay="0"/>
                                  </p:stCondLst>
                                  <p:childTnLst>
                                    <p:set>
                                      <p:cBhvr>
                                        <p:cTn id="13" dur="1" fill="hold">
                                          <p:stCondLst>
                                            <p:cond delay="0"/>
                                          </p:stCondLst>
                                        </p:cTn>
                                        <p:tgtEl>
                                          <p:spTgt spid="3190"/>
                                        </p:tgtEl>
                                        <p:attrNameLst>
                                          <p:attrName>style.visibility</p:attrName>
                                        </p:attrNameLst>
                                      </p:cBhvr>
                                      <p:to>
                                        <p:strVal val="visible"/>
                                      </p:to>
                                    </p:set>
                                    <p:animEffect filter="fade" transition="in">
                                      <p:cBhvr additive="repl">
                                        <p:cTn id="14" dur="500"/>
                                        <p:tgtEl>
                                          <p:spTgt spid="3190"/>
                                        </p:tgtEl>
                                      </p:cBhvr>
                                    </p:animEffec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0">
                                  <p:stCondLst>
                                    <p:cond delay="0"/>
                                  </p:stCondLst>
                                  <p:childTnLst>
                                    <p:set>
                                      <p:cBhvr>
                                        <p:cTn id="18" dur="1" fill="hold">
                                          <p:stCondLst>
                                            <p:cond delay="0"/>
                                          </p:stCondLst>
                                        </p:cTn>
                                        <p:tgtEl>
                                          <p:spTgt spid="3193"/>
                                        </p:tgtEl>
                                        <p:attrNameLst>
                                          <p:attrName>style.visibility</p:attrName>
                                        </p:attrNameLst>
                                      </p:cBhvr>
                                      <p:to>
                                        <p:strVal val="visible"/>
                                      </p:to>
                                    </p:set>
                                    <p:animEffect filter="fade" transition="in">
                                      <p:cBhvr additive="repl">
                                        <p:cTn id="19" dur="500"/>
                                        <p:tgtEl>
                                          <p:spTgt spid="3193"/>
                                        </p:tgtEl>
                                      </p:cBhvr>
                                    </p:animEffect>
                                  </p:childTnLst>
                                </p:cTn>
                              </p:par>
                            </p:childTnLst>
                          </p:cTn>
                        </p:par>
                      </p:childTnLst>
                    </p:cTn>
                  </p:par>
                  <p:par>
                    <p:cTn id="20" fill="hold">
                      <p:stCondLst>
                        <p:cond delay="indefinite"/>
                      </p:stCondLst>
                      <p:childTnLst>
                        <p:par>
                          <p:cTn id="21" fill="hold">
                            <p:stCondLst>
                              <p:cond delay="0"/>
                            </p:stCondLst>
                            <p:childTnLst>
                              <p:par>
                                <p:cTn id="22" nodeType="clickEffect" fill="hold" presetClass="entr" presetID="10">
                                  <p:stCondLst>
                                    <p:cond delay="0"/>
                                  </p:stCondLst>
                                  <p:childTnLst>
                                    <p:set>
                                      <p:cBhvr>
                                        <p:cTn id="23" dur="1" fill="hold">
                                          <p:stCondLst>
                                            <p:cond delay="0"/>
                                          </p:stCondLst>
                                        </p:cTn>
                                        <p:tgtEl>
                                          <p:spTgt spid="3191"/>
                                        </p:tgtEl>
                                        <p:attrNameLst>
                                          <p:attrName>style.visibility</p:attrName>
                                        </p:attrNameLst>
                                      </p:cBhvr>
                                      <p:to>
                                        <p:strVal val="visible"/>
                                      </p:to>
                                    </p:set>
                                    <p:animEffect filter="fade" transition="in">
                                      <p:cBhvr additive="repl">
                                        <p:cTn id="24" dur="500"/>
                                        <p:tgtEl>
                                          <p:spTgt spid="3191"/>
                                        </p:tgtEl>
                                      </p:cBhvr>
                                    </p:animEffec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0">
                                  <p:stCondLst>
                                    <p:cond delay="0"/>
                                  </p:stCondLst>
                                  <p:childTnLst>
                                    <p:set>
                                      <p:cBhvr>
                                        <p:cTn id="28" dur="1" fill="hold">
                                          <p:stCondLst>
                                            <p:cond delay="0"/>
                                          </p:stCondLst>
                                        </p:cTn>
                                        <p:tgtEl>
                                          <p:spTgt spid="3194"/>
                                        </p:tgtEl>
                                        <p:attrNameLst>
                                          <p:attrName>style.visibility</p:attrName>
                                        </p:attrNameLst>
                                      </p:cBhvr>
                                      <p:to>
                                        <p:strVal val="visible"/>
                                      </p:to>
                                    </p:set>
                                    <p:animEffect filter="fade" transition="in">
                                      <p:cBhvr additive="repl">
                                        <p:cTn id="29" dur="500"/>
                                        <p:tgtEl>
                                          <p:spTgt spid="3194"/>
                                        </p:tgtEl>
                                      </p:cBhvr>
                                    </p:animEffect>
                                  </p:childTnLst>
                                </p:cTn>
                              </p:par>
                            </p:childTnLst>
                          </p:cTn>
                        </p:par>
                      </p:childTnLst>
                    </p:cTn>
                  </p:par>
                  <p:par>
                    <p:cTn id="30" fill="hold">
                      <p:stCondLst>
                        <p:cond delay="indefinite"/>
                      </p:stCondLst>
                      <p:childTnLst>
                        <p:par>
                          <p:cTn id="31" fill="hold">
                            <p:stCondLst>
                              <p:cond delay="0"/>
                            </p:stCondLst>
                            <p:childTnLst>
                              <p:par>
                                <p:cTn id="32" nodeType="clickEffect" fill="hold" presetClass="entr" presetID="10">
                                  <p:stCondLst>
                                    <p:cond delay="0"/>
                                  </p:stCondLst>
                                  <p:childTnLst>
                                    <p:set>
                                      <p:cBhvr>
                                        <p:cTn id="33" dur="1" fill="hold">
                                          <p:stCondLst>
                                            <p:cond delay="0"/>
                                          </p:stCondLst>
                                        </p:cTn>
                                        <p:tgtEl>
                                          <p:spTgt spid="3192"/>
                                        </p:tgtEl>
                                        <p:attrNameLst>
                                          <p:attrName>style.visibility</p:attrName>
                                        </p:attrNameLst>
                                      </p:cBhvr>
                                      <p:to>
                                        <p:strVal val="visible"/>
                                      </p:to>
                                    </p:set>
                                    <p:animEffect filter="fade" transition="in">
                                      <p:cBhvr additive="repl">
                                        <p:cTn id="34" dur="500"/>
                                        <p:tgtEl>
                                          <p:spTgt spid="3192"/>
                                        </p:tgtEl>
                                      </p:cBhvr>
                                    </p:animEffec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0">
                                  <p:stCondLst>
                                    <p:cond delay="0"/>
                                  </p:stCondLst>
                                  <p:childTnLst>
                                    <p:set>
                                      <p:cBhvr>
                                        <p:cTn id="38" dur="1" fill="hold">
                                          <p:stCondLst>
                                            <p:cond delay="0"/>
                                          </p:stCondLst>
                                        </p:cTn>
                                        <p:tgtEl>
                                          <p:spTgt spid="3195"/>
                                        </p:tgtEl>
                                        <p:attrNameLst>
                                          <p:attrName>style.visibility</p:attrName>
                                        </p:attrNameLst>
                                      </p:cBhvr>
                                      <p:to>
                                        <p:strVal val="visible"/>
                                      </p:to>
                                    </p:set>
                                    <p:animEffect filter="fade" transition="in">
                                      <p:cBhvr additive="repl">
                                        <p:cTn id="39" dur="500"/>
                                        <p:tgtEl>
                                          <p:spTgt spid="3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5" name="CustomShape 1"/>
          <p:cNvSpPr/>
          <p:nvPr/>
        </p:nvSpPr>
        <p:spPr>
          <a:xfrm>
            <a:off x="254160" y="44640"/>
            <a:ext cx="226296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s-ES_tradnl" sz="2000" spc="-1" strike="noStrike" u="sng">
                <a:solidFill>
                  <a:srgbClr val="ffffff"/>
                </a:solidFill>
                <a:uFillTx/>
                <a:latin typeface="Righteous"/>
                <a:ea typeface="Tahoma"/>
              </a:rPr>
              <a:t>Visión clássica</a:t>
            </a:r>
            <a:endParaRPr b="0" lang="en-US" sz="2000" spc="-1" strike="noStrike">
              <a:latin typeface="Arial"/>
            </a:endParaRPr>
          </a:p>
        </p:txBody>
      </p:sp>
      <p:pic>
        <p:nvPicPr>
          <p:cNvPr id="3206" name="Picture 2" descr=""/>
          <p:cNvPicPr/>
          <p:nvPr/>
        </p:nvPicPr>
        <p:blipFill>
          <a:blip r:embed="rId1"/>
          <a:stretch/>
        </p:blipFill>
        <p:spPr>
          <a:xfrm>
            <a:off x="768600" y="4400280"/>
            <a:ext cx="2230560" cy="682920"/>
          </a:xfrm>
          <a:prstGeom prst="rect">
            <a:avLst/>
          </a:prstGeom>
          <a:ln w="0">
            <a:noFill/>
          </a:ln>
        </p:spPr>
      </p:pic>
      <p:pic>
        <p:nvPicPr>
          <p:cNvPr id="3207" name="Picture 4" descr=""/>
          <p:cNvPicPr/>
          <p:nvPr/>
        </p:nvPicPr>
        <p:blipFill>
          <a:blip r:embed="rId2"/>
          <a:stretch/>
        </p:blipFill>
        <p:spPr>
          <a:xfrm>
            <a:off x="4572000" y="2556360"/>
            <a:ext cx="1577520" cy="1577520"/>
          </a:xfrm>
          <a:prstGeom prst="rect">
            <a:avLst/>
          </a:prstGeom>
          <a:ln w="0">
            <a:noFill/>
          </a:ln>
        </p:spPr>
      </p:pic>
      <p:pic>
        <p:nvPicPr>
          <p:cNvPr id="3208" name="Picture 6" descr=""/>
          <p:cNvPicPr/>
          <p:nvPr/>
        </p:nvPicPr>
        <p:blipFill>
          <a:blip r:embed="rId3"/>
          <a:stretch/>
        </p:blipFill>
        <p:spPr>
          <a:xfrm>
            <a:off x="5724000" y="2703600"/>
            <a:ext cx="1150200" cy="1625760"/>
          </a:xfrm>
          <a:prstGeom prst="rect">
            <a:avLst/>
          </a:prstGeom>
          <a:ln w="0">
            <a:noFill/>
          </a:ln>
        </p:spPr>
      </p:pic>
      <p:pic>
        <p:nvPicPr>
          <p:cNvPr id="3209" name="Picture 8" descr=""/>
          <p:cNvPicPr/>
          <p:nvPr/>
        </p:nvPicPr>
        <p:blipFill>
          <a:blip r:embed="rId4"/>
          <a:stretch/>
        </p:blipFill>
        <p:spPr>
          <a:xfrm>
            <a:off x="7261560" y="1198800"/>
            <a:ext cx="1120680" cy="1120680"/>
          </a:xfrm>
          <a:prstGeom prst="rect">
            <a:avLst/>
          </a:prstGeom>
          <a:ln w="0">
            <a:noFill/>
          </a:ln>
        </p:spPr>
      </p:pic>
      <p:pic>
        <p:nvPicPr>
          <p:cNvPr id="3210" name="Picture 9" descr=""/>
          <p:cNvPicPr/>
          <p:nvPr/>
        </p:nvPicPr>
        <p:blipFill>
          <a:blip r:embed="rId5"/>
          <a:stretch/>
        </p:blipFill>
        <p:spPr>
          <a:xfrm>
            <a:off x="7261920" y="4608360"/>
            <a:ext cx="1412640" cy="1265040"/>
          </a:xfrm>
          <a:prstGeom prst="rect">
            <a:avLst/>
          </a:prstGeom>
          <a:ln w="0">
            <a:noFill/>
          </a:ln>
        </p:spPr>
      </p:pic>
      <p:pic>
        <p:nvPicPr>
          <p:cNvPr id="3211" name="Picture 4" descr=""/>
          <p:cNvPicPr/>
          <p:nvPr/>
        </p:nvPicPr>
        <p:blipFill>
          <a:blip r:embed="rId6"/>
          <a:stretch/>
        </p:blipFill>
        <p:spPr>
          <a:xfrm>
            <a:off x="4292280" y="795960"/>
            <a:ext cx="574200" cy="574200"/>
          </a:xfrm>
          <a:prstGeom prst="rect">
            <a:avLst/>
          </a:prstGeom>
          <a:ln w="0">
            <a:noFill/>
          </a:ln>
        </p:spPr>
      </p:pic>
      <p:pic>
        <p:nvPicPr>
          <p:cNvPr id="3212" name="Picture 4" descr=""/>
          <p:cNvPicPr/>
          <p:nvPr/>
        </p:nvPicPr>
        <p:blipFill>
          <a:blip r:embed="rId7"/>
          <a:stretch/>
        </p:blipFill>
        <p:spPr>
          <a:xfrm>
            <a:off x="4292280" y="244800"/>
            <a:ext cx="549720" cy="549720"/>
          </a:xfrm>
          <a:prstGeom prst="rect">
            <a:avLst/>
          </a:prstGeom>
          <a:ln w="0">
            <a:noFill/>
          </a:ln>
        </p:spPr>
      </p:pic>
      <p:pic>
        <p:nvPicPr>
          <p:cNvPr id="3213" name="Picture 10" descr=""/>
          <p:cNvPicPr/>
          <p:nvPr/>
        </p:nvPicPr>
        <p:blipFill>
          <a:blip r:embed="rId8"/>
          <a:stretch/>
        </p:blipFill>
        <p:spPr>
          <a:xfrm>
            <a:off x="7407360" y="2831040"/>
            <a:ext cx="1122120" cy="841320"/>
          </a:xfrm>
          <a:prstGeom prst="rect">
            <a:avLst/>
          </a:prstGeom>
          <a:ln w="0">
            <a:noFill/>
          </a:ln>
        </p:spPr>
      </p:pic>
      <p:pic>
        <p:nvPicPr>
          <p:cNvPr id="3214" name="Picture 2" descr=""/>
          <p:cNvPicPr/>
          <p:nvPr/>
        </p:nvPicPr>
        <p:blipFill>
          <a:blip r:embed="rId9"/>
          <a:stretch/>
        </p:blipFill>
        <p:spPr>
          <a:xfrm>
            <a:off x="263880" y="2607120"/>
            <a:ext cx="3226320" cy="1791720"/>
          </a:xfrm>
          <a:prstGeom prst="rect">
            <a:avLst/>
          </a:prstGeom>
          <a:ln w="0">
            <a:noFill/>
          </a:ln>
        </p:spPr>
      </p:pic>
      <p:sp>
        <p:nvSpPr>
          <p:cNvPr id="3215" name="Line 2"/>
          <p:cNvSpPr/>
          <p:nvPr/>
        </p:nvSpPr>
        <p:spPr>
          <a:xfrm>
            <a:off x="4139640" y="260640"/>
            <a:ext cx="36000" cy="6336360"/>
          </a:xfrm>
          <a:prstGeom prst="line">
            <a:avLst/>
          </a:prstGeom>
          <a:ln w="38160">
            <a:solidFill>
              <a:srgbClr val="ff0000"/>
            </a:solidFill>
          </a:ln>
        </p:spPr>
        <p:style>
          <a:lnRef idx="1">
            <a:schemeClr val="accent1"/>
          </a:lnRef>
          <a:fillRef idx="0">
            <a:schemeClr val="accent1"/>
          </a:fillRef>
          <a:effectRef idx="0">
            <a:schemeClr val="accent1"/>
          </a:effectRef>
          <a:fontRef idx="minor"/>
        </p:style>
      </p:sp>
      <p:sp>
        <p:nvSpPr>
          <p:cNvPr id="3216" name="CustomShape 3"/>
          <p:cNvSpPr/>
          <p:nvPr/>
        </p:nvSpPr>
        <p:spPr>
          <a:xfrm>
            <a:off x="850320" y="609840"/>
            <a:ext cx="17143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s-ES_tradnl" sz="1400" spc="-1" strike="noStrike">
                <a:solidFill>
                  <a:srgbClr val="ffffff"/>
                </a:solidFill>
                <a:latin typeface="Righteous"/>
                <a:ea typeface="Tahoma"/>
              </a:rPr>
              <a:t>Entorno cliente</a:t>
            </a:r>
            <a:endParaRPr b="0" lang="en-US" sz="1400" spc="-1" strike="noStrike">
              <a:latin typeface="Arial"/>
            </a:endParaRPr>
          </a:p>
        </p:txBody>
      </p:sp>
      <p:sp>
        <p:nvSpPr>
          <p:cNvPr id="3217" name="CustomShape 4"/>
          <p:cNvSpPr/>
          <p:nvPr/>
        </p:nvSpPr>
        <p:spPr>
          <a:xfrm>
            <a:off x="5240520" y="611280"/>
            <a:ext cx="18864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s-ES_tradnl" sz="1400" spc="-1" strike="noStrike">
                <a:solidFill>
                  <a:srgbClr val="ffffff"/>
                </a:solidFill>
                <a:latin typeface="Righteous"/>
                <a:ea typeface="Tahoma"/>
              </a:rPr>
              <a:t>Entorno Servidor</a:t>
            </a:r>
            <a:endParaRPr b="0" lang="en-US" sz="1400" spc="-1" strike="noStrike">
              <a:latin typeface="Arial"/>
            </a:endParaRPr>
          </a:p>
        </p:txBody>
      </p:sp>
      <p:pic>
        <p:nvPicPr>
          <p:cNvPr id="3218" name="Picture 4" descr="http://2.bp.blogspot.com/-romjuisUc4I/VKqjBNu_RiI/AAAAAAAABCU/8XqpforhOAo/s1600/Linux-Ajustar-el-numero-de-conexiones-simultaneas-en-Apache-sysadmit-01.png"/>
          <p:cNvPicPr/>
          <p:nvPr/>
        </p:nvPicPr>
        <p:blipFill>
          <a:blip r:embed="rId10"/>
          <a:stretch/>
        </p:blipFill>
        <p:spPr>
          <a:xfrm>
            <a:off x="4711680" y="1989000"/>
            <a:ext cx="925560" cy="756360"/>
          </a:xfrm>
          <a:prstGeom prst="rect">
            <a:avLst/>
          </a:prstGeom>
          <a:ln w="0">
            <a:noFill/>
          </a:ln>
        </p:spPr>
      </p:pic>
      <p:sp>
        <p:nvSpPr>
          <p:cNvPr id="3219" name="CustomShape 5"/>
          <p:cNvSpPr/>
          <p:nvPr/>
        </p:nvSpPr>
        <p:spPr>
          <a:xfrm>
            <a:off x="3492000" y="3345840"/>
            <a:ext cx="1078200" cy="360"/>
          </a:xfrm>
          <a:custGeom>
            <a:avLst/>
            <a:gdLst/>
            <a:ahLst/>
            <a:rect l="l" t="t" r="r" b="b"/>
            <a:pathLst>
              <a:path w="21600" h="21600">
                <a:moveTo>
                  <a:pt x="0" y="0"/>
                </a:moveTo>
                <a:lnTo>
                  <a:pt x="21600" y="21600"/>
                </a:lnTo>
              </a:path>
            </a:pathLst>
          </a:custGeom>
          <a:noFill/>
          <a:ln w="38160">
            <a:solidFill>
              <a:srgbClr val="0070c0"/>
            </a:solidFill>
            <a:headEnd len="med" type="arrow" w="med"/>
            <a:tailEnd len="med" type="arrow" w="med"/>
          </a:ln>
        </p:spPr>
        <p:style>
          <a:lnRef idx="1">
            <a:schemeClr val="accent1"/>
          </a:lnRef>
          <a:fillRef idx="0">
            <a:schemeClr val="accent1"/>
          </a:fillRef>
          <a:effectRef idx="0">
            <a:schemeClr val="accent1"/>
          </a:effectRef>
          <a:fontRef idx="minor"/>
        </p:style>
      </p:sp>
      <p:sp>
        <p:nvSpPr>
          <p:cNvPr id="3220" name="CustomShape 6"/>
          <p:cNvSpPr/>
          <p:nvPr/>
        </p:nvSpPr>
        <p:spPr>
          <a:xfrm>
            <a:off x="3554640" y="2831040"/>
            <a:ext cx="8168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_tradnl" sz="1400" spc="-1" strike="noStrike">
                <a:solidFill>
                  <a:srgbClr val="ffc000"/>
                </a:solidFill>
                <a:latin typeface="Righteous"/>
                <a:ea typeface="Arial"/>
              </a:rPr>
              <a:t>https://</a:t>
            </a:r>
            <a:endParaRPr b="0" lang="en-US" sz="1400" spc="-1" strike="noStrike">
              <a:latin typeface="Arial"/>
            </a:endParaRPr>
          </a:p>
        </p:txBody>
      </p:sp>
      <p:sp>
        <p:nvSpPr>
          <p:cNvPr id="3221" name="CustomShape 7"/>
          <p:cNvSpPr/>
          <p:nvPr/>
        </p:nvSpPr>
        <p:spPr>
          <a:xfrm>
            <a:off x="1179360" y="5549040"/>
            <a:ext cx="1074240" cy="729000"/>
          </a:xfrm>
          <a:prstGeom prst="rect">
            <a:avLst/>
          </a:prstGeom>
          <a:solidFill>
            <a:schemeClr val="accent1">
              <a:lumMod val="75000"/>
            </a:schemeClr>
          </a:solidFill>
          <a:ln>
            <a:solidFill>
              <a:srgbClr val="333f4f"/>
            </a:solidFill>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wrap="none" lIns="90000" rIns="90000" tIns="45000" bIns="45000" anchor="t">
            <a:spAutoFit/>
          </a:bodyPr>
          <a:p>
            <a:pPr>
              <a:lnSpc>
                <a:spcPct val="100000"/>
              </a:lnSpc>
              <a:buNone/>
            </a:pPr>
            <a:r>
              <a:rPr b="0" lang="es-ES_tradnl" sz="1400" spc="-1" strike="noStrike">
                <a:solidFill>
                  <a:srgbClr val="de8b74"/>
                </a:solidFill>
                <a:latin typeface="Righteous"/>
                <a:ea typeface="Tahoma"/>
              </a:rPr>
              <a:t>JavaScript</a:t>
            </a:r>
            <a:endParaRPr b="0" lang="en-US" sz="1400" spc="-1" strike="noStrike">
              <a:latin typeface="Arial"/>
            </a:endParaRPr>
          </a:p>
          <a:p>
            <a:pPr>
              <a:lnSpc>
                <a:spcPct val="100000"/>
              </a:lnSpc>
              <a:buNone/>
            </a:pPr>
            <a:r>
              <a:rPr b="0" lang="es-ES_tradnl" sz="1400" spc="-1" strike="noStrike">
                <a:solidFill>
                  <a:srgbClr val="de8b74"/>
                </a:solidFill>
                <a:latin typeface="Righteous"/>
                <a:ea typeface="Tahoma"/>
              </a:rPr>
              <a:t>CSS</a:t>
            </a:r>
            <a:endParaRPr b="0" lang="en-US" sz="1400" spc="-1" strike="noStrike">
              <a:latin typeface="Arial"/>
            </a:endParaRPr>
          </a:p>
          <a:p>
            <a:pPr>
              <a:lnSpc>
                <a:spcPct val="100000"/>
              </a:lnSpc>
              <a:buNone/>
            </a:pPr>
            <a:r>
              <a:rPr b="0" lang="es-ES_tradnl" sz="1400" spc="-1" strike="noStrike">
                <a:solidFill>
                  <a:srgbClr val="de8b74"/>
                </a:solidFill>
                <a:latin typeface="Righteous"/>
                <a:ea typeface="Tahoma"/>
              </a:rPr>
              <a:t>HTML</a:t>
            </a:r>
            <a:endParaRPr b="0" lang="en-US" sz="1400" spc="-1" strike="noStrike">
              <a:latin typeface="Arial"/>
            </a:endParaRPr>
          </a:p>
        </p:txBody>
      </p:sp>
      <p:sp>
        <p:nvSpPr>
          <p:cNvPr id="3222" name="CustomShape 8"/>
          <p:cNvSpPr/>
          <p:nvPr/>
        </p:nvSpPr>
        <p:spPr>
          <a:xfrm flipV="1">
            <a:off x="3045600" y="975960"/>
            <a:ext cx="1194840" cy="1722600"/>
          </a:xfrm>
          <a:custGeom>
            <a:avLst/>
            <a:gdLst/>
            <a:ahLst/>
            <a:rect l="l" t="t" r="r" b="b"/>
            <a:pathLst>
              <a:path w="21600" h="21600">
                <a:moveTo>
                  <a:pt x="0" y="0"/>
                </a:moveTo>
                <a:lnTo>
                  <a:pt x="21600" y="21600"/>
                </a:lnTo>
              </a:path>
            </a:pathLst>
          </a:custGeom>
          <a:noFill/>
          <a:ln w="38160">
            <a:solidFill>
              <a:srgbClr val="0070c0"/>
            </a:solidFill>
            <a:headEnd len="med" type="arrow" w="med"/>
            <a:tailEnd len="med" type="arrow" w="med"/>
          </a:ln>
        </p:spPr>
        <p:style>
          <a:lnRef idx="1">
            <a:schemeClr val="accent1"/>
          </a:lnRef>
          <a:fillRef idx="0">
            <a:schemeClr val="accent1"/>
          </a:fillRef>
          <a:effectRef idx="0">
            <a:schemeClr val="accent1"/>
          </a:effectRef>
          <a:fontRef idx="minor"/>
        </p:style>
      </p:sp>
      <p:sp>
        <p:nvSpPr>
          <p:cNvPr id="3223" name="CustomShape 9"/>
          <p:cNvSpPr/>
          <p:nvPr/>
        </p:nvSpPr>
        <p:spPr>
          <a:xfrm flipV="1">
            <a:off x="6531120" y="1985760"/>
            <a:ext cx="847440" cy="993960"/>
          </a:xfrm>
          <a:custGeom>
            <a:avLst/>
            <a:gdLst/>
            <a:ahLst/>
            <a:rect l="l" t="t" r="r" b="b"/>
            <a:pathLst>
              <a:path w="21600" h="21600">
                <a:moveTo>
                  <a:pt x="0" y="0"/>
                </a:moveTo>
                <a:lnTo>
                  <a:pt x="21600" y="21600"/>
                </a:lnTo>
              </a:path>
            </a:pathLst>
          </a:custGeom>
          <a:noFill/>
          <a:ln w="38160">
            <a:solidFill>
              <a:srgbClr val="0070c0"/>
            </a:solidFill>
            <a:headEnd len="med" type="arrow" w="med"/>
            <a:tailEnd len="med" type="arrow" w="med"/>
          </a:ln>
        </p:spPr>
        <p:style>
          <a:lnRef idx="1">
            <a:schemeClr val="accent1"/>
          </a:lnRef>
          <a:fillRef idx="0">
            <a:schemeClr val="accent1"/>
          </a:fillRef>
          <a:effectRef idx="0">
            <a:schemeClr val="accent1"/>
          </a:effectRef>
          <a:fontRef idx="minor"/>
        </p:style>
      </p:sp>
      <p:sp>
        <p:nvSpPr>
          <p:cNvPr id="3224" name="CustomShape 10"/>
          <p:cNvSpPr/>
          <p:nvPr/>
        </p:nvSpPr>
        <p:spPr>
          <a:xfrm flipV="1">
            <a:off x="6683400" y="3198960"/>
            <a:ext cx="847440" cy="50400"/>
          </a:xfrm>
          <a:custGeom>
            <a:avLst/>
            <a:gdLst/>
            <a:ahLst/>
            <a:rect l="l" t="t" r="r" b="b"/>
            <a:pathLst>
              <a:path w="21600" h="21600">
                <a:moveTo>
                  <a:pt x="0" y="0"/>
                </a:moveTo>
                <a:lnTo>
                  <a:pt x="21600" y="21600"/>
                </a:lnTo>
              </a:path>
            </a:pathLst>
          </a:custGeom>
          <a:noFill/>
          <a:ln w="38160">
            <a:solidFill>
              <a:srgbClr val="0070c0"/>
            </a:solidFill>
            <a:headEnd len="med" type="arrow" w="med"/>
            <a:tailEnd len="med" type="arrow" w="med"/>
          </a:ln>
        </p:spPr>
        <p:style>
          <a:lnRef idx="1">
            <a:schemeClr val="accent1"/>
          </a:lnRef>
          <a:fillRef idx="0">
            <a:schemeClr val="accent1"/>
          </a:fillRef>
          <a:effectRef idx="0">
            <a:schemeClr val="accent1"/>
          </a:effectRef>
          <a:fontRef idx="minor"/>
        </p:style>
      </p:sp>
      <p:sp>
        <p:nvSpPr>
          <p:cNvPr id="3225" name="CustomShape 11"/>
          <p:cNvSpPr/>
          <p:nvPr/>
        </p:nvSpPr>
        <p:spPr>
          <a:xfrm>
            <a:off x="6683400" y="3503520"/>
            <a:ext cx="847440" cy="894960"/>
          </a:xfrm>
          <a:custGeom>
            <a:avLst/>
            <a:gdLst/>
            <a:ahLst/>
            <a:rect l="l" t="t" r="r" b="b"/>
            <a:pathLst>
              <a:path w="21600" h="21600">
                <a:moveTo>
                  <a:pt x="0" y="0"/>
                </a:moveTo>
                <a:lnTo>
                  <a:pt x="21600" y="21600"/>
                </a:lnTo>
              </a:path>
            </a:pathLst>
          </a:custGeom>
          <a:noFill/>
          <a:ln w="38160">
            <a:solidFill>
              <a:srgbClr val="0070c0"/>
            </a:solidFill>
            <a:headEnd len="med" type="arrow" w="med"/>
            <a:tailEnd len="med" type="arrow" w="med"/>
          </a:ln>
        </p:spPr>
        <p:style>
          <a:lnRef idx="1">
            <a:schemeClr val="accent1"/>
          </a:lnRef>
          <a:fillRef idx="0">
            <a:schemeClr val="accent1"/>
          </a:fillRef>
          <a:effectRef idx="0">
            <a:schemeClr val="accent1"/>
          </a:effectRef>
          <a:fontRef idx="minor"/>
        </p:style>
      </p:sp>
      <p:sp>
        <p:nvSpPr>
          <p:cNvPr id="3226" name="CustomShape 12"/>
          <p:cNvSpPr/>
          <p:nvPr/>
        </p:nvSpPr>
        <p:spPr>
          <a:xfrm>
            <a:off x="4879080" y="4608360"/>
            <a:ext cx="1680840" cy="1581480"/>
          </a:xfrm>
          <a:prstGeom prst="rect">
            <a:avLst/>
          </a:prstGeom>
          <a:solidFill>
            <a:schemeClr val="accent1">
              <a:lumMod val="75000"/>
            </a:schemeClr>
          </a:solidFill>
          <a:ln>
            <a:solidFill>
              <a:srgbClr val="333f4f"/>
            </a:solidFill>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wrap="none" lIns="90000" rIns="90000" tIns="45000" bIns="45000" anchor="t">
            <a:spAutoFit/>
          </a:bodyPr>
          <a:p>
            <a:pPr>
              <a:lnSpc>
                <a:spcPct val="100000"/>
              </a:lnSpc>
              <a:buNone/>
            </a:pPr>
            <a:r>
              <a:rPr b="0" lang="es-ES_tradnl" sz="1400" spc="-1" strike="noStrike">
                <a:solidFill>
                  <a:srgbClr val="de8b74"/>
                </a:solidFill>
                <a:latin typeface="Righteous"/>
                <a:ea typeface="Tahoma"/>
              </a:rPr>
              <a:t>Python</a:t>
            </a:r>
            <a:endParaRPr b="0" lang="en-US" sz="1400" spc="-1" strike="noStrike">
              <a:latin typeface="Arial"/>
            </a:endParaRPr>
          </a:p>
          <a:p>
            <a:pPr>
              <a:lnSpc>
                <a:spcPct val="100000"/>
              </a:lnSpc>
              <a:buNone/>
            </a:pPr>
            <a:r>
              <a:rPr b="0" lang="es-ES_tradnl" sz="1400" spc="-1" strike="noStrike">
                <a:solidFill>
                  <a:srgbClr val="de8b74"/>
                </a:solidFill>
                <a:latin typeface="Righteous"/>
                <a:ea typeface="Tahoma"/>
              </a:rPr>
              <a:t>Java</a:t>
            </a:r>
            <a:endParaRPr b="0" lang="en-US" sz="1400" spc="-1" strike="noStrike">
              <a:latin typeface="Arial"/>
            </a:endParaRPr>
          </a:p>
          <a:p>
            <a:pPr>
              <a:lnSpc>
                <a:spcPct val="100000"/>
              </a:lnSpc>
              <a:buNone/>
            </a:pPr>
            <a:r>
              <a:rPr b="0" lang="es-ES_tradnl" sz="1400" spc="-1" strike="noStrike">
                <a:solidFill>
                  <a:srgbClr val="de8b74"/>
                </a:solidFill>
                <a:latin typeface="Righteous"/>
                <a:ea typeface="Tahoma"/>
              </a:rPr>
              <a:t>JavaScript(Node)</a:t>
            </a:r>
            <a:endParaRPr b="0" lang="en-US" sz="1400" spc="-1" strike="noStrike">
              <a:latin typeface="Arial"/>
            </a:endParaRPr>
          </a:p>
          <a:p>
            <a:pPr>
              <a:lnSpc>
                <a:spcPct val="100000"/>
              </a:lnSpc>
              <a:buNone/>
            </a:pPr>
            <a:r>
              <a:rPr b="0" lang="es-ES_tradnl" sz="1400" spc="-1" strike="noStrike">
                <a:solidFill>
                  <a:srgbClr val="de8b74"/>
                </a:solidFill>
                <a:latin typeface="Righteous"/>
                <a:ea typeface="Tahoma"/>
              </a:rPr>
              <a:t>SQL</a:t>
            </a:r>
            <a:endParaRPr b="0" lang="en-US" sz="1400" spc="-1" strike="noStrike">
              <a:latin typeface="Arial"/>
            </a:endParaRPr>
          </a:p>
          <a:p>
            <a:pPr>
              <a:lnSpc>
                <a:spcPct val="100000"/>
              </a:lnSpc>
              <a:buNone/>
            </a:pPr>
            <a:r>
              <a:rPr b="0" lang="es-ES_tradnl" sz="1400" spc="-1" strike="noStrike">
                <a:solidFill>
                  <a:srgbClr val="de8b74"/>
                </a:solidFill>
                <a:latin typeface="Righteous"/>
                <a:ea typeface="Tahoma"/>
              </a:rPr>
              <a:t>PHP</a:t>
            </a:r>
            <a:endParaRPr b="0" lang="en-US" sz="1400" spc="-1" strike="noStrike">
              <a:latin typeface="Arial"/>
            </a:endParaRPr>
          </a:p>
          <a:p>
            <a:pPr>
              <a:lnSpc>
                <a:spcPct val="100000"/>
              </a:lnSpc>
              <a:buNone/>
            </a:pPr>
            <a:r>
              <a:rPr b="0" lang="es-ES_tradnl" sz="1400" spc="-1" strike="noStrike">
                <a:solidFill>
                  <a:srgbClr val="de8b74"/>
                </a:solidFill>
                <a:latin typeface="Righteous"/>
                <a:ea typeface="Tahoma"/>
              </a:rPr>
              <a:t>ASPX</a:t>
            </a:r>
            <a:endParaRPr b="0" lang="en-US" sz="1400" spc="-1" strike="noStrike">
              <a:latin typeface="Arial"/>
            </a:endParaRPr>
          </a:p>
          <a:p>
            <a:pPr>
              <a:lnSpc>
                <a:spcPct val="100000"/>
              </a:lnSpc>
              <a:buNone/>
            </a:pPr>
            <a:r>
              <a:rPr b="0" lang="es-ES_tradnl" sz="1400" spc="-1" strike="noStrike">
                <a:solidFill>
                  <a:srgbClr val="de8b74"/>
                </a:solidFill>
                <a:latin typeface="Righteous"/>
                <a:ea typeface="Tahoma"/>
              </a:rPr>
              <a:t>……</a:t>
            </a:r>
            <a:endParaRPr b="0" lang="en-US" sz="1400" spc="-1" strike="noStrike">
              <a:latin typeface="Arial"/>
            </a:endParaRPr>
          </a:p>
        </p:txBody>
      </p:sp>
      <p:sp>
        <p:nvSpPr>
          <p:cNvPr id="3227" name="CustomShape 13"/>
          <p:cNvSpPr/>
          <p:nvPr/>
        </p:nvSpPr>
        <p:spPr>
          <a:xfrm>
            <a:off x="4088160" y="1659600"/>
            <a:ext cx="131976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_tradnl" sz="1400" spc="-1" strike="noStrike">
                <a:solidFill>
                  <a:srgbClr val="ffffff"/>
                </a:solidFill>
                <a:latin typeface="Righteous"/>
                <a:ea typeface="Arial"/>
              </a:rPr>
              <a:t>Geoservicios</a:t>
            </a:r>
            <a:endParaRPr b="0" lang="en-US" sz="1400" spc="-1" strike="noStrike">
              <a:latin typeface="Arial"/>
            </a:endParaRPr>
          </a:p>
        </p:txBody>
      </p:sp>
      <p:sp>
        <p:nvSpPr>
          <p:cNvPr id="3228" name="CustomShape 14"/>
          <p:cNvSpPr/>
          <p:nvPr/>
        </p:nvSpPr>
        <p:spPr>
          <a:xfrm>
            <a:off x="7446240" y="5979960"/>
            <a:ext cx="105588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_tradnl" sz="1400" spc="-1" strike="noStrike">
                <a:solidFill>
                  <a:srgbClr val="ffffff"/>
                </a:solidFill>
                <a:latin typeface="Righteous"/>
                <a:ea typeface="Arial"/>
              </a:rPr>
              <a:t>Pirámides</a:t>
            </a:r>
            <a:endParaRPr b="0" lang="en-US" sz="1400" spc="-1" strike="noStrike">
              <a:latin typeface="Arial"/>
            </a:endParaRPr>
          </a:p>
        </p:txBody>
      </p:sp>
      <p:sp>
        <p:nvSpPr>
          <p:cNvPr id="3229" name="CustomShape 15"/>
          <p:cNvSpPr/>
          <p:nvPr/>
        </p:nvSpPr>
        <p:spPr>
          <a:xfrm>
            <a:off x="7484400" y="778320"/>
            <a:ext cx="69768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_tradnl" sz="1400" spc="-1" strike="noStrike">
                <a:solidFill>
                  <a:srgbClr val="ffffff"/>
                </a:solidFill>
                <a:latin typeface="Righteous"/>
                <a:ea typeface="Arial"/>
              </a:rPr>
              <a:t>BBDD</a:t>
            </a:r>
            <a:endParaRPr b="0" lang="en-US" sz="1400" spc="-1" strike="noStrike">
              <a:latin typeface="Arial"/>
            </a:endParaRPr>
          </a:p>
        </p:txBody>
      </p:sp>
    </p:spTree>
  </p:cSld>
  <mc:AlternateContent>
    <mc:Choice Requires="p14">
      <p:transition spd="slow" p14:dur="2000"/>
    </mc:Choice>
    <mc:Fallback>
      <p:transition spd="slow"/>
    </mc:Fallback>
  </mc:AlternateContent>
  <p:timing>
    <p:tnLst>
      <p:par>
        <p:cTn id="40" dur="indefinite" restart="never" nodeType="tmRoot">
          <p:childTnLst>
            <p:seq>
              <p:cTn id="41" dur="indefinite" nodeType="mainSeq">
                <p:childTnLst>
                  <p:par>
                    <p:cTn id="42" fill="hold">
                      <p:stCondLst>
                        <p:cond delay="indefinite"/>
                      </p:stCondLst>
                      <p:childTnLst>
                        <p:par>
                          <p:cTn id="43" fill="hold">
                            <p:stCondLst>
                              <p:cond delay="0"/>
                            </p:stCondLst>
                            <p:childTnLst>
                              <p:par>
                                <p:cTn id="44" nodeType="clickEffect" fill="hold" presetClass="entr" presetID="10">
                                  <p:stCondLst>
                                    <p:cond delay="0"/>
                                  </p:stCondLst>
                                  <p:childTnLst>
                                    <p:set>
                                      <p:cBhvr>
                                        <p:cTn id="45" dur="1" fill="hold">
                                          <p:stCondLst>
                                            <p:cond delay="0"/>
                                          </p:stCondLst>
                                        </p:cTn>
                                        <p:tgtEl>
                                          <p:spTgt spid="3215"/>
                                        </p:tgtEl>
                                        <p:attrNameLst>
                                          <p:attrName>style.visibility</p:attrName>
                                        </p:attrNameLst>
                                      </p:cBhvr>
                                      <p:to>
                                        <p:strVal val="visible"/>
                                      </p:to>
                                    </p:set>
                                    <p:animEffect filter="fade" transition="in">
                                      <p:cBhvr additive="repl">
                                        <p:cTn id="46" dur="500"/>
                                        <p:tgtEl>
                                          <p:spTgt spid="3215"/>
                                        </p:tgtEl>
                                      </p:cBhvr>
                                    </p:animEffect>
                                  </p:childTnLst>
                                </p:cTn>
                              </p:par>
                            </p:childTnLst>
                          </p:cTn>
                        </p:par>
                      </p:childTnLst>
                    </p:cTn>
                  </p:par>
                  <p:par>
                    <p:cTn id="47" fill="hold">
                      <p:stCondLst>
                        <p:cond delay="indefinite"/>
                      </p:stCondLst>
                      <p:childTnLst>
                        <p:par>
                          <p:cTn id="48" fill="hold">
                            <p:stCondLst>
                              <p:cond delay="0"/>
                            </p:stCondLst>
                            <p:childTnLst>
                              <p:par>
                                <p:cTn id="49" nodeType="clickEffect" fill="hold" presetClass="entr" presetID="10">
                                  <p:stCondLst>
                                    <p:cond delay="0"/>
                                  </p:stCondLst>
                                  <p:childTnLst>
                                    <p:set>
                                      <p:cBhvr>
                                        <p:cTn id="50" dur="1" fill="hold">
                                          <p:stCondLst>
                                            <p:cond delay="0"/>
                                          </p:stCondLst>
                                        </p:cTn>
                                        <p:tgtEl>
                                          <p:spTgt spid="3216"/>
                                        </p:tgtEl>
                                        <p:attrNameLst>
                                          <p:attrName>style.visibility</p:attrName>
                                        </p:attrNameLst>
                                      </p:cBhvr>
                                      <p:to>
                                        <p:strVal val="visible"/>
                                      </p:to>
                                    </p:set>
                                    <p:animEffect filter="fade" transition="in">
                                      <p:cBhvr additive="repl">
                                        <p:cTn id="51" dur="500"/>
                                        <p:tgtEl>
                                          <p:spTgt spid="3216"/>
                                        </p:tgtEl>
                                      </p:cBhvr>
                                    </p:animEffect>
                                  </p:childTnLst>
                                </p:cTn>
                              </p:par>
                              <p:par>
                                <p:cTn id="52" nodeType="withEffect" fill="hold" presetClass="entr" presetID="10">
                                  <p:stCondLst>
                                    <p:cond delay="0"/>
                                  </p:stCondLst>
                                  <p:childTnLst>
                                    <p:set>
                                      <p:cBhvr>
                                        <p:cTn id="53" dur="1" fill="hold">
                                          <p:stCondLst>
                                            <p:cond delay="0"/>
                                          </p:stCondLst>
                                        </p:cTn>
                                        <p:tgtEl>
                                          <p:spTgt spid="3217"/>
                                        </p:tgtEl>
                                        <p:attrNameLst>
                                          <p:attrName>style.visibility</p:attrName>
                                        </p:attrNameLst>
                                      </p:cBhvr>
                                      <p:to>
                                        <p:strVal val="visible"/>
                                      </p:to>
                                    </p:set>
                                    <p:animEffect filter="fade" transition="in">
                                      <p:cBhvr additive="repl">
                                        <p:cTn id="54" dur="500"/>
                                        <p:tgtEl>
                                          <p:spTgt spid="3217"/>
                                        </p:tgtEl>
                                      </p:cBhvr>
                                    </p:animEffect>
                                  </p:childTnLst>
                                </p:cTn>
                              </p:par>
                            </p:childTnLst>
                          </p:cTn>
                        </p:par>
                      </p:childTnLst>
                    </p:cTn>
                  </p:par>
                  <p:par>
                    <p:cTn id="55" fill="hold">
                      <p:stCondLst>
                        <p:cond delay="indefinite"/>
                      </p:stCondLst>
                      <p:childTnLst>
                        <p:par>
                          <p:cTn id="56" fill="hold">
                            <p:stCondLst>
                              <p:cond delay="0"/>
                            </p:stCondLst>
                            <p:childTnLst>
                              <p:par>
                                <p:cTn id="57" nodeType="clickEffect" fill="hold" presetClass="entr" presetID="10">
                                  <p:stCondLst>
                                    <p:cond delay="0"/>
                                  </p:stCondLst>
                                  <p:childTnLst>
                                    <p:set>
                                      <p:cBhvr>
                                        <p:cTn id="58" dur="1" fill="hold">
                                          <p:stCondLst>
                                            <p:cond delay="0"/>
                                          </p:stCondLst>
                                        </p:cTn>
                                        <p:tgtEl>
                                          <p:spTgt spid="3207"/>
                                        </p:tgtEl>
                                        <p:attrNameLst>
                                          <p:attrName>style.visibility</p:attrName>
                                        </p:attrNameLst>
                                      </p:cBhvr>
                                      <p:to>
                                        <p:strVal val="visible"/>
                                      </p:to>
                                    </p:set>
                                    <p:animEffect filter="fade" transition="in">
                                      <p:cBhvr additive="repl">
                                        <p:cTn id="59" dur="500"/>
                                        <p:tgtEl>
                                          <p:spTgt spid="3207"/>
                                        </p:tgtEl>
                                      </p:cBhvr>
                                    </p:animEffect>
                                  </p:childTnLst>
                                </p:cTn>
                              </p:par>
                            </p:childTnLst>
                          </p:cTn>
                        </p:par>
                      </p:childTnLst>
                    </p:cTn>
                  </p:par>
                  <p:par>
                    <p:cTn id="60" fill="hold">
                      <p:stCondLst>
                        <p:cond delay="indefinite"/>
                      </p:stCondLst>
                      <p:childTnLst>
                        <p:par>
                          <p:cTn id="61" fill="hold">
                            <p:stCondLst>
                              <p:cond delay="0"/>
                            </p:stCondLst>
                            <p:childTnLst>
                              <p:par>
                                <p:cTn id="62" nodeType="clickEffect" fill="hold" presetClass="entr" presetID="10">
                                  <p:stCondLst>
                                    <p:cond delay="0"/>
                                  </p:stCondLst>
                                  <p:childTnLst>
                                    <p:set>
                                      <p:cBhvr>
                                        <p:cTn id="63" dur="1" fill="hold">
                                          <p:stCondLst>
                                            <p:cond delay="0"/>
                                          </p:stCondLst>
                                        </p:cTn>
                                        <p:tgtEl>
                                          <p:spTgt spid="3218"/>
                                        </p:tgtEl>
                                        <p:attrNameLst>
                                          <p:attrName>style.visibility</p:attrName>
                                        </p:attrNameLst>
                                      </p:cBhvr>
                                      <p:to>
                                        <p:strVal val="visible"/>
                                      </p:to>
                                    </p:set>
                                    <p:animEffect filter="fade" transition="in">
                                      <p:cBhvr additive="repl">
                                        <p:cTn id="64" dur="500"/>
                                        <p:tgtEl>
                                          <p:spTgt spid="3218"/>
                                        </p:tgtEl>
                                      </p:cBhvr>
                                    </p:animEffect>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10">
                                  <p:stCondLst>
                                    <p:cond delay="0"/>
                                  </p:stCondLst>
                                  <p:childTnLst>
                                    <p:set>
                                      <p:cBhvr>
                                        <p:cTn id="68" dur="1" fill="hold">
                                          <p:stCondLst>
                                            <p:cond delay="0"/>
                                          </p:stCondLst>
                                        </p:cTn>
                                        <p:tgtEl>
                                          <p:spTgt spid="3206"/>
                                        </p:tgtEl>
                                        <p:attrNameLst>
                                          <p:attrName>style.visibility</p:attrName>
                                        </p:attrNameLst>
                                      </p:cBhvr>
                                      <p:to>
                                        <p:strVal val="visible"/>
                                      </p:to>
                                    </p:set>
                                    <p:animEffect filter="fade" transition="in">
                                      <p:cBhvr additive="repl">
                                        <p:cTn id="69" dur="500"/>
                                        <p:tgtEl>
                                          <p:spTgt spid="3206"/>
                                        </p:tgtEl>
                                      </p:cBhvr>
                                    </p:animEffect>
                                  </p:childTnLst>
                                </p:cTn>
                              </p:par>
                              <p:par>
                                <p:cTn id="70" nodeType="withEffect" fill="hold" presetClass="entr" presetID="10">
                                  <p:stCondLst>
                                    <p:cond delay="0"/>
                                  </p:stCondLst>
                                  <p:childTnLst>
                                    <p:set>
                                      <p:cBhvr>
                                        <p:cTn id="71" dur="1" fill="hold">
                                          <p:stCondLst>
                                            <p:cond delay="0"/>
                                          </p:stCondLst>
                                        </p:cTn>
                                        <p:tgtEl>
                                          <p:spTgt spid="3214"/>
                                        </p:tgtEl>
                                        <p:attrNameLst>
                                          <p:attrName>style.visibility</p:attrName>
                                        </p:attrNameLst>
                                      </p:cBhvr>
                                      <p:to>
                                        <p:strVal val="visible"/>
                                      </p:to>
                                    </p:set>
                                    <p:animEffect filter="fade" transition="in">
                                      <p:cBhvr additive="repl">
                                        <p:cTn id="72" dur="500"/>
                                        <p:tgtEl>
                                          <p:spTgt spid="3214"/>
                                        </p:tgtEl>
                                      </p:cBhvr>
                                    </p:animEffec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0">
                                  <p:stCondLst>
                                    <p:cond delay="0"/>
                                  </p:stCondLst>
                                  <p:childTnLst>
                                    <p:set>
                                      <p:cBhvr>
                                        <p:cTn id="76" dur="1" fill="hold">
                                          <p:stCondLst>
                                            <p:cond delay="0"/>
                                          </p:stCondLst>
                                        </p:cTn>
                                        <p:tgtEl>
                                          <p:spTgt spid="3220"/>
                                        </p:tgtEl>
                                        <p:attrNameLst>
                                          <p:attrName>style.visibility</p:attrName>
                                        </p:attrNameLst>
                                      </p:cBhvr>
                                      <p:to>
                                        <p:strVal val="visible"/>
                                      </p:to>
                                    </p:set>
                                    <p:animEffect filter="fade" transition="in">
                                      <p:cBhvr additive="repl">
                                        <p:cTn id="77" dur="500"/>
                                        <p:tgtEl>
                                          <p:spTgt spid="3220"/>
                                        </p:tgtEl>
                                      </p:cBhvr>
                                    </p:animEffect>
                                  </p:childTnLst>
                                </p:cTn>
                              </p:par>
                              <p:par>
                                <p:cTn id="78" nodeType="withEffect" fill="hold" presetClass="entr" presetID="10">
                                  <p:stCondLst>
                                    <p:cond delay="0"/>
                                  </p:stCondLst>
                                  <p:childTnLst>
                                    <p:set>
                                      <p:cBhvr>
                                        <p:cTn id="79" dur="1" fill="hold">
                                          <p:stCondLst>
                                            <p:cond delay="0"/>
                                          </p:stCondLst>
                                        </p:cTn>
                                        <p:tgtEl>
                                          <p:spTgt spid="3219"/>
                                        </p:tgtEl>
                                        <p:attrNameLst>
                                          <p:attrName>style.visibility</p:attrName>
                                        </p:attrNameLst>
                                      </p:cBhvr>
                                      <p:to>
                                        <p:strVal val="visible"/>
                                      </p:to>
                                    </p:set>
                                    <p:animEffect filter="fade" transition="in">
                                      <p:cBhvr additive="repl">
                                        <p:cTn id="80" dur="500"/>
                                        <p:tgtEl>
                                          <p:spTgt spid="3219"/>
                                        </p:tgtEl>
                                      </p:cBhvr>
                                    </p:animEffect>
                                  </p:childTnLst>
                                </p:cTn>
                              </p:par>
                            </p:childTnLst>
                          </p:cTn>
                        </p:par>
                      </p:childTnLst>
                    </p:cTn>
                  </p:par>
                  <p:par>
                    <p:cTn id="81" fill="hold">
                      <p:stCondLst>
                        <p:cond delay="indefinite"/>
                      </p:stCondLst>
                      <p:childTnLst>
                        <p:par>
                          <p:cTn id="82" fill="hold">
                            <p:stCondLst>
                              <p:cond delay="0"/>
                            </p:stCondLst>
                            <p:childTnLst>
                              <p:par>
                                <p:cTn id="83" nodeType="clickEffect" fill="hold" presetClass="entr" presetID="10">
                                  <p:stCondLst>
                                    <p:cond delay="0"/>
                                  </p:stCondLst>
                                  <p:childTnLst>
                                    <p:set>
                                      <p:cBhvr>
                                        <p:cTn id="84" dur="1" fill="hold">
                                          <p:stCondLst>
                                            <p:cond delay="0"/>
                                          </p:stCondLst>
                                        </p:cTn>
                                        <p:tgtEl>
                                          <p:spTgt spid="3221"/>
                                        </p:tgtEl>
                                        <p:attrNameLst>
                                          <p:attrName>style.visibility</p:attrName>
                                        </p:attrNameLst>
                                      </p:cBhvr>
                                      <p:to>
                                        <p:strVal val="visible"/>
                                      </p:to>
                                    </p:set>
                                    <p:animEffect filter="fade" transition="in">
                                      <p:cBhvr additive="repl">
                                        <p:cTn id="85" dur="500"/>
                                        <p:tgtEl>
                                          <p:spTgt spid="3221"/>
                                        </p:tgtEl>
                                      </p:cBhvr>
                                    </p:animEffect>
                                  </p:childTnLst>
                                </p:cTn>
                              </p:par>
                              <p:par>
                                <p:cTn id="86" nodeType="withEffect" fill="hold" presetClass="entr" presetID="10">
                                  <p:stCondLst>
                                    <p:cond delay="0"/>
                                  </p:stCondLst>
                                  <p:childTnLst>
                                    <p:set>
                                      <p:cBhvr>
                                        <p:cTn id="87" dur="1" fill="hold">
                                          <p:stCondLst>
                                            <p:cond delay="0"/>
                                          </p:stCondLst>
                                        </p:cTn>
                                        <p:tgtEl>
                                          <p:spTgt spid="3222"/>
                                        </p:tgtEl>
                                        <p:attrNameLst>
                                          <p:attrName>style.visibility</p:attrName>
                                        </p:attrNameLst>
                                      </p:cBhvr>
                                      <p:to>
                                        <p:strVal val="visible"/>
                                      </p:to>
                                    </p:set>
                                    <p:animEffect filter="fade" transition="in">
                                      <p:cBhvr additive="repl">
                                        <p:cTn id="88" dur="500"/>
                                        <p:tgtEl>
                                          <p:spTgt spid="3222"/>
                                        </p:tgtEl>
                                      </p:cBhvr>
                                    </p:animEffec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10">
                                  <p:stCondLst>
                                    <p:cond delay="0"/>
                                  </p:stCondLst>
                                  <p:childTnLst>
                                    <p:set>
                                      <p:cBhvr>
                                        <p:cTn id="92" dur="1" fill="hold">
                                          <p:stCondLst>
                                            <p:cond delay="0"/>
                                          </p:stCondLst>
                                        </p:cTn>
                                        <p:tgtEl>
                                          <p:spTgt spid="3212"/>
                                        </p:tgtEl>
                                        <p:attrNameLst>
                                          <p:attrName>style.visibility</p:attrName>
                                        </p:attrNameLst>
                                      </p:cBhvr>
                                      <p:to>
                                        <p:strVal val="visible"/>
                                      </p:to>
                                    </p:set>
                                    <p:animEffect filter="fade" transition="in">
                                      <p:cBhvr additive="repl">
                                        <p:cTn id="93" dur="500"/>
                                        <p:tgtEl>
                                          <p:spTgt spid="3212"/>
                                        </p:tgtEl>
                                      </p:cBhvr>
                                    </p:animEffect>
                                  </p:childTnLst>
                                </p:cTn>
                              </p:par>
                              <p:par>
                                <p:cTn id="94" nodeType="withEffect" fill="hold" presetClass="entr" presetID="10">
                                  <p:stCondLst>
                                    <p:cond delay="0"/>
                                  </p:stCondLst>
                                  <p:childTnLst>
                                    <p:set>
                                      <p:cBhvr>
                                        <p:cTn id="95" dur="1" fill="hold">
                                          <p:stCondLst>
                                            <p:cond delay="0"/>
                                          </p:stCondLst>
                                        </p:cTn>
                                        <p:tgtEl>
                                          <p:spTgt spid="3211"/>
                                        </p:tgtEl>
                                        <p:attrNameLst>
                                          <p:attrName>style.visibility</p:attrName>
                                        </p:attrNameLst>
                                      </p:cBhvr>
                                      <p:to>
                                        <p:strVal val="visible"/>
                                      </p:to>
                                    </p:set>
                                    <p:animEffect filter="fade" transition="in">
                                      <p:cBhvr additive="repl">
                                        <p:cTn id="96" dur="500"/>
                                        <p:tgtEl>
                                          <p:spTgt spid="3211"/>
                                        </p:tgtEl>
                                      </p:cBhvr>
                                    </p:animEffect>
                                  </p:childTnLst>
                                </p:cTn>
                              </p:par>
                            </p:childTnLst>
                          </p:cTn>
                        </p:par>
                      </p:childTnLst>
                    </p:cTn>
                  </p:par>
                  <p:par>
                    <p:cTn id="97" fill="hold">
                      <p:stCondLst>
                        <p:cond delay="indefinite"/>
                      </p:stCondLst>
                      <p:childTnLst>
                        <p:par>
                          <p:cTn id="98" fill="hold">
                            <p:stCondLst>
                              <p:cond delay="0"/>
                            </p:stCondLst>
                            <p:childTnLst>
                              <p:par>
                                <p:cTn id="99" nodeType="clickEffect" fill="hold" presetClass="entr" presetID="10">
                                  <p:stCondLst>
                                    <p:cond delay="0"/>
                                  </p:stCondLst>
                                  <p:childTnLst>
                                    <p:set>
                                      <p:cBhvr>
                                        <p:cTn id="100" dur="1" fill="hold">
                                          <p:stCondLst>
                                            <p:cond delay="0"/>
                                          </p:stCondLst>
                                        </p:cTn>
                                        <p:tgtEl>
                                          <p:spTgt spid="3208"/>
                                        </p:tgtEl>
                                        <p:attrNameLst>
                                          <p:attrName>style.visibility</p:attrName>
                                        </p:attrNameLst>
                                      </p:cBhvr>
                                      <p:to>
                                        <p:strVal val="visible"/>
                                      </p:to>
                                    </p:set>
                                    <p:animEffect filter="fade" transition="in">
                                      <p:cBhvr additive="repl">
                                        <p:cTn id="101" dur="500"/>
                                        <p:tgtEl>
                                          <p:spTgt spid="3208"/>
                                        </p:tgtEl>
                                      </p:cBhvr>
                                    </p:animEffect>
                                  </p:childTnLst>
                                </p:cTn>
                              </p:par>
                              <p:par>
                                <p:cTn id="102" nodeType="withEffect" fill="hold" presetClass="entr" presetID="10">
                                  <p:stCondLst>
                                    <p:cond delay="0"/>
                                  </p:stCondLst>
                                  <p:childTnLst>
                                    <p:set>
                                      <p:cBhvr>
                                        <p:cTn id="103" dur="1" fill="hold">
                                          <p:stCondLst>
                                            <p:cond delay="0"/>
                                          </p:stCondLst>
                                        </p:cTn>
                                        <p:tgtEl>
                                          <p:spTgt spid="3223"/>
                                        </p:tgtEl>
                                        <p:attrNameLst>
                                          <p:attrName>style.visibility</p:attrName>
                                        </p:attrNameLst>
                                      </p:cBhvr>
                                      <p:to>
                                        <p:strVal val="visible"/>
                                      </p:to>
                                    </p:set>
                                    <p:animEffect filter="fade" transition="in">
                                      <p:cBhvr additive="repl">
                                        <p:cTn id="104" dur="500"/>
                                        <p:tgtEl>
                                          <p:spTgt spid="3223"/>
                                        </p:tgtEl>
                                      </p:cBhvr>
                                    </p:animEffect>
                                  </p:childTnLst>
                                </p:cTn>
                              </p:par>
                            </p:childTnLst>
                          </p:cTn>
                        </p:par>
                      </p:childTnLst>
                    </p:cTn>
                  </p:par>
                  <p:par>
                    <p:cTn id="105" fill="hold">
                      <p:stCondLst>
                        <p:cond delay="indefinite"/>
                      </p:stCondLst>
                      <p:childTnLst>
                        <p:par>
                          <p:cTn id="106" fill="hold">
                            <p:stCondLst>
                              <p:cond delay="0"/>
                            </p:stCondLst>
                            <p:childTnLst>
                              <p:par>
                                <p:cTn id="107" nodeType="clickEffect" fill="hold" presetClass="entr" presetID="10">
                                  <p:stCondLst>
                                    <p:cond delay="0"/>
                                  </p:stCondLst>
                                  <p:childTnLst>
                                    <p:set>
                                      <p:cBhvr>
                                        <p:cTn id="108" dur="1" fill="hold">
                                          <p:stCondLst>
                                            <p:cond delay="0"/>
                                          </p:stCondLst>
                                        </p:cTn>
                                        <p:tgtEl>
                                          <p:spTgt spid="3209"/>
                                        </p:tgtEl>
                                        <p:attrNameLst>
                                          <p:attrName>style.visibility</p:attrName>
                                        </p:attrNameLst>
                                      </p:cBhvr>
                                      <p:to>
                                        <p:strVal val="visible"/>
                                      </p:to>
                                    </p:set>
                                    <p:animEffect filter="fade" transition="in">
                                      <p:cBhvr additive="repl">
                                        <p:cTn id="109" dur="500"/>
                                        <p:tgtEl>
                                          <p:spTgt spid="3209"/>
                                        </p:tgtEl>
                                      </p:cBhvr>
                                    </p:animEffect>
                                  </p:childTnLst>
                                </p:cTn>
                              </p:par>
                              <p:par>
                                <p:cTn id="110" nodeType="withEffect" fill="hold" presetClass="entr" presetID="10">
                                  <p:stCondLst>
                                    <p:cond delay="0"/>
                                  </p:stCondLst>
                                  <p:childTnLst>
                                    <p:set>
                                      <p:cBhvr>
                                        <p:cTn id="111" dur="1" fill="hold">
                                          <p:stCondLst>
                                            <p:cond delay="0"/>
                                          </p:stCondLst>
                                        </p:cTn>
                                        <p:tgtEl>
                                          <p:spTgt spid="3224"/>
                                        </p:tgtEl>
                                        <p:attrNameLst>
                                          <p:attrName>style.visibility</p:attrName>
                                        </p:attrNameLst>
                                      </p:cBhvr>
                                      <p:to>
                                        <p:strVal val="visible"/>
                                      </p:to>
                                    </p:set>
                                    <p:animEffect filter="fade" transition="in">
                                      <p:cBhvr additive="repl">
                                        <p:cTn id="112" dur="500"/>
                                        <p:tgtEl>
                                          <p:spTgt spid="3224"/>
                                        </p:tgtEl>
                                      </p:cBhvr>
                                    </p:animEffect>
                                  </p:childTnLst>
                                </p:cTn>
                              </p:par>
                            </p:childTnLst>
                          </p:cTn>
                        </p:par>
                      </p:childTnLst>
                    </p:cTn>
                  </p:par>
                  <p:par>
                    <p:cTn id="113" fill="hold">
                      <p:stCondLst>
                        <p:cond delay="indefinite"/>
                      </p:stCondLst>
                      <p:childTnLst>
                        <p:par>
                          <p:cTn id="114" fill="hold">
                            <p:stCondLst>
                              <p:cond delay="0"/>
                            </p:stCondLst>
                            <p:childTnLst>
                              <p:par>
                                <p:cTn id="115" nodeType="clickEffect" fill="hold" presetClass="entr" presetID="10">
                                  <p:stCondLst>
                                    <p:cond delay="0"/>
                                  </p:stCondLst>
                                  <p:childTnLst>
                                    <p:set>
                                      <p:cBhvr>
                                        <p:cTn id="116" dur="1" fill="hold">
                                          <p:stCondLst>
                                            <p:cond delay="0"/>
                                          </p:stCondLst>
                                        </p:cTn>
                                        <p:tgtEl>
                                          <p:spTgt spid="3213"/>
                                        </p:tgtEl>
                                        <p:attrNameLst>
                                          <p:attrName>style.visibility</p:attrName>
                                        </p:attrNameLst>
                                      </p:cBhvr>
                                      <p:to>
                                        <p:strVal val="visible"/>
                                      </p:to>
                                    </p:set>
                                    <p:animEffect filter="fade" transition="in">
                                      <p:cBhvr additive="repl">
                                        <p:cTn id="117" dur="500"/>
                                        <p:tgtEl>
                                          <p:spTgt spid="3213"/>
                                        </p:tgtEl>
                                      </p:cBhvr>
                                    </p:animEffect>
                                  </p:childTnLst>
                                </p:cTn>
                              </p:par>
                              <p:par>
                                <p:cTn id="118" nodeType="withEffect" fill="hold" presetClass="entr" presetID="10">
                                  <p:stCondLst>
                                    <p:cond delay="0"/>
                                  </p:stCondLst>
                                  <p:childTnLst>
                                    <p:set>
                                      <p:cBhvr>
                                        <p:cTn id="119" dur="1" fill="hold">
                                          <p:stCondLst>
                                            <p:cond delay="0"/>
                                          </p:stCondLst>
                                        </p:cTn>
                                        <p:tgtEl>
                                          <p:spTgt spid="3225"/>
                                        </p:tgtEl>
                                        <p:attrNameLst>
                                          <p:attrName>style.visibility</p:attrName>
                                        </p:attrNameLst>
                                      </p:cBhvr>
                                      <p:to>
                                        <p:strVal val="visible"/>
                                      </p:to>
                                    </p:set>
                                    <p:animEffect filter="fade" transition="in">
                                      <p:cBhvr additive="repl">
                                        <p:cTn id="120" dur="500"/>
                                        <p:tgtEl>
                                          <p:spTgt spid="3225"/>
                                        </p:tgtEl>
                                      </p:cBhvr>
                                    </p:animEffect>
                                  </p:childTnLst>
                                </p:cTn>
                              </p:par>
                            </p:childTnLst>
                          </p:cTn>
                        </p:par>
                      </p:childTnLst>
                    </p:cTn>
                  </p:par>
                  <p:par>
                    <p:cTn id="121" fill="hold">
                      <p:stCondLst>
                        <p:cond delay="indefinite"/>
                      </p:stCondLst>
                      <p:childTnLst>
                        <p:par>
                          <p:cTn id="122" fill="hold">
                            <p:stCondLst>
                              <p:cond delay="0"/>
                            </p:stCondLst>
                            <p:childTnLst>
                              <p:par>
                                <p:cTn id="123" nodeType="clickEffect" fill="hold" presetClass="entr" presetID="10">
                                  <p:stCondLst>
                                    <p:cond delay="0"/>
                                  </p:stCondLst>
                                  <p:childTnLst>
                                    <p:set>
                                      <p:cBhvr>
                                        <p:cTn id="124" dur="1" fill="hold">
                                          <p:stCondLst>
                                            <p:cond delay="0"/>
                                          </p:stCondLst>
                                        </p:cTn>
                                        <p:tgtEl>
                                          <p:spTgt spid="3210"/>
                                        </p:tgtEl>
                                        <p:attrNameLst>
                                          <p:attrName>style.visibility</p:attrName>
                                        </p:attrNameLst>
                                      </p:cBhvr>
                                      <p:to>
                                        <p:strVal val="visible"/>
                                      </p:to>
                                    </p:set>
                                    <p:animEffect filter="fade" transition="in">
                                      <p:cBhvr additive="repl">
                                        <p:cTn id="125" dur="500"/>
                                        <p:tgtEl>
                                          <p:spTgt spid="3210"/>
                                        </p:tgtEl>
                                      </p:cBhvr>
                                    </p:animEffect>
                                  </p:childTnLst>
                                </p:cTn>
                              </p:par>
                            </p:childTnLst>
                          </p:cTn>
                        </p:par>
                      </p:childTnLst>
                    </p:cTn>
                  </p:par>
                  <p:par>
                    <p:cTn id="126" fill="hold">
                      <p:stCondLst>
                        <p:cond delay="indefinite"/>
                      </p:stCondLst>
                      <p:childTnLst>
                        <p:par>
                          <p:cTn id="127" fill="hold">
                            <p:stCondLst>
                              <p:cond delay="0"/>
                            </p:stCondLst>
                            <p:childTnLst>
                              <p:par>
                                <p:cTn id="128" nodeType="clickEffect" fill="hold" presetClass="entr" presetID="10">
                                  <p:stCondLst>
                                    <p:cond delay="0"/>
                                  </p:stCondLst>
                                  <p:childTnLst>
                                    <p:set>
                                      <p:cBhvr>
                                        <p:cTn id="129" dur="1" fill="hold">
                                          <p:stCondLst>
                                            <p:cond delay="0"/>
                                          </p:stCondLst>
                                        </p:cTn>
                                        <p:tgtEl>
                                          <p:spTgt spid="3226"/>
                                        </p:tgtEl>
                                        <p:attrNameLst>
                                          <p:attrName>style.visibility</p:attrName>
                                        </p:attrNameLst>
                                      </p:cBhvr>
                                      <p:to>
                                        <p:strVal val="visible"/>
                                      </p:to>
                                    </p:set>
                                    <p:animEffect filter="fade" transition="in">
                                      <p:cBhvr additive="repl">
                                        <p:cTn id="130" dur="500"/>
                                        <p:tgtEl>
                                          <p:spTgt spid="3226"/>
                                        </p:tgtEl>
                                      </p:cBhvr>
                                    </p:animEffect>
                                  </p:childTnLst>
                                </p:cTn>
                              </p:par>
                            </p:childTnLst>
                          </p:cTn>
                        </p:par>
                      </p:childTnLst>
                    </p:cTn>
                  </p:par>
                  <p:par>
                    <p:cTn id="131" fill="hold">
                      <p:stCondLst>
                        <p:cond delay="indefinite"/>
                      </p:stCondLst>
                      <p:childTnLst>
                        <p:par>
                          <p:cTn id="132" fill="hold">
                            <p:stCondLst>
                              <p:cond delay="0"/>
                            </p:stCondLst>
                            <p:childTnLst>
                              <p:par>
                                <p:cTn id="133" nodeType="clickEffect" fill="hold" presetClass="entr" presetID="10">
                                  <p:stCondLst>
                                    <p:cond delay="0"/>
                                  </p:stCondLst>
                                  <p:childTnLst>
                                    <p:set>
                                      <p:cBhvr>
                                        <p:cTn id="134" dur="1" fill="hold">
                                          <p:stCondLst>
                                            <p:cond delay="0"/>
                                          </p:stCondLst>
                                        </p:cTn>
                                        <p:tgtEl>
                                          <p:spTgt spid="3227"/>
                                        </p:tgtEl>
                                        <p:attrNameLst>
                                          <p:attrName>style.visibility</p:attrName>
                                        </p:attrNameLst>
                                      </p:cBhvr>
                                      <p:to>
                                        <p:strVal val="visible"/>
                                      </p:to>
                                    </p:set>
                                    <p:animEffect filter="fade" transition="in">
                                      <p:cBhvr additive="repl">
                                        <p:cTn id="135" dur="500"/>
                                        <p:tgtEl>
                                          <p:spTgt spid="3227"/>
                                        </p:tgtEl>
                                      </p:cBhvr>
                                    </p:animEffect>
                                  </p:childTnLst>
                                </p:cTn>
                              </p:par>
                            </p:childTnLst>
                          </p:cTn>
                        </p:par>
                      </p:childTnLst>
                    </p:cTn>
                  </p:par>
                  <p:par>
                    <p:cTn id="136" fill="hold">
                      <p:stCondLst>
                        <p:cond delay="indefinite"/>
                      </p:stCondLst>
                      <p:childTnLst>
                        <p:par>
                          <p:cTn id="137" fill="hold">
                            <p:stCondLst>
                              <p:cond delay="0"/>
                            </p:stCondLst>
                            <p:childTnLst>
                              <p:par>
                                <p:cTn id="138" nodeType="clickEffect" fill="hold" presetClass="entr" presetID="10">
                                  <p:stCondLst>
                                    <p:cond delay="0"/>
                                  </p:stCondLst>
                                  <p:childTnLst>
                                    <p:set>
                                      <p:cBhvr>
                                        <p:cTn id="139" dur="1" fill="hold">
                                          <p:stCondLst>
                                            <p:cond delay="0"/>
                                          </p:stCondLst>
                                        </p:cTn>
                                        <p:tgtEl>
                                          <p:spTgt spid="3228"/>
                                        </p:tgtEl>
                                        <p:attrNameLst>
                                          <p:attrName>style.visibility</p:attrName>
                                        </p:attrNameLst>
                                      </p:cBhvr>
                                      <p:to>
                                        <p:strVal val="visible"/>
                                      </p:to>
                                    </p:set>
                                    <p:animEffect filter="fade" transition="in">
                                      <p:cBhvr additive="repl">
                                        <p:cTn id="140" dur="500"/>
                                        <p:tgtEl>
                                          <p:spTgt spid="3228"/>
                                        </p:tgtEl>
                                      </p:cBhvr>
                                    </p:animEffect>
                                  </p:childTnLst>
                                </p:cTn>
                              </p:par>
                            </p:childTnLst>
                          </p:cTn>
                        </p:par>
                      </p:childTnLst>
                    </p:cTn>
                  </p:par>
                  <p:par>
                    <p:cTn id="141" fill="hold">
                      <p:stCondLst>
                        <p:cond delay="indefinite"/>
                      </p:stCondLst>
                      <p:childTnLst>
                        <p:par>
                          <p:cTn id="142" fill="hold">
                            <p:stCondLst>
                              <p:cond delay="0"/>
                            </p:stCondLst>
                            <p:childTnLst>
                              <p:par>
                                <p:cTn id="143" nodeType="clickEffect" fill="hold" presetClass="entr" presetID="10">
                                  <p:stCondLst>
                                    <p:cond delay="0"/>
                                  </p:stCondLst>
                                  <p:childTnLst>
                                    <p:set>
                                      <p:cBhvr>
                                        <p:cTn id="144" dur="1" fill="hold">
                                          <p:stCondLst>
                                            <p:cond delay="0"/>
                                          </p:stCondLst>
                                        </p:cTn>
                                        <p:tgtEl>
                                          <p:spTgt spid="3229"/>
                                        </p:tgtEl>
                                        <p:attrNameLst>
                                          <p:attrName>style.visibility</p:attrName>
                                        </p:attrNameLst>
                                      </p:cBhvr>
                                      <p:to>
                                        <p:strVal val="visible"/>
                                      </p:to>
                                    </p:set>
                                    <p:animEffect filter="fade" transition="in">
                                      <p:cBhvr additive="repl">
                                        <p:cTn id="145" dur="500"/>
                                        <p:tgtEl>
                                          <p:spTgt spid="3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0" name="CustomShape 1311"/>
          <p:cNvSpPr/>
          <p:nvPr/>
        </p:nvSpPr>
        <p:spPr>
          <a:xfrm>
            <a:off x="79920" y="44640"/>
            <a:ext cx="261360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s-ES_tradnl" sz="2000" spc="-1" strike="noStrike" u="sng">
                <a:solidFill>
                  <a:srgbClr val="ffffff"/>
                </a:solidFill>
                <a:uFillTx/>
                <a:latin typeface="Righteous"/>
                <a:ea typeface="Tahoma"/>
              </a:rPr>
              <a:t>Visión </a:t>
            </a:r>
            <a:r>
              <a:rPr b="1" lang="es-ES_tradnl" sz="2000" spc="-1" strike="noStrike" u="sng">
                <a:solidFill>
                  <a:srgbClr val="ffffff"/>
                </a:solidFill>
                <a:uFillTx/>
                <a:latin typeface="Righteous"/>
                <a:ea typeface="Tahoma"/>
              </a:rPr>
              <a:t>serverl</a:t>
            </a:r>
            <a:r>
              <a:rPr b="1" lang="es-ES_tradnl" sz="2000" spc="-1" strike="noStrike" u="sng">
                <a:solidFill>
                  <a:srgbClr val="ffffff"/>
                </a:solidFill>
                <a:uFillTx/>
                <a:latin typeface="Righteous"/>
                <a:ea typeface="Tahoma"/>
              </a:rPr>
              <a:t>ess</a:t>
            </a:r>
            <a:endParaRPr b="0" lang="en-US" sz="2000" spc="-1" strike="noStrike">
              <a:latin typeface="Arial"/>
            </a:endParaRPr>
          </a:p>
        </p:txBody>
      </p:sp>
      <p:pic>
        <p:nvPicPr>
          <p:cNvPr id="3231" name="Picture 12" descr=""/>
          <p:cNvPicPr/>
          <p:nvPr/>
        </p:nvPicPr>
        <p:blipFill>
          <a:blip r:embed="rId1"/>
          <a:stretch/>
        </p:blipFill>
        <p:spPr>
          <a:xfrm>
            <a:off x="768600" y="4400280"/>
            <a:ext cx="2230560" cy="682920"/>
          </a:xfrm>
          <a:prstGeom prst="rect">
            <a:avLst/>
          </a:prstGeom>
          <a:ln w="0">
            <a:noFill/>
          </a:ln>
        </p:spPr>
      </p:pic>
      <p:pic>
        <p:nvPicPr>
          <p:cNvPr id="3232" name="Picture 14" descr=""/>
          <p:cNvPicPr/>
          <p:nvPr/>
        </p:nvPicPr>
        <p:blipFill>
          <a:blip r:embed="rId2"/>
          <a:stretch/>
        </p:blipFill>
        <p:spPr>
          <a:xfrm>
            <a:off x="4572000" y="2556360"/>
            <a:ext cx="1577520" cy="1577520"/>
          </a:xfrm>
          <a:prstGeom prst="rect">
            <a:avLst/>
          </a:prstGeom>
          <a:ln w="0">
            <a:noFill/>
          </a:ln>
        </p:spPr>
      </p:pic>
      <p:pic>
        <p:nvPicPr>
          <p:cNvPr id="3233" name="Picture 19" descr=""/>
          <p:cNvPicPr/>
          <p:nvPr/>
        </p:nvPicPr>
        <p:blipFill>
          <a:blip r:embed="rId3"/>
          <a:stretch/>
        </p:blipFill>
        <p:spPr>
          <a:xfrm>
            <a:off x="4292280" y="795960"/>
            <a:ext cx="574200" cy="574200"/>
          </a:xfrm>
          <a:prstGeom prst="rect">
            <a:avLst/>
          </a:prstGeom>
          <a:ln w="0">
            <a:noFill/>
          </a:ln>
        </p:spPr>
      </p:pic>
      <p:pic>
        <p:nvPicPr>
          <p:cNvPr id="3234" name="Picture 20" descr=""/>
          <p:cNvPicPr/>
          <p:nvPr/>
        </p:nvPicPr>
        <p:blipFill>
          <a:blip r:embed="rId4"/>
          <a:stretch/>
        </p:blipFill>
        <p:spPr>
          <a:xfrm>
            <a:off x="4292280" y="244800"/>
            <a:ext cx="549720" cy="549720"/>
          </a:xfrm>
          <a:prstGeom prst="rect">
            <a:avLst/>
          </a:prstGeom>
          <a:ln w="0">
            <a:noFill/>
          </a:ln>
        </p:spPr>
      </p:pic>
      <p:pic>
        <p:nvPicPr>
          <p:cNvPr id="3235" name="Picture 21" descr=""/>
          <p:cNvPicPr/>
          <p:nvPr/>
        </p:nvPicPr>
        <p:blipFill>
          <a:blip r:embed="rId5"/>
          <a:stretch/>
        </p:blipFill>
        <p:spPr>
          <a:xfrm>
            <a:off x="6858000" y="2743200"/>
            <a:ext cx="1122120" cy="841320"/>
          </a:xfrm>
          <a:prstGeom prst="rect">
            <a:avLst/>
          </a:prstGeom>
          <a:ln w="0">
            <a:noFill/>
          </a:ln>
        </p:spPr>
      </p:pic>
      <p:pic>
        <p:nvPicPr>
          <p:cNvPr id="3236" name="Picture 22" descr=""/>
          <p:cNvPicPr/>
          <p:nvPr/>
        </p:nvPicPr>
        <p:blipFill>
          <a:blip r:embed="rId6"/>
          <a:stretch/>
        </p:blipFill>
        <p:spPr>
          <a:xfrm>
            <a:off x="263880" y="2607120"/>
            <a:ext cx="3226320" cy="1791720"/>
          </a:xfrm>
          <a:prstGeom prst="rect">
            <a:avLst/>
          </a:prstGeom>
          <a:ln w="0">
            <a:noFill/>
          </a:ln>
        </p:spPr>
      </p:pic>
      <p:sp>
        <p:nvSpPr>
          <p:cNvPr id="3237" name="Line 3"/>
          <p:cNvSpPr/>
          <p:nvPr/>
        </p:nvSpPr>
        <p:spPr>
          <a:xfrm>
            <a:off x="4139640" y="260640"/>
            <a:ext cx="36000" cy="6336360"/>
          </a:xfrm>
          <a:prstGeom prst="line">
            <a:avLst/>
          </a:prstGeom>
          <a:ln w="38160">
            <a:solidFill>
              <a:srgbClr val="ff0000"/>
            </a:solidFill>
          </a:ln>
        </p:spPr>
        <p:style>
          <a:lnRef idx="1">
            <a:schemeClr val="accent1"/>
          </a:lnRef>
          <a:fillRef idx="0">
            <a:schemeClr val="accent1"/>
          </a:fillRef>
          <a:effectRef idx="0">
            <a:schemeClr val="accent1"/>
          </a:effectRef>
          <a:fontRef idx="minor"/>
        </p:style>
      </p:sp>
      <p:sp>
        <p:nvSpPr>
          <p:cNvPr id="3238" name="CustomShape 1312"/>
          <p:cNvSpPr/>
          <p:nvPr/>
        </p:nvSpPr>
        <p:spPr>
          <a:xfrm>
            <a:off x="850320" y="609840"/>
            <a:ext cx="17143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s-ES_tradnl" sz="1400" spc="-1" strike="noStrike">
                <a:solidFill>
                  <a:srgbClr val="ffffff"/>
                </a:solidFill>
                <a:latin typeface="Righteous"/>
                <a:ea typeface="Tahoma"/>
              </a:rPr>
              <a:t>Entorno </a:t>
            </a:r>
            <a:r>
              <a:rPr b="1" lang="es-ES_tradnl" sz="1400" spc="-1" strike="noStrike">
                <a:solidFill>
                  <a:srgbClr val="ffffff"/>
                </a:solidFill>
                <a:latin typeface="Righteous"/>
                <a:ea typeface="Tahoma"/>
              </a:rPr>
              <a:t>cliente</a:t>
            </a:r>
            <a:endParaRPr b="0" lang="en-US" sz="1400" spc="-1" strike="noStrike">
              <a:latin typeface="Arial"/>
            </a:endParaRPr>
          </a:p>
        </p:txBody>
      </p:sp>
      <p:sp>
        <p:nvSpPr>
          <p:cNvPr id="3239" name="CustomShape 1313"/>
          <p:cNvSpPr/>
          <p:nvPr/>
        </p:nvSpPr>
        <p:spPr>
          <a:xfrm>
            <a:off x="5240520" y="611280"/>
            <a:ext cx="188640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s-ES_tradnl" sz="1400" spc="-1" strike="noStrike">
                <a:solidFill>
                  <a:srgbClr val="ffffff"/>
                </a:solidFill>
                <a:latin typeface="Righteous"/>
                <a:ea typeface="Tahoma"/>
              </a:rPr>
              <a:t>Entorno </a:t>
            </a:r>
            <a:r>
              <a:rPr b="1" lang="es-ES_tradnl" sz="1400" spc="-1" strike="noStrike">
                <a:solidFill>
                  <a:srgbClr val="ffffff"/>
                </a:solidFill>
                <a:latin typeface="Righteous"/>
                <a:ea typeface="Tahoma"/>
              </a:rPr>
              <a:t>Servidor</a:t>
            </a:r>
            <a:endParaRPr b="0" lang="en-US" sz="1400" spc="-1" strike="noStrike">
              <a:latin typeface="Arial"/>
            </a:endParaRPr>
          </a:p>
        </p:txBody>
      </p:sp>
      <p:pic>
        <p:nvPicPr>
          <p:cNvPr id="3240" name="Picture 23" descr="http://2.bp.blogspot.com/-romjuisUc4I/VKqjBNu_RiI/AAAAAAAABCU/8XqpforhOAo/s1600/Linux-Ajustar-el-numero-de-conexiones-simultaneas-en-Apache-sysadmit-01.png"/>
          <p:cNvPicPr/>
          <p:nvPr/>
        </p:nvPicPr>
        <p:blipFill>
          <a:blip r:embed="rId7"/>
          <a:stretch/>
        </p:blipFill>
        <p:spPr>
          <a:xfrm>
            <a:off x="4711680" y="1989000"/>
            <a:ext cx="925560" cy="756360"/>
          </a:xfrm>
          <a:prstGeom prst="rect">
            <a:avLst/>
          </a:prstGeom>
          <a:ln w="0">
            <a:noFill/>
          </a:ln>
        </p:spPr>
      </p:pic>
      <p:sp>
        <p:nvSpPr>
          <p:cNvPr id="3241" name="CustomShape 1314"/>
          <p:cNvSpPr/>
          <p:nvPr/>
        </p:nvSpPr>
        <p:spPr>
          <a:xfrm>
            <a:off x="3492000" y="3345840"/>
            <a:ext cx="1078200" cy="360"/>
          </a:xfrm>
          <a:custGeom>
            <a:avLst/>
            <a:gdLst/>
            <a:ahLst/>
            <a:rect l="l" t="t" r="r" b="b"/>
            <a:pathLst>
              <a:path w="21600" h="21600">
                <a:moveTo>
                  <a:pt x="0" y="0"/>
                </a:moveTo>
                <a:lnTo>
                  <a:pt x="21600" y="21600"/>
                </a:lnTo>
              </a:path>
            </a:pathLst>
          </a:custGeom>
          <a:noFill/>
          <a:ln w="38160">
            <a:solidFill>
              <a:srgbClr val="0070c0"/>
            </a:solidFill>
            <a:headEnd len="med" type="arrow" w="med"/>
            <a:tailEnd len="med" type="arrow" w="med"/>
          </a:ln>
        </p:spPr>
        <p:style>
          <a:lnRef idx="1">
            <a:schemeClr val="accent1"/>
          </a:lnRef>
          <a:fillRef idx="0">
            <a:schemeClr val="accent1"/>
          </a:fillRef>
          <a:effectRef idx="0">
            <a:schemeClr val="accent1"/>
          </a:effectRef>
          <a:fontRef idx="minor"/>
        </p:style>
      </p:sp>
      <p:sp>
        <p:nvSpPr>
          <p:cNvPr id="3242" name="CustomShape 1315"/>
          <p:cNvSpPr/>
          <p:nvPr/>
        </p:nvSpPr>
        <p:spPr>
          <a:xfrm>
            <a:off x="3554640" y="2831040"/>
            <a:ext cx="8168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_tradnl" sz="1400" spc="-1" strike="noStrike">
                <a:solidFill>
                  <a:srgbClr val="ffc000"/>
                </a:solidFill>
                <a:latin typeface="Righteous"/>
                <a:ea typeface="Arial"/>
              </a:rPr>
              <a:t>https://</a:t>
            </a:r>
            <a:endParaRPr b="0" lang="en-US" sz="1400" spc="-1" strike="noStrike">
              <a:latin typeface="Arial"/>
            </a:endParaRPr>
          </a:p>
        </p:txBody>
      </p:sp>
      <p:sp>
        <p:nvSpPr>
          <p:cNvPr id="3243" name="CustomShape 1316"/>
          <p:cNvSpPr/>
          <p:nvPr/>
        </p:nvSpPr>
        <p:spPr>
          <a:xfrm>
            <a:off x="1179360" y="5549040"/>
            <a:ext cx="1074240" cy="729000"/>
          </a:xfrm>
          <a:prstGeom prst="rect">
            <a:avLst/>
          </a:prstGeom>
          <a:solidFill>
            <a:schemeClr val="accent1">
              <a:lumMod val="75000"/>
            </a:schemeClr>
          </a:solidFill>
          <a:ln>
            <a:solidFill>
              <a:srgbClr val="333f4f"/>
            </a:solidFill>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wrap="none" lIns="90000" rIns="90000" tIns="45000" bIns="45000" anchor="t">
            <a:spAutoFit/>
          </a:bodyPr>
          <a:p>
            <a:pPr>
              <a:lnSpc>
                <a:spcPct val="100000"/>
              </a:lnSpc>
              <a:buNone/>
            </a:pPr>
            <a:r>
              <a:rPr b="0" lang="es-ES_tradnl" sz="1400" spc="-1" strike="noStrike">
                <a:solidFill>
                  <a:srgbClr val="de8b74"/>
                </a:solidFill>
                <a:latin typeface="Righteous"/>
                <a:ea typeface="Tahoma"/>
              </a:rPr>
              <a:t>JavaScript</a:t>
            </a:r>
            <a:endParaRPr b="0" lang="en-US" sz="1400" spc="-1" strike="noStrike">
              <a:latin typeface="Arial"/>
            </a:endParaRPr>
          </a:p>
          <a:p>
            <a:pPr>
              <a:lnSpc>
                <a:spcPct val="100000"/>
              </a:lnSpc>
              <a:buNone/>
            </a:pPr>
            <a:r>
              <a:rPr b="0" lang="es-ES_tradnl" sz="1400" spc="-1" strike="noStrike">
                <a:solidFill>
                  <a:srgbClr val="de8b74"/>
                </a:solidFill>
                <a:latin typeface="Righteous"/>
                <a:ea typeface="Tahoma"/>
              </a:rPr>
              <a:t>CSS</a:t>
            </a:r>
            <a:endParaRPr b="0" lang="en-US" sz="1400" spc="-1" strike="noStrike">
              <a:latin typeface="Arial"/>
            </a:endParaRPr>
          </a:p>
          <a:p>
            <a:pPr>
              <a:lnSpc>
                <a:spcPct val="100000"/>
              </a:lnSpc>
              <a:buNone/>
            </a:pPr>
            <a:r>
              <a:rPr b="0" lang="es-ES_tradnl" sz="1400" spc="-1" strike="noStrike">
                <a:solidFill>
                  <a:srgbClr val="de8b74"/>
                </a:solidFill>
                <a:latin typeface="Righteous"/>
                <a:ea typeface="Tahoma"/>
              </a:rPr>
              <a:t>HTML</a:t>
            </a:r>
            <a:endParaRPr b="0" lang="en-US" sz="1400" spc="-1" strike="noStrike">
              <a:latin typeface="Arial"/>
            </a:endParaRPr>
          </a:p>
        </p:txBody>
      </p:sp>
      <p:sp>
        <p:nvSpPr>
          <p:cNvPr id="3244" name="CustomShape 1317"/>
          <p:cNvSpPr/>
          <p:nvPr/>
        </p:nvSpPr>
        <p:spPr>
          <a:xfrm flipV="1">
            <a:off x="3045600" y="975960"/>
            <a:ext cx="1194840" cy="1722600"/>
          </a:xfrm>
          <a:custGeom>
            <a:avLst/>
            <a:gdLst/>
            <a:ahLst/>
            <a:rect l="l" t="t" r="r" b="b"/>
            <a:pathLst>
              <a:path w="21600" h="21600">
                <a:moveTo>
                  <a:pt x="0" y="0"/>
                </a:moveTo>
                <a:lnTo>
                  <a:pt x="21600" y="21600"/>
                </a:lnTo>
              </a:path>
            </a:pathLst>
          </a:custGeom>
          <a:noFill/>
          <a:ln w="38160">
            <a:solidFill>
              <a:srgbClr val="0070c0"/>
            </a:solidFill>
            <a:headEnd len="med" type="arrow" w="med"/>
            <a:tailEnd len="med" type="arrow" w="med"/>
          </a:ln>
        </p:spPr>
        <p:style>
          <a:lnRef idx="1">
            <a:schemeClr val="accent1"/>
          </a:lnRef>
          <a:fillRef idx="0">
            <a:schemeClr val="accent1"/>
          </a:fillRef>
          <a:effectRef idx="0">
            <a:schemeClr val="accent1"/>
          </a:effectRef>
          <a:fontRef idx="minor"/>
        </p:style>
      </p:sp>
      <p:sp>
        <p:nvSpPr>
          <p:cNvPr id="3245" name="CustomShape 1319"/>
          <p:cNvSpPr/>
          <p:nvPr/>
        </p:nvSpPr>
        <p:spPr>
          <a:xfrm flipV="1">
            <a:off x="5943600" y="3150000"/>
            <a:ext cx="847440" cy="50400"/>
          </a:xfrm>
          <a:custGeom>
            <a:avLst/>
            <a:gdLst/>
            <a:ahLst/>
            <a:rect l="l" t="t" r="r" b="b"/>
            <a:pathLst>
              <a:path w="21600" h="21600">
                <a:moveTo>
                  <a:pt x="0" y="0"/>
                </a:moveTo>
                <a:lnTo>
                  <a:pt x="21600" y="21600"/>
                </a:lnTo>
              </a:path>
            </a:pathLst>
          </a:custGeom>
          <a:noFill/>
          <a:ln w="38160">
            <a:solidFill>
              <a:srgbClr val="0070c0"/>
            </a:solidFill>
            <a:headEnd len="med" type="arrow" w="med"/>
            <a:tailEnd len="med" type="arrow" w="med"/>
          </a:ln>
        </p:spPr>
        <p:style>
          <a:lnRef idx="1">
            <a:schemeClr val="accent1"/>
          </a:lnRef>
          <a:fillRef idx="0">
            <a:schemeClr val="accent1"/>
          </a:fillRef>
          <a:effectRef idx="0">
            <a:schemeClr val="accent1"/>
          </a:effectRef>
          <a:fontRef idx="minor"/>
        </p:style>
      </p:sp>
      <p:sp>
        <p:nvSpPr>
          <p:cNvPr id="3246" name="CustomShape 1323"/>
          <p:cNvSpPr/>
          <p:nvPr/>
        </p:nvSpPr>
        <p:spPr>
          <a:xfrm>
            <a:off x="6295680" y="3812040"/>
            <a:ext cx="2182320" cy="115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_tradnl" sz="1400" spc="-1" strike="noStrike">
                <a:solidFill>
                  <a:srgbClr val="ffffff"/>
                </a:solidFill>
                <a:latin typeface="Righteous"/>
                <a:ea typeface="Arial"/>
              </a:rPr>
              <a:t>Ficheros como recurso</a:t>
            </a:r>
            <a:endParaRPr b="0" lang="en-US" sz="1400" spc="-1" strike="noStrike">
              <a:latin typeface="Arial"/>
            </a:endParaRPr>
          </a:p>
          <a:p>
            <a:pPr marL="216000" indent="-216000">
              <a:lnSpc>
                <a:spcPct val="100000"/>
              </a:lnSpc>
              <a:buClr>
                <a:srgbClr val="ffffff"/>
              </a:buClr>
              <a:buFont typeface="Symbol" charset="2"/>
              <a:buChar char=""/>
            </a:pPr>
            <a:r>
              <a:rPr b="0" lang="es-ES_tradnl" sz="1400" spc="-1" strike="noStrike">
                <a:solidFill>
                  <a:srgbClr val="ffffff"/>
                </a:solidFill>
                <a:latin typeface="Righteous"/>
                <a:ea typeface="Arial"/>
              </a:rPr>
              <a:t>COG</a:t>
            </a:r>
            <a:endParaRPr b="0" lang="en-US" sz="1400" spc="-1" strike="noStrike">
              <a:latin typeface="Arial"/>
            </a:endParaRPr>
          </a:p>
          <a:p>
            <a:pPr marL="216000" indent="-216000">
              <a:lnSpc>
                <a:spcPct val="100000"/>
              </a:lnSpc>
              <a:buClr>
                <a:srgbClr val="ffffff"/>
              </a:buClr>
              <a:buFont typeface="Symbol" charset="2"/>
              <a:buChar char=""/>
            </a:pPr>
            <a:r>
              <a:rPr b="0" lang="es-ES_tradnl" sz="1400" spc="-1" strike="noStrike">
                <a:solidFill>
                  <a:srgbClr val="ffffff"/>
                </a:solidFill>
                <a:latin typeface="Righteous"/>
                <a:ea typeface="Arial"/>
              </a:rPr>
              <a:t>PMTILES</a:t>
            </a:r>
            <a:endParaRPr b="0" lang="en-US" sz="1400" spc="-1" strike="noStrike">
              <a:latin typeface="Arial"/>
            </a:endParaRPr>
          </a:p>
          <a:p>
            <a:pPr marL="216000" indent="-216000">
              <a:lnSpc>
                <a:spcPct val="100000"/>
              </a:lnSpc>
              <a:buClr>
                <a:srgbClr val="ffffff"/>
              </a:buClr>
              <a:buFont typeface="Symbol" charset="2"/>
              <a:buChar char=""/>
            </a:pPr>
            <a:r>
              <a:rPr b="0" lang="es-ES_tradnl" sz="1400" spc="-1" strike="noStrike">
                <a:solidFill>
                  <a:srgbClr val="ffffff"/>
                </a:solidFill>
                <a:latin typeface="Righteous"/>
                <a:ea typeface="Arial"/>
              </a:rPr>
              <a:t>FlatGeoBuf</a:t>
            </a:r>
            <a:endParaRPr b="0" lang="en-US" sz="1400" spc="-1" strike="noStrike">
              <a:latin typeface="Arial"/>
            </a:endParaRPr>
          </a:p>
          <a:p>
            <a:pPr marL="216000" indent="-216000">
              <a:lnSpc>
                <a:spcPct val="100000"/>
              </a:lnSpc>
              <a:buClr>
                <a:srgbClr val="ffffff"/>
              </a:buClr>
              <a:buFont typeface="Symbol" charset="2"/>
              <a:buChar char=""/>
            </a:pPr>
            <a:r>
              <a:rPr b="0" lang="es-ES_tradnl" sz="1400" spc="-1" strike="noStrike">
                <a:solidFill>
                  <a:srgbClr val="ffffff"/>
                </a:solidFill>
                <a:latin typeface="Righteous"/>
                <a:ea typeface="Arial"/>
              </a:rPr>
              <a:t>GeoJson</a:t>
            </a:r>
            <a:endParaRPr b="0" lang="en-US" sz="1400" spc="-1" strike="noStrike">
              <a:latin typeface="Arial"/>
            </a:endParaRPr>
          </a:p>
        </p:txBody>
      </p:sp>
    </p:spTree>
  </p:cSld>
  <mc:AlternateContent>
    <mc:Choice Requires="p14">
      <p:transition spd="slow" p14:dur="2000"/>
    </mc:Choice>
    <mc:Fallback>
      <p:transition spd="slow"/>
    </mc:Fallback>
  </mc:AlternateContent>
  <p:timing>
    <p:tnLst>
      <p:par>
        <p:cTn id="146" dur="indefinite" restart="never" nodeType="tmRoot">
          <p:childTnLst>
            <p:seq>
              <p:cTn id="147" dur="indefinite" nodeType="mainSeq">
                <p:childTnLst>
                  <p:par>
                    <p:cTn id="148" fill="hold">
                      <p:stCondLst>
                        <p:cond delay="indefinite"/>
                      </p:stCondLst>
                      <p:childTnLst>
                        <p:par>
                          <p:cTn id="149" fill="hold">
                            <p:stCondLst>
                              <p:cond delay="0"/>
                            </p:stCondLst>
                            <p:childTnLst>
                              <p:par>
                                <p:cTn id="150" nodeType="clickEffect" fill="hold" presetClass="entr" presetID="10">
                                  <p:stCondLst>
                                    <p:cond delay="0"/>
                                  </p:stCondLst>
                                  <p:childTnLst>
                                    <p:set>
                                      <p:cBhvr>
                                        <p:cTn id="151" dur="1" fill="hold">
                                          <p:stCondLst>
                                            <p:cond delay="0"/>
                                          </p:stCondLst>
                                        </p:cTn>
                                        <p:tgtEl>
                                          <p:spTgt spid="3237"/>
                                        </p:tgtEl>
                                        <p:attrNameLst>
                                          <p:attrName>style.visibility</p:attrName>
                                        </p:attrNameLst>
                                      </p:cBhvr>
                                      <p:to>
                                        <p:strVal val="visible"/>
                                      </p:to>
                                    </p:set>
                                    <p:animEffect filter="fade" transition="in">
                                      <p:cBhvr additive="repl">
                                        <p:cTn id="152" dur="500"/>
                                        <p:tgtEl>
                                          <p:spTgt spid="3237"/>
                                        </p:tgtEl>
                                      </p:cBhvr>
                                    </p:animEffect>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10">
                                  <p:stCondLst>
                                    <p:cond delay="0"/>
                                  </p:stCondLst>
                                  <p:childTnLst>
                                    <p:set>
                                      <p:cBhvr>
                                        <p:cTn id="156" dur="1" fill="hold">
                                          <p:stCondLst>
                                            <p:cond delay="0"/>
                                          </p:stCondLst>
                                        </p:cTn>
                                        <p:tgtEl>
                                          <p:spTgt spid="3238"/>
                                        </p:tgtEl>
                                        <p:attrNameLst>
                                          <p:attrName>style.visibility</p:attrName>
                                        </p:attrNameLst>
                                      </p:cBhvr>
                                      <p:to>
                                        <p:strVal val="visible"/>
                                      </p:to>
                                    </p:set>
                                    <p:animEffect filter="fade" transition="in">
                                      <p:cBhvr additive="repl">
                                        <p:cTn id="157" dur="500"/>
                                        <p:tgtEl>
                                          <p:spTgt spid="3238"/>
                                        </p:tgtEl>
                                      </p:cBhvr>
                                    </p:animEffect>
                                  </p:childTnLst>
                                </p:cTn>
                              </p:par>
                              <p:par>
                                <p:cTn id="158" nodeType="withEffect" fill="hold" presetClass="entr" presetID="10">
                                  <p:stCondLst>
                                    <p:cond delay="0"/>
                                  </p:stCondLst>
                                  <p:childTnLst>
                                    <p:set>
                                      <p:cBhvr>
                                        <p:cTn id="159" dur="1" fill="hold">
                                          <p:stCondLst>
                                            <p:cond delay="0"/>
                                          </p:stCondLst>
                                        </p:cTn>
                                        <p:tgtEl>
                                          <p:spTgt spid="3239"/>
                                        </p:tgtEl>
                                        <p:attrNameLst>
                                          <p:attrName>style.visibility</p:attrName>
                                        </p:attrNameLst>
                                      </p:cBhvr>
                                      <p:to>
                                        <p:strVal val="visible"/>
                                      </p:to>
                                    </p:set>
                                    <p:animEffect filter="fade" transition="in">
                                      <p:cBhvr additive="repl">
                                        <p:cTn id="160" dur="500"/>
                                        <p:tgtEl>
                                          <p:spTgt spid="3239"/>
                                        </p:tgtEl>
                                      </p:cBhvr>
                                    </p:animEffect>
                                  </p:childTnLst>
                                </p:cTn>
                              </p:par>
                            </p:childTnLst>
                          </p:cTn>
                        </p:par>
                      </p:childTnLst>
                    </p:cTn>
                  </p:par>
                  <p:par>
                    <p:cTn id="161" fill="hold">
                      <p:stCondLst>
                        <p:cond delay="indefinite"/>
                      </p:stCondLst>
                      <p:childTnLst>
                        <p:par>
                          <p:cTn id="162" fill="hold">
                            <p:stCondLst>
                              <p:cond delay="0"/>
                            </p:stCondLst>
                            <p:childTnLst>
                              <p:par>
                                <p:cTn id="163" nodeType="clickEffect" fill="hold" presetClass="entr" presetID="10">
                                  <p:stCondLst>
                                    <p:cond delay="0"/>
                                  </p:stCondLst>
                                  <p:childTnLst>
                                    <p:set>
                                      <p:cBhvr>
                                        <p:cTn id="164" dur="1" fill="hold">
                                          <p:stCondLst>
                                            <p:cond delay="0"/>
                                          </p:stCondLst>
                                        </p:cTn>
                                        <p:tgtEl>
                                          <p:spTgt spid="3232"/>
                                        </p:tgtEl>
                                        <p:attrNameLst>
                                          <p:attrName>style.visibility</p:attrName>
                                        </p:attrNameLst>
                                      </p:cBhvr>
                                      <p:to>
                                        <p:strVal val="visible"/>
                                      </p:to>
                                    </p:set>
                                    <p:animEffect filter="fade" transition="in">
                                      <p:cBhvr additive="repl">
                                        <p:cTn id="165" dur="500"/>
                                        <p:tgtEl>
                                          <p:spTgt spid="3232"/>
                                        </p:tgtEl>
                                      </p:cBhvr>
                                    </p:animEffect>
                                  </p:childTnLst>
                                </p:cTn>
                              </p:par>
                            </p:childTnLst>
                          </p:cTn>
                        </p:par>
                      </p:childTnLst>
                    </p:cTn>
                  </p:par>
                  <p:par>
                    <p:cTn id="166" fill="hold">
                      <p:stCondLst>
                        <p:cond delay="indefinite"/>
                      </p:stCondLst>
                      <p:childTnLst>
                        <p:par>
                          <p:cTn id="167" fill="hold">
                            <p:stCondLst>
                              <p:cond delay="0"/>
                            </p:stCondLst>
                            <p:childTnLst>
                              <p:par>
                                <p:cTn id="168" nodeType="clickEffect" fill="hold" presetClass="entr" presetID="10">
                                  <p:stCondLst>
                                    <p:cond delay="0"/>
                                  </p:stCondLst>
                                  <p:childTnLst>
                                    <p:set>
                                      <p:cBhvr>
                                        <p:cTn id="169" dur="1" fill="hold">
                                          <p:stCondLst>
                                            <p:cond delay="0"/>
                                          </p:stCondLst>
                                        </p:cTn>
                                        <p:tgtEl>
                                          <p:spTgt spid="3240"/>
                                        </p:tgtEl>
                                        <p:attrNameLst>
                                          <p:attrName>style.visibility</p:attrName>
                                        </p:attrNameLst>
                                      </p:cBhvr>
                                      <p:to>
                                        <p:strVal val="visible"/>
                                      </p:to>
                                    </p:set>
                                    <p:animEffect filter="fade" transition="in">
                                      <p:cBhvr additive="repl">
                                        <p:cTn id="170" dur="500"/>
                                        <p:tgtEl>
                                          <p:spTgt spid="3240"/>
                                        </p:tgtEl>
                                      </p:cBhvr>
                                    </p:animEffec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10">
                                  <p:stCondLst>
                                    <p:cond delay="0"/>
                                  </p:stCondLst>
                                  <p:childTnLst>
                                    <p:set>
                                      <p:cBhvr>
                                        <p:cTn id="174" dur="1" fill="hold">
                                          <p:stCondLst>
                                            <p:cond delay="0"/>
                                          </p:stCondLst>
                                        </p:cTn>
                                        <p:tgtEl>
                                          <p:spTgt spid="3231"/>
                                        </p:tgtEl>
                                        <p:attrNameLst>
                                          <p:attrName>style.visibility</p:attrName>
                                        </p:attrNameLst>
                                      </p:cBhvr>
                                      <p:to>
                                        <p:strVal val="visible"/>
                                      </p:to>
                                    </p:set>
                                    <p:animEffect filter="fade" transition="in">
                                      <p:cBhvr additive="repl">
                                        <p:cTn id="175" dur="500"/>
                                        <p:tgtEl>
                                          <p:spTgt spid="3231"/>
                                        </p:tgtEl>
                                      </p:cBhvr>
                                    </p:animEffect>
                                  </p:childTnLst>
                                </p:cTn>
                              </p:par>
                              <p:par>
                                <p:cTn id="176" nodeType="withEffect" fill="hold" presetClass="entr" presetID="10">
                                  <p:stCondLst>
                                    <p:cond delay="0"/>
                                  </p:stCondLst>
                                  <p:childTnLst>
                                    <p:set>
                                      <p:cBhvr>
                                        <p:cTn id="177" dur="1" fill="hold">
                                          <p:stCondLst>
                                            <p:cond delay="0"/>
                                          </p:stCondLst>
                                        </p:cTn>
                                        <p:tgtEl>
                                          <p:spTgt spid="3236"/>
                                        </p:tgtEl>
                                        <p:attrNameLst>
                                          <p:attrName>style.visibility</p:attrName>
                                        </p:attrNameLst>
                                      </p:cBhvr>
                                      <p:to>
                                        <p:strVal val="visible"/>
                                      </p:to>
                                    </p:set>
                                    <p:animEffect filter="fade" transition="in">
                                      <p:cBhvr additive="repl">
                                        <p:cTn id="178" dur="500"/>
                                        <p:tgtEl>
                                          <p:spTgt spid="3236"/>
                                        </p:tgtEl>
                                      </p:cBhvr>
                                    </p:animEffec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10">
                                  <p:stCondLst>
                                    <p:cond delay="0"/>
                                  </p:stCondLst>
                                  <p:childTnLst>
                                    <p:set>
                                      <p:cBhvr>
                                        <p:cTn id="182" dur="1" fill="hold">
                                          <p:stCondLst>
                                            <p:cond delay="0"/>
                                          </p:stCondLst>
                                        </p:cTn>
                                        <p:tgtEl>
                                          <p:spTgt spid="3242"/>
                                        </p:tgtEl>
                                        <p:attrNameLst>
                                          <p:attrName>style.visibility</p:attrName>
                                        </p:attrNameLst>
                                      </p:cBhvr>
                                      <p:to>
                                        <p:strVal val="visible"/>
                                      </p:to>
                                    </p:set>
                                    <p:animEffect filter="fade" transition="in">
                                      <p:cBhvr additive="repl">
                                        <p:cTn id="183" dur="500"/>
                                        <p:tgtEl>
                                          <p:spTgt spid="3242"/>
                                        </p:tgtEl>
                                      </p:cBhvr>
                                    </p:animEffect>
                                  </p:childTnLst>
                                </p:cTn>
                              </p:par>
                              <p:par>
                                <p:cTn id="184" nodeType="withEffect" fill="hold" presetClass="entr" presetID="10">
                                  <p:stCondLst>
                                    <p:cond delay="0"/>
                                  </p:stCondLst>
                                  <p:childTnLst>
                                    <p:set>
                                      <p:cBhvr>
                                        <p:cTn id="185" dur="1" fill="hold">
                                          <p:stCondLst>
                                            <p:cond delay="0"/>
                                          </p:stCondLst>
                                        </p:cTn>
                                        <p:tgtEl>
                                          <p:spTgt spid="3241"/>
                                        </p:tgtEl>
                                        <p:attrNameLst>
                                          <p:attrName>style.visibility</p:attrName>
                                        </p:attrNameLst>
                                      </p:cBhvr>
                                      <p:to>
                                        <p:strVal val="visible"/>
                                      </p:to>
                                    </p:set>
                                    <p:animEffect filter="fade" transition="in">
                                      <p:cBhvr additive="repl">
                                        <p:cTn id="186" dur="500"/>
                                        <p:tgtEl>
                                          <p:spTgt spid="3241"/>
                                        </p:tgtEl>
                                      </p:cBhvr>
                                    </p:animEffect>
                                  </p:childTnLst>
                                </p:cTn>
                              </p:par>
                            </p:childTnLst>
                          </p:cTn>
                        </p:par>
                      </p:childTnLst>
                    </p:cTn>
                  </p:par>
                  <p:par>
                    <p:cTn id="187" fill="hold">
                      <p:stCondLst>
                        <p:cond delay="indefinite"/>
                      </p:stCondLst>
                      <p:childTnLst>
                        <p:par>
                          <p:cTn id="188" fill="hold">
                            <p:stCondLst>
                              <p:cond delay="0"/>
                            </p:stCondLst>
                            <p:childTnLst>
                              <p:par>
                                <p:cTn id="189" nodeType="clickEffect" fill="hold" presetClass="entr" presetID="10">
                                  <p:stCondLst>
                                    <p:cond delay="0"/>
                                  </p:stCondLst>
                                  <p:childTnLst>
                                    <p:set>
                                      <p:cBhvr>
                                        <p:cTn id="190" dur="1" fill="hold">
                                          <p:stCondLst>
                                            <p:cond delay="0"/>
                                          </p:stCondLst>
                                        </p:cTn>
                                        <p:tgtEl>
                                          <p:spTgt spid="3243"/>
                                        </p:tgtEl>
                                        <p:attrNameLst>
                                          <p:attrName>style.visibility</p:attrName>
                                        </p:attrNameLst>
                                      </p:cBhvr>
                                      <p:to>
                                        <p:strVal val="visible"/>
                                      </p:to>
                                    </p:set>
                                    <p:animEffect filter="fade" transition="in">
                                      <p:cBhvr additive="repl">
                                        <p:cTn id="191" dur="500"/>
                                        <p:tgtEl>
                                          <p:spTgt spid="3243"/>
                                        </p:tgtEl>
                                      </p:cBhvr>
                                    </p:animEffect>
                                  </p:childTnLst>
                                </p:cTn>
                              </p:par>
                              <p:par>
                                <p:cTn id="192" nodeType="withEffect" fill="hold" presetClass="entr" presetID="10">
                                  <p:stCondLst>
                                    <p:cond delay="0"/>
                                  </p:stCondLst>
                                  <p:childTnLst>
                                    <p:set>
                                      <p:cBhvr>
                                        <p:cTn id="193" dur="1" fill="hold">
                                          <p:stCondLst>
                                            <p:cond delay="0"/>
                                          </p:stCondLst>
                                        </p:cTn>
                                        <p:tgtEl>
                                          <p:spTgt spid="3244"/>
                                        </p:tgtEl>
                                        <p:attrNameLst>
                                          <p:attrName>style.visibility</p:attrName>
                                        </p:attrNameLst>
                                      </p:cBhvr>
                                      <p:to>
                                        <p:strVal val="visible"/>
                                      </p:to>
                                    </p:set>
                                    <p:animEffect filter="fade" transition="in">
                                      <p:cBhvr additive="repl">
                                        <p:cTn id="194" dur="500"/>
                                        <p:tgtEl>
                                          <p:spTgt spid="3244"/>
                                        </p:tgtEl>
                                      </p:cBhvr>
                                    </p:animEffect>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10">
                                  <p:stCondLst>
                                    <p:cond delay="0"/>
                                  </p:stCondLst>
                                  <p:childTnLst>
                                    <p:set>
                                      <p:cBhvr>
                                        <p:cTn id="198" dur="1" fill="hold">
                                          <p:stCondLst>
                                            <p:cond delay="0"/>
                                          </p:stCondLst>
                                        </p:cTn>
                                        <p:tgtEl>
                                          <p:spTgt spid="3234"/>
                                        </p:tgtEl>
                                        <p:attrNameLst>
                                          <p:attrName>style.visibility</p:attrName>
                                        </p:attrNameLst>
                                      </p:cBhvr>
                                      <p:to>
                                        <p:strVal val="visible"/>
                                      </p:to>
                                    </p:set>
                                    <p:animEffect filter="fade" transition="in">
                                      <p:cBhvr additive="repl">
                                        <p:cTn id="199" dur="500"/>
                                        <p:tgtEl>
                                          <p:spTgt spid="3234"/>
                                        </p:tgtEl>
                                      </p:cBhvr>
                                    </p:animEffect>
                                  </p:childTnLst>
                                </p:cTn>
                              </p:par>
                              <p:par>
                                <p:cTn id="200" nodeType="withEffect" fill="hold" presetClass="entr" presetID="10">
                                  <p:stCondLst>
                                    <p:cond delay="0"/>
                                  </p:stCondLst>
                                  <p:childTnLst>
                                    <p:set>
                                      <p:cBhvr>
                                        <p:cTn id="201" dur="1" fill="hold">
                                          <p:stCondLst>
                                            <p:cond delay="0"/>
                                          </p:stCondLst>
                                        </p:cTn>
                                        <p:tgtEl>
                                          <p:spTgt spid="3233"/>
                                        </p:tgtEl>
                                        <p:attrNameLst>
                                          <p:attrName>style.visibility</p:attrName>
                                        </p:attrNameLst>
                                      </p:cBhvr>
                                      <p:to>
                                        <p:strVal val="visible"/>
                                      </p:to>
                                    </p:set>
                                    <p:animEffect filter="fade" transition="in">
                                      <p:cBhvr additive="repl">
                                        <p:cTn id="202" dur="500"/>
                                        <p:tgtEl>
                                          <p:spTgt spid="3233"/>
                                        </p:tgtEl>
                                      </p:cBhvr>
                                    </p:animEffect>
                                  </p:childTnLst>
                                </p:cTn>
                              </p:par>
                              <p:par>
                                <p:cTn id="203" nodeType="withEffect" fill="hold" presetClass="entr" presetID="10">
                                  <p:stCondLst>
                                    <p:cond delay="0"/>
                                  </p:stCondLst>
                                  <p:childTnLst>
                                    <p:set>
                                      <p:cBhvr>
                                        <p:cTn id="204" dur="1" fill="hold">
                                          <p:stCondLst>
                                            <p:cond delay="0"/>
                                          </p:stCondLst>
                                        </p:cTn>
                                        <p:tgtEl>
                                          <p:spTgt spid="3245"/>
                                        </p:tgtEl>
                                        <p:attrNameLst>
                                          <p:attrName>style.visibility</p:attrName>
                                        </p:attrNameLst>
                                      </p:cBhvr>
                                      <p:to>
                                        <p:strVal val="visible"/>
                                      </p:to>
                                    </p:set>
                                    <p:animEffect filter="fade" transition="in">
                                      <p:cBhvr additive="repl">
                                        <p:cTn id="205" dur="500"/>
                                        <p:tgtEl>
                                          <p:spTgt spid="3245"/>
                                        </p:tgtEl>
                                      </p:cBhvr>
                                    </p:animEffect>
                                  </p:childTnLst>
                                </p:cTn>
                              </p:par>
                            </p:childTnLst>
                          </p:cTn>
                        </p:par>
                      </p:childTnLst>
                    </p:cTn>
                  </p:par>
                  <p:par>
                    <p:cTn id="206" fill="hold">
                      <p:stCondLst>
                        <p:cond delay="indefinite"/>
                      </p:stCondLst>
                      <p:childTnLst>
                        <p:par>
                          <p:cTn id="207" fill="hold">
                            <p:stCondLst>
                              <p:cond delay="0"/>
                            </p:stCondLst>
                            <p:childTnLst>
                              <p:par>
                                <p:cTn id="208" nodeType="clickEffect" fill="hold" presetClass="entr" presetID="10">
                                  <p:stCondLst>
                                    <p:cond delay="0"/>
                                  </p:stCondLst>
                                  <p:childTnLst>
                                    <p:set>
                                      <p:cBhvr>
                                        <p:cTn id="209" dur="1" fill="hold">
                                          <p:stCondLst>
                                            <p:cond delay="0"/>
                                          </p:stCondLst>
                                        </p:cTn>
                                        <p:tgtEl>
                                          <p:spTgt spid="3235"/>
                                        </p:tgtEl>
                                        <p:attrNameLst>
                                          <p:attrName>style.visibility</p:attrName>
                                        </p:attrNameLst>
                                      </p:cBhvr>
                                      <p:to>
                                        <p:strVal val="visible"/>
                                      </p:to>
                                    </p:set>
                                    <p:animEffect filter="fade" transition="in">
                                      <p:cBhvr additive="repl">
                                        <p:cTn id="210" dur="500"/>
                                        <p:tgtEl>
                                          <p:spTgt spid="3235"/>
                                        </p:tgtEl>
                                      </p:cBhvr>
                                    </p:animEffect>
                                  </p:childTnLst>
                                </p:cTn>
                              </p:par>
                            </p:childTnLst>
                          </p:cTn>
                        </p:par>
                      </p:childTnLst>
                    </p:cTn>
                  </p:par>
                  <p:par>
                    <p:cTn id="211" fill="hold">
                      <p:stCondLst>
                        <p:cond delay="indefinite"/>
                      </p:stCondLst>
                      <p:childTnLst>
                        <p:par>
                          <p:cTn id="212" fill="hold">
                            <p:stCondLst>
                              <p:cond delay="0"/>
                            </p:stCondLst>
                            <p:childTnLst>
                              <p:par>
                                <p:cTn id="213" nodeType="clickEffect" fill="hold" presetClass="entr" presetID="10">
                                  <p:stCondLst>
                                    <p:cond delay="0"/>
                                  </p:stCondLst>
                                  <p:childTnLst>
                                    <p:set>
                                      <p:cBhvr>
                                        <p:cTn id="214" dur="1" fill="hold">
                                          <p:stCondLst>
                                            <p:cond delay="0"/>
                                          </p:stCondLst>
                                        </p:cTn>
                                        <p:tgtEl>
                                          <p:spTgt spid="3246"/>
                                        </p:tgtEl>
                                        <p:attrNameLst>
                                          <p:attrName>style.visibility</p:attrName>
                                        </p:attrNameLst>
                                      </p:cBhvr>
                                      <p:to>
                                        <p:strVal val="visible"/>
                                      </p:to>
                                    </p:set>
                                    <p:animEffect filter="fade" transition="in">
                                      <p:cBhvr additive="repl">
                                        <p:cTn id="215" dur="500"/>
                                        <p:tgtEl>
                                          <p:spTgt spid="3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7" name="CustomShape 1"/>
          <p:cNvSpPr/>
          <p:nvPr/>
        </p:nvSpPr>
        <p:spPr>
          <a:xfrm>
            <a:off x="228600" y="404640"/>
            <a:ext cx="3405600" cy="502200"/>
          </a:xfrm>
          <a:prstGeom prst="rect">
            <a:avLst/>
          </a:prstGeom>
          <a:noFill/>
          <a:ln w="0">
            <a:noFill/>
          </a:ln>
        </p:spPr>
        <p:style>
          <a:lnRef idx="0"/>
          <a:fillRef idx="0"/>
          <a:effectRef idx="0"/>
          <a:fontRef idx="minor"/>
        </p:style>
        <p:txBody>
          <a:bodyPr lIns="90000" rIns="90000" tIns="62640" bIns="45000" anchor="t">
            <a:no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s-ES" sz="2400" spc="-1" strike="noStrike" u="sng">
                <a:solidFill>
                  <a:srgbClr val="ffffff"/>
                </a:solidFill>
                <a:uFillTx/>
                <a:latin typeface="Righteous"/>
                <a:ea typeface="Tahoma"/>
              </a:rPr>
              <a:t>Entrono cliente</a:t>
            </a:r>
            <a:endParaRPr b="0" lang="en-US" sz="24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en-US" sz="24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en-US" sz="24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en-US" sz="24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en-US" sz="2400" spc="-1" strike="noStrike">
              <a:latin typeface="Arial"/>
            </a:endParaRPr>
          </a:p>
        </p:txBody>
      </p:sp>
      <p:sp>
        <p:nvSpPr>
          <p:cNvPr id="3248" name="CustomShape 2"/>
          <p:cNvSpPr/>
          <p:nvPr/>
        </p:nvSpPr>
        <p:spPr>
          <a:xfrm>
            <a:off x="683640" y="4308480"/>
            <a:ext cx="1580040" cy="1052280"/>
          </a:xfrm>
          <a:prstGeom prst="roundRect">
            <a:avLst>
              <a:gd name="adj" fmla="val 16667"/>
            </a:avLst>
          </a:prstGeom>
          <a:solidFill>
            <a:srgbClr val="507c89"/>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nSpc>
                <a:spcPct val="100000"/>
              </a:lnSpc>
              <a:buNone/>
            </a:pPr>
            <a:r>
              <a:rPr b="1" lang="es-ES" sz="1400" spc="-1" strike="noStrike" u="sng">
                <a:solidFill>
                  <a:srgbClr val="ffffff"/>
                </a:solidFill>
                <a:uFillTx/>
                <a:latin typeface="Righteous"/>
                <a:ea typeface="Tahoma"/>
              </a:rPr>
              <a:t>Lenguajes </a:t>
            </a:r>
            <a:endParaRPr b="0" lang="en-US" sz="1400" spc="-1" strike="noStrike">
              <a:latin typeface="Arial"/>
            </a:endParaRPr>
          </a:p>
          <a:p>
            <a:pPr marL="285840" indent="-284760">
              <a:lnSpc>
                <a:spcPct val="100000"/>
              </a:lnSpc>
              <a:buClr>
                <a:srgbClr val="000000"/>
              </a:buClr>
              <a:buSzPct val="45000"/>
              <a:buFont typeface="Wingdings" charset="2"/>
              <a:buChar char=""/>
            </a:pPr>
            <a:r>
              <a:rPr b="0" lang="es-ES" sz="1400" spc="-1" strike="noStrike">
                <a:solidFill>
                  <a:srgbClr val="ffffff"/>
                </a:solidFill>
                <a:latin typeface="Righteous"/>
                <a:ea typeface="Tahoma"/>
              </a:rPr>
              <a:t>JavaScript</a:t>
            </a:r>
            <a:endParaRPr b="0" lang="en-US" sz="1400" spc="-1" strike="noStrike">
              <a:latin typeface="Arial"/>
            </a:endParaRPr>
          </a:p>
          <a:p>
            <a:pPr marL="285840" indent="-284760">
              <a:lnSpc>
                <a:spcPct val="100000"/>
              </a:lnSpc>
              <a:buClr>
                <a:srgbClr val="000000"/>
              </a:buClr>
              <a:buSzPct val="45000"/>
              <a:buFont typeface="Wingdings" charset="2"/>
              <a:buChar char=""/>
            </a:pPr>
            <a:r>
              <a:rPr b="0" lang="es-ES" sz="1400" spc="-1" strike="noStrike">
                <a:solidFill>
                  <a:srgbClr val="ffffff"/>
                </a:solidFill>
                <a:latin typeface="Righteous"/>
                <a:ea typeface="Tahoma"/>
              </a:rPr>
              <a:t>CSS</a:t>
            </a:r>
            <a:endParaRPr b="0" lang="en-US" sz="1400" spc="-1" strike="noStrike">
              <a:latin typeface="Arial"/>
            </a:endParaRPr>
          </a:p>
          <a:p>
            <a:pPr marL="285840" indent="-284760">
              <a:lnSpc>
                <a:spcPct val="100000"/>
              </a:lnSpc>
              <a:buClr>
                <a:srgbClr val="000000"/>
              </a:buClr>
              <a:buSzPct val="45000"/>
              <a:buFont typeface="Wingdings" charset="2"/>
              <a:buChar char=""/>
            </a:pPr>
            <a:r>
              <a:rPr b="0" lang="es-ES" sz="1400" spc="-1" strike="noStrike">
                <a:solidFill>
                  <a:srgbClr val="ffffff"/>
                </a:solidFill>
                <a:latin typeface="Righteous"/>
                <a:ea typeface="Tahoma"/>
              </a:rPr>
              <a:t>HTML</a:t>
            </a:r>
            <a:endParaRPr b="0" lang="en-US" sz="1400" spc="-1" strike="noStrike">
              <a:latin typeface="Arial"/>
            </a:endParaRPr>
          </a:p>
        </p:txBody>
      </p:sp>
      <p:sp>
        <p:nvSpPr>
          <p:cNvPr id="3249" name="CustomShape 3"/>
          <p:cNvSpPr/>
          <p:nvPr/>
        </p:nvSpPr>
        <p:spPr>
          <a:xfrm>
            <a:off x="2988000" y="4436640"/>
            <a:ext cx="5686920" cy="824400"/>
          </a:xfrm>
          <a:custGeom>
            <a:avLst/>
            <a:gdLst/>
            <a:ahLst/>
            <a:rect l="l" t="t" r="r" b="b"/>
            <a:pathLst>
              <a:path w="272073" h="179396">
                <a:moveTo>
                  <a:pt x="1" y="1"/>
                </a:moveTo>
                <a:lnTo>
                  <a:pt x="1" y="179396"/>
                </a:lnTo>
                <a:lnTo>
                  <a:pt x="272073" y="179396"/>
                </a:lnTo>
                <a:lnTo>
                  <a:pt x="272073" y="1"/>
                </a:lnTo>
                <a:close/>
              </a:path>
            </a:pathLst>
          </a:custGeom>
          <a:solidFill>
            <a:srgbClr val="de8b74"/>
          </a:solidFill>
          <a:ln w="0">
            <a:noFill/>
          </a:ln>
        </p:spPr>
        <p:style>
          <a:lnRef idx="0"/>
          <a:fillRef idx="0"/>
          <a:effectRef idx="0"/>
          <a:fontRef idx="minor"/>
        </p:style>
      </p:sp>
      <p:grpSp>
        <p:nvGrpSpPr>
          <p:cNvPr id="3250" name="Group 4"/>
          <p:cNvGrpSpPr/>
          <p:nvPr/>
        </p:nvGrpSpPr>
        <p:grpSpPr>
          <a:xfrm>
            <a:off x="536040" y="1334880"/>
            <a:ext cx="2703240" cy="2150280"/>
            <a:chOff x="536040" y="1334880"/>
            <a:chExt cx="2703240" cy="2150280"/>
          </a:xfrm>
        </p:grpSpPr>
        <p:grpSp>
          <p:nvGrpSpPr>
            <p:cNvPr id="3251" name="Group 5"/>
            <p:cNvGrpSpPr/>
            <p:nvPr/>
          </p:nvGrpSpPr>
          <p:grpSpPr>
            <a:xfrm>
              <a:off x="536040" y="1334880"/>
              <a:ext cx="2703240" cy="2150280"/>
              <a:chOff x="536040" y="1334880"/>
              <a:chExt cx="2703240" cy="2150280"/>
            </a:xfrm>
          </p:grpSpPr>
          <p:sp>
            <p:nvSpPr>
              <p:cNvPr id="3252" name="CustomShape 6"/>
              <p:cNvSpPr/>
              <p:nvPr/>
            </p:nvSpPr>
            <p:spPr>
              <a:xfrm>
                <a:off x="536040" y="2949120"/>
                <a:ext cx="2703240" cy="234000"/>
              </a:xfrm>
              <a:custGeom>
                <a:avLst/>
                <a:gdLst/>
                <a:ahLst/>
                <a:rect l="l" t="t" r="r" b="b"/>
                <a:pathLst>
                  <a:path w="260970" h="22753">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rgbClr val="84b6bc"/>
              </a:solidFill>
              <a:ln w="0">
                <a:noFill/>
              </a:ln>
            </p:spPr>
            <p:style>
              <a:lnRef idx="0"/>
              <a:fillRef idx="0"/>
              <a:effectRef idx="0"/>
              <a:fontRef idx="minor"/>
            </p:style>
          </p:sp>
          <p:sp>
            <p:nvSpPr>
              <p:cNvPr id="3253" name="CustomShape 7"/>
              <p:cNvSpPr/>
              <p:nvPr/>
            </p:nvSpPr>
            <p:spPr>
              <a:xfrm>
                <a:off x="536040" y="1334880"/>
                <a:ext cx="2703240" cy="1612440"/>
              </a:xfrm>
              <a:custGeom>
                <a:avLst/>
                <a:gdLst/>
                <a:ahLst/>
                <a:rect l="l" t="t" r="r" b="b"/>
                <a:pathLst>
                  <a:path w="260970" h="155741">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rgbClr val="84b6bc"/>
              </a:solidFill>
              <a:ln w="9360">
                <a:solidFill>
                  <a:srgbClr val="84b6bc"/>
                </a:solidFill>
                <a:round/>
              </a:ln>
            </p:spPr>
            <p:style>
              <a:lnRef idx="0"/>
              <a:fillRef idx="0"/>
              <a:effectRef idx="0"/>
              <a:fontRef idx="minor"/>
            </p:style>
          </p:sp>
          <p:sp>
            <p:nvSpPr>
              <p:cNvPr id="3254" name="CustomShape 8"/>
              <p:cNvSpPr/>
              <p:nvPr/>
            </p:nvSpPr>
            <p:spPr>
              <a:xfrm>
                <a:off x="1398960" y="3184920"/>
                <a:ext cx="977400" cy="300240"/>
              </a:xfrm>
              <a:custGeom>
                <a:avLst/>
                <a:gdLst/>
                <a:ahLst/>
                <a:rect l="l" t="t" r="r" b="b"/>
                <a:pathLst>
                  <a:path w="94481" h="29125">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rgbClr val="464342"/>
              </a:solidFill>
              <a:ln w="0">
                <a:noFill/>
              </a:ln>
            </p:spPr>
            <p:style>
              <a:lnRef idx="0"/>
              <a:fillRef idx="0"/>
              <a:effectRef idx="0"/>
              <a:fontRef idx="minor"/>
            </p:style>
          </p:sp>
        </p:grpSp>
        <p:sp>
          <p:nvSpPr>
            <p:cNvPr id="3255" name="CustomShape 9"/>
            <p:cNvSpPr/>
            <p:nvPr/>
          </p:nvSpPr>
          <p:spPr>
            <a:xfrm>
              <a:off x="1833480" y="2999520"/>
              <a:ext cx="108360" cy="92520"/>
            </a:xfrm>
            <a:custGeom>
              <a:avLst/>
              <a:gdLst/>
              <a:ahLst/>
              <a:rect l="l" t="t" r="r" b="b"/>
              <a:pathLst>
                <a:path w="10627" h="910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noFill/>
            <a:ln w="9360">
              <a:solidFill>
                <a:srgbClr val="faf1ea"/>
              </a:solidFill>
              <a:round/>
            </a:ln>
          </p:spPr>
          <p:style>
            <a:lnRef idx="0"/>
            <a:fillRef idx="0"/>
            <a:effectRef idx="0"/>
            <a:fontRef idx="minor"/>
          </p:style>
        </p:sp>
      </p:grpSp>
      <p:sp>
        <p:nvSpPr>
          <p:cNvPr id="3256" name="CustomShape 10"/>
          <p:cNvSpPr/>
          <p:nvPr/>
        </p:nvSpPr>
        <p:spPr>
          <a:xfrm>
            <a:off x="1500480" y="1707480"/>
            <a:ext cx="1006200" cy="729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400" spc="-1" strike="noStrike">
                <a:solidFill>
                  <a:srgbClr val="ffffff"/>
                </a:solidFill>
                <a:latin typeface="Arial"/>
                <a:ea typeface="Arial"/>
              </a:rPr>
              <a:t>&lt;html&gt;</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0" lang="es-ES" sz="1400" spc="-1" strike="noStrike">
                <a:solidFill>
                  <a:srgbClr val="ffffff"/>
                </a:solidFill>
                <a:latin typeface="Arial"/>
                <a:ea typeface="Arial"/>
              </a:rPr>
              <a:t>&lt;/html&gt;</a:t>
            </a:r>
            <a:endParaRPr b="0" lang="en-US" sz="1400" spc="-1" strike="noStrike">
              <a:latin typeface="Arial"/>
            </a:endParaRPr>
          </a:p>
        </p:txBody>
      </p:sp>
      <p:sp>
        <p:nvSpPr>
          <p:cNvPr id="3257" name="CustomShape 11"/>
          <p:cNvSpPr/>
          <p:nvPr/>
        </p:nvSpPr>
        <p:spPr>
          <a:xfrm>
            <a:off x="3735720" y="1276560"/>
            <a:ext cx="4938840" cy="2433960"/>
          </a:xfrm>
          <a:prstGeom prst="rect">
            <a:avLst/>
          </a:prstGeom>
          <a:solidFill>
            <a:schemeClr val="accent4">
              <a:lumMod val="50000"/>
            </a:schemeClr>
          </a:solidFill>
          <a:ln w="0">
            <a:noFill/>
          </a:ln>
        </p:spPr>
        <p:style>
          <a:lnRef idx="0"/>
          <a:fillRef idx="0"/>
          <a:effectRef idx="0"/>
          <a:fontRef idx="minor"/>
        </p:style>
        <p:txBody>
          <a:bodyPr lIns="90000" rIns="90000" tIns="45000" bIns="45000" anchor="t">
            <a:spAutoFit/>
          </a:bodyPr>
          <a:p>
            <a:pPr>
              <a:lnSpc>
                <a:spcPct val="100000"/>
              </a:lnSpc>
              <a:buNone/>
            </a:pPr>
            <a:r>
              <a:rPr b="0" lang="es-ES" sz="1400" spc="-1" strike="noStrike">
                <a:solidFill>
                  <a:srgbClr val="bad6d8"/>
                </a:solidFill>
                <a:latin typeface="Arial"/>
                <a:ea typeface="Arial"/>
              </a:rPr>
              <a:t>En un documento HTML</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0" lang="es-ES" sz="1400" spc="-1" strike="noStrike">
                <a:solidFill>
                  <a:srgbClr val="bad6d8"/>
                </a:solidFill>
                <a:latin typeface="Arial"/>
                <a:ea typeface="Arial"/>
              </a:rPr>
              <a:t>Invocaremos un </a:t>
            </a:r>
            <a:r>
              <a:rPr b="1" lang="es-ES" sz="1400" spc="-1" strike="noStrike">
                <a:solidFill>
                  <a:srgbClr val="ffffff"/>
                </a:solidFill>
                <a:latin typeface="Arial"/>
                <a:ea typeface="Arial"/>
              </a:rPr>
              <a:t>librería JS </a:t>
            </a:r>
            <a:r>
              <a:rPr b="0" lang="es-ES" sz="1400" spc="-1" strike="noStrike">
                <a:solidFill>
                  <a:srgbClr val="bad6d8"/>
                </a:solidFill>
                <a:latin typeface="Arial"/>
                <a:ea typeface="Arial"/>
              </a:rPr>
              <a:t>(API) de mapas</a:t>
            </a:r>
            <a:endParaRPr b="0" lang="en-US" sz="1400" spc="-1" strike="noStrike">
              <a:latin typeface="Arial"/>
            </a:endParaRPr>
          </a:p>
          <a:p>
            <a:pPr>
              <a:lnSpc>
                <a:spcPct val="100000"/>
              </a:lnSpc>
              <a:buNone/>
            </a:pPr>
            <a:r>
              <a:rPr b="0" lang="es-ES" sz="1400" spc="-1" strike="noStrike">
                <a:solidFill>
                  <a:srgbClr val="bad6d8"/>
                </a:solidFill>
                <a:latin typeface="Arial"/>
                <a:ea typeface="Arial"/>
              </a:rPr>
              <a:t>&lt;script src=“https://”&gt;</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0" lang="es-ES" sz="1400" spc="-1" strike="noStrike">
                <a:solidFill>
                  <a:srgbClr val="bad6d8"/>
                </a:solidFill>
                <a:latin typeface="Arial"/>
                <a:ea typeface="Arial"/>
              </a:rPr>
              <a:t>Instanciaremos su </a:t>
            </a:r>
            <a:r>
              <a:rPr b="1" lang="es-ES" sz="1400" spc="-1" strike="noStrike">
                <a:solidFill>
                  <a:srgbClr val="ffffff"/>
                </a:solidFill>
                <a:latin typeface="Arial"/>
                <a:ea typeface="Arial"/>
              </a:rPr>
              <a:t>Objeto</a:t>
            </a:r>
            <a:r>
              <a:rPr b="0" lang="es-ES" sz="1400" spc="-1" strike="noStrike">
                <a:solidFill>
                  <a:srgbClr val="bad6d8"/>
                </a:solidFill>
                <a:latin typeface="Arial"/>
                <a:ea typeface="Arial"/>
              </a:rPr>
              <a:t> “Map” e invocaremos :</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1" lang="es-ES" sz="1400" spc="-1" strike="noStrike">
                <a:solidFill>
                  <a:srgbClr val="ffffff"/>
                </a:solidFill>
                <a:latin typeface="Arial"/>
                <a:ea typeface="Arial"/>
              </a:rPr>
              <a:t>Métodos</a:t>
            </a:r>
            <a:r>
              <a:rPr b="0" lang="es-ES" sz="1400" spc="-1" strike="noStrike">
                <a:solidFill>
                  <a:srgbClr val="bad6d8"/>
                </a:solidFill>
                <a:latin typeface="Arial"/>
                <a:ea typeface="Arial"/>
              </a:rPr>
              <a:t> </a:t>
            </a:r>
            <a:r>
              <a:rPr b="0" lang="es-ES" sz="1400" spc="-1" strike="noStrike">
                <a:solidFill>
                  <a:srgbClr val="bad6d8"/>
                </a:solidFill>
                <a:latin typeface="Wingdings"/>
                <a:ea typeface="Arial"/>
              </a:rPr>
              <a:t></a:t>
            </a:r>
            <a:r>
              <a:rPr b="0" lang="es-ES" sz="1400" spc="-1" strike="noStrike">
                <a:solidFill>
                  <a:srgbClr val="bad6d8"/>
                </a:solidFill>
                <a:latin typeface="Arial"/>
                <a:ea typeface="Arial"/>
              </a:rPr>
              <a:t>Acciones  ex:“</a:t>
            </a:r>
            <a:r>
              <a:rPr b="0" i="1" lang="es-ES" sz="1400" spc="-1" strike="noStrike">
                <a:solidFill>
                  <a:srgbClr val="bad6d8"/>
                </a:solidFill>
                <a:latin typeface="Arial"/>
                <a:ea typeface="Arial"/>
              </a:rPr>
              <a:t>addLayer( url </a:t>
            </a:r>
            <a:r>
              <a:rPr b="1" i="1" lang="es-ES" sz="1400" spc="-1" strike="noStrike">
                <a:solidFill>
                  <a:srgbClr val="bad6d8"/>
                </a:solidFill>
                <a:latin typeface="Arial"/>
                <a:ea typeface="Arial"/>
              </a:rPr>
              <a:t>Geoservicio</a:t>
            </a:r>
            <a:r>
              <a:rPr b="0" i="1" lang="es-ES" sz="1400" spc="-1" strike="noStrike">
                <a:solidFill>
                  <a:srgbClr val="bad6d8"/>
                </a:solidFill>
                <a:latin typeface="Arial"/>
                <a:ea typeface="Arial"/>
              </a:rPr>
              <a:t>)”,</a:t>
            </a:r>
            <a:endParaRPr b="0" lang="en-US" sz="1400" spc="-1" strike="noStrike">
              <a:latin typeface="Arial"/>
            </a:endParaRPr>
          </a:p>
          <a:p>
            <a:pPr>
              <a:lnSpc>
                <a:spcPct val="100000"/>
              </a:lnSpc>
              <a:buNone/>
            </a:pPr>
            <a:r>
              <a:rPr b="1" lang="es-ES" sz="1400" spc="-1" strike="noStrike">
                <a:solidFill>
                  <a:srgbClr val="ffffff"/>
                </a:solidFill>
                <a:latin typeface="Arial"/>
                <a:ea typeface="Arial"/>
              </a:rPr>
              <a:t>Eventos</a:t>
            </a:r>
            <a:r>
              <a:rPr b="0" lang="es-ES" sz="1400" spc="-1" strike="noStrike">
                <a:solidFill>
                  <a:srgbClr val="bad6d8"/>
                </a:solidFill>
                <a:latin typeface="Arial"/>
                <a:ea typeface="Arial"/>
              </a:rPr>
              <a:t> </a:t>
            </a:r>
            <a:r>
              <a:rPr b="0" lang="es-ES" sz="1400" spc="-1" strike="noStrike">
                <a:solidFill>
                  <a:srgbClr val="bad6d8"/>
                </a:solidFill>
                <a:latin typeface="Wingdings"/>
                <a:ea typeface="Arial"/>
              </a:rPr>
              <a:t></a:t>
            </a:r>
            <a:r>
              <a:rPr b="0" lang="es-ES" sz="1400" spc="-1" strike="noStrike">
                <a:solidFill>
                  <a:srgbClr val="bad6d8"/>
                </a:solidFill>
                <a:latin typeface="Arial"/>
                <a:ea typeface="Arial"/>
              </a:rPr>
              <a:t>Interacciones ex: “</a:t>
            </a:r>
            <a:r>
              <a:rPr b="0" i="1" lang="es-ES" sz="1400" spc="-1" strike="noStrike">
                <a:solidFill>
                  <a:srgbClr val="bad6d8"/>
                </a:solidFill>
                <a:latin typeface="Arial"/>
                <a:ea typeface="Arial"/>
              </a:rPr>
              <a:t>onClick()”</a:t>
            </a:r>
            <a:endParaRPr b="0" lang="en-US" sz="1400" spc="-1" strike="noStrike">
              <a:latin typeface="Arial"/>
            </a:endParaRPr>
          </a:p>
          <a:p>
            <a:pPr>
              <a:lnSpc>
                <a:spcPct val="100000"/>
              </a:lnSpc>
              <a:buNone/>
            </a:pPr>
            <a:r>
              <a:rPr b="1" lang="es-ES" sz="1400" spc="-1" strike="noStrike">
                <a:solidFill>
                  <a:srgbClr val="ffffff"/>
                </a:solidFill>
                <a:latin typeface="Arial"/>
                <a:ea typeface="Arial"/>
              </a:rPr>
              <a:t>Propiedades</a:t>
            </a:r>
            <a:r>
              <a:rPr b="0" lang="es-ES" sz="1400" spc="-1" strike="noStrike">
                <a:solidFill>
                  <a:srgbClr val="bad6d8"/>
                </a:solidFill>
                <a:latin typeface="Arial"/>
                <a:ea typeface="Arial"/>
              </a:rPr>
              <a:t> </a:t>
            </a:r>
            <a:r>
              <a:rPr b="0" lang="es-ES" sz="1400" spc="-1" strike="noStrike">
                <a:solidFill>
                  <a:srgbClr val="bad6d8"/>
                </a:solidFill>
                <a:latin typeface="Wingdings"/>
                <a:ea typeface="Arial"/>
              </a:rPr>
              <a:t></a:t>
            </a:r>
            <a:r>
              <a:rPr b="0" lang="es-ES" sz="1400" spc="-1" strike="noStrike">
                <a:solidFill>
                  <a:srgbClr val="bad6d8"/>
                </a:solidFill>
                <a:latin typeface="Arial"/>
                <a:ea typeface="Arial"/>
              </a:rPr>
              <a:t>Atributos ex: </a:t>
            </a:r>
            <a:r>
              <a:rPr b="0" i="1" lang="es-ES" sz="1400" spc="-1" strike="noStrike">
                <a:solidFill>
                  <a:srgbClr val="bad6d8"/>
                </a:solidFill>
                <a:latin typeface="Arial"/>
                <a:ea typeface="Arial"/>
              </a:rPr>
              <a:t>visible: true</a:t>
            </a:r>
            <a:endParaRPr b="0" lang="en-US" sz="1400" spc="-1" strike="noStrike">
              <a:latin typeface="Arial"/>
            </a:endParaRPr>
          </a:p>
          <a:p>
            <a:pPr>
              <a:lnSpc>
                <a:spcPct val="100000"/>
              </a:lnSpc>
              <a:buNone/>
            </a:pPr>
            <a:r>
              <a:rPr b="0" lang="es-ES" sz="1400" spc="-1" strike="noStrike">
                <a:solidFill>
                  <a:srgbClr val="bad6d8"/>
                </a:solidFill>
                <a:latin typeface="Arial"/>
                <a:ea typeface="Arial"/>
              </a:rPr>
              <a:t> </a:t>
            </a:r>
            <a:endParaRPr b="0" lang="en-US" sz="1400" spc="-1" strike="noStrike">
              <a:latin typeface="Arial"/>
            </a:endParaRPr>
          </a:p>
        </p:txBody>
      </p:sp>
      <p:pic>
        <p:nvPicPr>
          <p:cNvPr id="3258" name="Picture 15" descr=""/>
          <p:cNvPicPr/>
          <p:nvPr/>
        </p:nvPicPr>
        <p:blipFill>
          <a:blip r:embed="rId1"/>
          <a:stretch/>
        </p:blipFill>
        <p:spPr>
          <a:xfrm>
            <a:off x="3090600" y="4533480"/>
            <a:ext cx="5492520" cy="631080"/>
          </a:xfrm>
          <a:prstGeom prst="rect">
            <a:avLst/>
          </a:prstGeom>
          <a:ln w="0">
            <a:noFill/>
          </a:ln>
        </p:spPr>
      </p:pic>
    </p:spTree>
  </p:cSld>
  <mc:AlternateContent>
    <mc:Choice Requires="p14">
      <p:transition spd="slow" p14:dur="2000"/>
    </mc:Choice>
    <mc:Fallback>
      <p:transition spd="slow"/>
    </mc:Fallback>
  </mc:AlternateContent>
  <p:timing>
    <p:tnLst>
      <p:par>
        <p:cTn id="216" dur="indefinite" restart="never" nodeType="tmRoot">
          <p:childTnLst>
            <p:seq>
              <p:cTn id="217" dur="indefinite" nodeType="mainSeq">
                <p:childTnLst>
                  <p:par>
                    <p:cTn id="218" fill="hold">
                      <p:stCondLst>
                        <p:cond delay="indefinite"/>
                      </p:stCondLst>
                      <p:childTnLst>
                        <p:par>
                          <p:cTn id="219" fill="hold">
                            <p:stCondLst>
                              <p:cond delay="0"/>
                            </p:stCondLst>
                            <p:childTnLst>
                              <p:par>
                                <p:cTn id="220" nodeType="clickEffect" fill="hold" presetClass="entr" presetID="10">
                                  <p:stCondLst>
                                    <p:cond delay="0"/>
                                  </p:stCondLst>
                                  <p:childTnLst>
                                    <p:set>
                                      <p:cBhvr>
                                        <p:cTn id="221" dur="1" fill="hold">
                                          <p:stCondLst>
                                            <p:cond delay="0"/>
                                          </p:stCondLst>
                                        </p:cTn>
                                        <p:tgtEl>
                                          <p:spTgt spid="3248"/>
                                        </p:tgtEl>
                                        <p:attrNameLst>
                                          <p:attrName>style.visibility</p:attrName>
                                        </p:attrNameLst>
                                      </p:cBhvr>
                                      <p:to>
                                        <p:strVal val="visible"/>
                                      </p:to>
                                    </p:set>
                                    <p:animEffect filter="fade" transition="in">
                                      <p:cBhvr additive="repl">
                                        <p:cTn id="222" dur="500"/>
                                        <p:tgtEl>
                                          <p:spTgt spid="3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9" name="CustomShape 1"/>
          <p:cNvSpPr/>
          <p:nvPr/>
        </p:nvSpPr>
        <p:spPr>
          <a:xfrm>
            <a:off x="1931040" y="2975040"/>
            <a:ext cx="1090080" cy="1250640"/>
          </a:xfrm>
          <a:prstGeom prst="rect">
            <a:avLst/>
          </a:prstGeom>
          <a:noFill/>
          <a:ln w="0">
            <a:noFill/>
          </a:ln>
        </p:spPr>
        <p:style>
          <a:lnRef idx="0"/>
          <a:fillRef idx="0"/>
          <a:effectRef idx="0"/>
          <a:fontRef idx="minor"/>
        </p:style>
      </p:sp>
      <p:sp>
        <p:nvSpPr>
          <p:cNvPr id="3260" name="CustomShape 2"/>
          <p:cNvSpPr/>
          <p:nvPr/>
        </p:nvSpPr>
        <p:spPr>
          <a:xfrm>
            <a:off x="680040" y="2162520"/>
            <a:ext cx="3592080" cy="45540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s-ES" sz="2200" spc="-1" strike="noStrike">
                <a:solidFill>
                  <a:srgbClr val="d7ebed"/>
                </a:solidFill>
                <a:latin typeface="Righteous"/>
                <a:ea typeface="Righteous"/>
              </a:rPr>
              <a:t>¿Como sé que librerías de mapas hay?</a:t>
            </a:r>
            <a:endParaRPr b="0" lang="en-US" sz="2200" spc="-1" strike="noStrike">
              <a:latin typeface="Arial"/>
            </a:endParaRPr>
          </a:p>
        </p:txBody>
      </p:sp>
      <p:sp>
        <p:nvSpPr>
          <p:cNvPr id="3261" name="CustomShape 3"/>
          <p:cNvSpPr/>
          <p:nvPr/>
        </p:nvSpPr>
        <p:spPr>
          <a:xfrm>
            <a:off x="4869720" y="4092120"/>
            <a:ext cx="3592080" cy="45540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2200" spc="-1" strike="noStrike">
                <a:solidFill>
                  <a:srgbClr val="d7ebed"/>
                </a:solidFill>
                <a:latin typeface="Righteous"/>
                <a:ea typeface="Righteous"/>
              </a:rPr>
              <a:t>¿</a:t>
            </a:r>
            <a:r>
              <a:rPr b="0" lang="es-ES" sz="2200" spc="-1" strike="noStrike">
                <a:solidFill>
                  <a:srgbClr val="d7ebed"/>
                </a:solidFill>
                <a:latin typeface="Righteous"/>
                <a:ea typeface="Righteous"/>
              </a:rPr>
              <a:t>Cómo vamos a trabajar</a:t>
            </a:r>
            <a:r>
              <a:rPr b="0" lang="en" sz="2200" spc="-1" strike="noStrike">
                <a:solidFill>
                  <a:srgbClr val="d7ebed"/>
                </a:solidFill>
                <a:latin typeface="Righteous"/>
                <a:ea typeface="Righteous"/>
              </a:rPr>
              <a:t>?</a:t>
            </a:r>
            <a:endParaRPr b="0" lang="en-US" sz="2200" spc="-1" strike="noStrike">
              <a:latin typeface="Arial"/>
            </a:endParaRPr>
          </a:p>
        </p:txBody>
      </p:sp>
      <p:sp>
        <p:nvSpPr>
          <p:cNvPr id="3262" name="CustomShape 4"/>
          <p:cNvSpPr/>
          <p:nvPr/>
        </p:nvSpPr>
        <p:spPr>
          <a:xfrm>
            <a:off x="680760" y="4120560"/>
            <a:ext cx="4056120" cy="45540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2200" spc="-1" strike="noStrike">
                <a:solidFill>
                  <a:srgbClr val="d7ebed"/>
                </a:solidFill>
                <a:latin typeface="Righteous"/>
                <a:ea typeface="Righteous"/>
              </a:rPr>
              <a:t>¿Qué es un geoservicio / API ?</a:t>
            </a:r>
            <a:endParaRPr b="0" lang="en-US" sz="2200" spc="-1" strike="noStrike">
              <a:latin typeface="Arial"/>
            </a:endParaRPr>
          </a:p>
        </p:txBody>
      </p:sp>
      <p:sp>
        <p:nvSpPr>
          <p:cNvPr id="3263" name="CustomShape 5"/>
          <p:cNvSpPr/>
          <p:nvPr/>
        </p:nvSpPr>
        <p:spPr>
          <a:xfrm>
            <a:off x="4785120" y="2095200"/>
            <a:ext cx="3592080" cy="45540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2200" spc="-1" strike="noStrike">
                <a:solidFill>
                  <a:srgbClr val="d7ebed"/>
                </a:solidFill>
                <a:latin typeface="Righteous"/>
                <a:ea typeface="Righteous"/>
              </a:rPr>
              <a:t>¿Cómo </a:t>
            </a:r>
            <a:r>
              <a:rPr b="0" lang="es-ES" sz="2200" spc="-1" strike="noStrike">
                <a:solidFill>
                  <a:srgbClr val="d7ebed"/>
                </a:solidFill>
                <a:latin typeface="Righteous"/>
                <a:ea typeface="Righteous"/>
              </a:rPr>
              <a:t>sé</a:t>
            </a:r>
            <a:r>
              <a:rPr b="0" lang="en" sz="2200" spc="-1" strike="noStrike">
                <a:solidFill>
                  <a:srgbClr val="d7ebed"/>
                </a:solidFill>
                <a:latin typeface="Righteous"/>
                <a:ea typeface="Righteous"/>
              </a:rPr>
              <a:t> cómo utilizar una </a:t>
            </a:r>
            <a:r>
              <a:rPr b="0" lang="es-ES" sz="2200" spc="-1" strike="noStrike">
                <a:solidFill>
                  <a:srgbClr val="d7ebed"/>
                </a:solidFill>
                <a:latin typeface="Righteous"/>
                <a:ea typeface="Righteous"/>
              </a:rPr>
              <a:t>librería / API</a:t>
            </a:r>
            <a:r>
              <a:rPr b="0" lang="en" sz="2200" spc="-1" strike="noStrike">
                <a:solidFill>
                  <a:srgbClr val="d7ebed"/>
                </a:solidFill>
                <a:latin typeface="Righteous"/>
                <a:ea typeface="Righteous"/>
              </a:rPr>
              <a:t>?</a:t>
            </a:r>
            <a:endParaRPr b="0" lang="en-US" sz="2200" spc="-1" strike="noStrike">
              <a:latin typeface="Arial"/>
            </a:endParaRPr>
          </a:p>
        </p:txBody>
      </p:sp>
      <p:grpSp>
        <p:nvGrpSpPr>
          <p:cNvPr id="3264" name="Group 6"/>
          <p:cNvGrpSpPr/>
          <p:nvPr/>
        </p:nvGrpSpPr>
        <p:grpSpPr>
          <a:xfrm>
            <a:off x="2123640" y="3552120"/>
            <a:ext cx="474120" cy="523080"/>
            <a:chOff x="2123640" y="3552120"/>
            <a:chExt cx="474120" cy="523080"/>
          </a:xfrm>
        </p:grpSpPr>
        <p:sp>
          <p:nvSpPr>
            <p:cNvPr id="3265" name="CustomShape 7"/>
            <p:cNvSpPr/>
            <p:nvPr/>
          </p:nvSpPr>
          <p:spPr>
            <a:xfrm>
              <a:off x="2351880" y="3643920"/>
              <a:ext cx="215280" cy="213840"/>
            </a:xfrm>
            <a:custGeom>
              <a:avLst/>
              <a:gdLst/>
              <a:ahLst/>
              <a:rect l="l" t="t" r="r" b="b"/>
              <a:pathLst>
                <a:path w="25486" h="25278">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rgbClr val="445d73"/>
            </a:solidFill>
            <a:ln w="0">
              <a:solidFill>
                <a:srgbClr val="de8b74"/>
              </a:solidFill>
            </a:ln>
          </p:spPr>
          <p:style>
            <a:lnRef idx="0"/>
            <a:fillRef idx="0"/>
            <a:effectRef idx="0"/>
            <a:fontRef idx="minor"/>
          </p:style>
        </p:sp>
        <p:sp>
          <p:nvSpPr>
            <p:cNvPr id="3266" name="CustomShape 8"/>
            <p:cNvSpPr/>
            <p:nvPr/>
          </p:nvSpPr>
          <p:spPr>
            <a:xfrm>
              <a:off x="2358360" y="3862800"/>
              <a:ext cx="203040" cy="203040"/>
            </a:xfrm>
            <a:custGeom>
              <a:avLst/>
              <a:gdLst/>
              <a:ahLst/>
              <a:rect l="l" t="t" r="r" b="b"/>
              <a:pathLst>
                <a:path w="24034" h="24032">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rgbClr val="869fb2"/>
            </a:solidFill>
            <a:ln w="0">
              <a:solidFill>
                <a:srgbClr val="de8b74"/>
              </a:solidFill>
            </a:ln>
          </p:spPr>
          <p:style>
            <a:lnRef idx="0"/>
            <a:fillRef idx="0"/>
            <a:effectRef idx="0"/>
            <a:fontRef idx="minor"/>
          </p:style>
        </p:sp>
        <p:sp>
          <p:nvSpPr>
            <p:cNvPr id="3267" name="CustomShape 9"/>
            <p:cNvSpPr/>
            <p:nvPr/>
          </p:nvSpPr>
          <p:spPr>
            <a:xfrm>
              <a:off x="2153520" y="3773520"/>
              <a:ext cx="217080" cy="215280"/>
            </a:xfrm>
            <a:custGeom>
              <a:avLst/>
              <a:gdLst/>
              <a:ahLst/>
              <a:rect l="l" t="t" r="r" b="b"/>
              <a:pathLst>
                <a:path w="25669" h="25472">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rgbClr val="e3e9ed"/>
            </a:solidFill>
            <a:ln w="0">
              <a:solidFill>
                <a:srgbClr val="de8b74"/>
              </a:solidFill>
            </a:ln>
          </p:spPr>
          <p:style>
            <a:lnRef idx="0"/>
            <a:fillRef idx="0"/>
            <a:effectRef idx="0"/>
            <a:fontRef idx="minor"/>
          </p:style>
        </p:sp>
        <p:sp>
          <p:nvSpPr>
            <p:cNvPr id="3268" name="CustomShape 10"/>
            <p:cNvSpPr/>
            <p:nvPr/>
          </p:nvSpPr>
          <p:spPr>
            <a:xfrm>
              <a:off x="2171160" y="3571920"/>
              <a:ext cx="193320" cy="193320"/>
            </a:xfrm>
            <a:custGeom>
              <a:avLst/>
              <a:gdLst/>
              <a:ahLst/>
              <a:rect l="l" t="t" r="r" b="b"/>
              <a:pathLst>
                <a:path w="22903" h="22901">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5b7c5"/>
            </a:solidFill>
            <a:ln w="0">
              <a:solidFill>
                <a:srgbClr val="de8b74"/>
              </a:solidFill>
            </a:ln>
          </p:spPr>
          <p:style>
            <a:lnRef idx="0"/>
            <a:fillRef idx="0"/>
            <a:effectRef idx="0"/>
            <a:fontRef idx="minor"/>
          </p:style>
        </p:sp>
        <p:sp>
          <p:nvSpPr>
            <p:cNvPr id="3269" name="CustomShape 11"/>
            <p:cNvSpPr/>
            <p:nvPr/>
          </p:nvSpPr>
          <p:spPr>
            <a:xfrm>
              <a:off x="2285280" y="3554640"/>
              <a:ext cx="32760" cy="15480"/>
            </a:xfrm>
            <a:custGeom>
              <a:avLst/>
              <a:gdLst/>
              <a:ahLst/>
              <a:rect l="l" t="t" r="r" b="b"/>
              <a:pathLst>
                <a:path w="4052" h="202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w="0">
              <a:solidFill>
                <a:srgbClr val="de8b74"/>
              </a:solidFill>
            </a:ln>
          </p:spPr>
          <p:style>
            <a:lnRef idx="0"/>
            <a:fillRef idx="0"/>
            <a:effectRef idx="0"/>
            <a:fontRef idx="minor"/>
          </p:style>
        </p:sp>
        <p:sp>
          <p:nvSpPr>
            <p:cNvPr id="3270" name="CustomShape 12"/>
            <p:cNvSpPr/>
            <p:nvPr/>
          </p:nvSpPr>
          <p:spPr>
            <a:xfrm>
              <a:off x="2261160" y="3552120"/>
              <a:ext cx="19800" cy="3600"/>
            </a:xfrm>
            <a:custGeom>
              <a:avLst/>
              <a:gdLst/>
              <a:ahLst/>
              <a:rect l="l" t="t" r="r" b="b"/>
              <a:pathLst>
                <a:path w="2524" h="628">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w="0">
              <a:solidFill>
                <a:srgbClr val="de8b74"/>
              </a:solidFill>
            </a:ln>
          </p:spPr>
          <p:style>
            <a:lnRef idx="0"/>
            <a:fillRef idx="0"/>
            <a:effectRef idx="0"/>
            <a:fontRef idx="minor"/>
          </p:style>
        </p:sp>
        <p:sp>
          <p:nvSpPr>
            <p:cNvPr id="3271" name="CustomShape 13"/>
            <p:cNvSpPr/>
            <p:nvPr/>
          </p:nvSpPr>
          <p:spPr>
            <a:xfrm>
              <a:off x="2224080" y="3558960"/>
              <a:ext cx="11880" cy="7200"/>
            </a:xfrm>
            <a:custGeom>
              <a:avLst/>
              <a:gdLst/>
              <a:ahLst/>
              <a:rect l="l" t="t" r="r" b="b"/>
              <a:pathLst>
                <a:path w="1584" h="104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w="0">
              <a:solidFill>
                <a:srgbClr val="de8b74"/>
              </a:solidFill>
            </a:ln>
          </p:spPr>
          <p:style>
            <a:lnRef idx="0"/>
            <a:fillRef idx="0"/>
            <a:effectRef idx="0"/>
            <a:fontRef idx="minor"/>
          </p:style>
        </p:sp>
        <p:sp>
          <p:nvSpPr>
            <p:cNvPr id="3272" name="CustomShape 14"/>
            <p:cNvSpPr/>
            <p:nvPr/>
          </p:nvSpPr>
          <p:spPr>
            <a:xfrm>
              <a:off x="2239560" y="3552840"/>
              <a:ext cx="16920" cy="5760"/>
            </a:xfrm>
            <a:custGeom>
              <a:avLst/>
              <a:gdLst/>
              <a:ahLst/>
              <a:rect l="l" t="t" r="r" b="b"/>
              <a:pathLst>
                <a:path w="2177" h="896">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w="0">
              <a:solidFill>
                <a:srgbClr val="de8b74"/>
              </a:solidFill>
            </a:ln>
          </p:spPr>
          <p:style>
            <a:lnRef idx="0"/>
            <a:fillRef idx="0"/>
            <a:effectRef idx="0"/>
            <a:fontRef idx="minor"/>
          </p:style>
        </p:sp>
        <p:sp>
          <p:nvSpPr>
            <p:cNvPr id="3273" name="CustomShape 15"/>
            <p:cNvSpPr/>
            <p:nvPr/>
          </p:nvSpPr>
          <p:spPr>
            <a:xfrm>
              <a:off x="2477520" y="3620880"/>
              <a:ext cx="32760" cy="15480"/>
            </a:xfrm>
            <a:custGeom>
              <a:avLst/>
              <a:gdLst/>
              <a:ahLst/>
              <a:rect l="l" t="t" r="r" b="b"/>
              <a:pathLst>
                <a:path w="4052" h="2019">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w="0">
              <a:solidFill>
                <a:srgbClr val="de8b74"/>
              </a:solidFill>
            </a:ln>
          </p:spPr>
          <p:style>
            <a:lnRef idx="0"/>
            <a:fillRef idx="0"/>
            <a:effectRef idx="0"/>
            <a:fontRef idx="minor"/>
          </p:style>
        </p:sp>
        <p:sp>
          <p:nvSpPr>
            <p:cNvPr id="3274" name="CustomShape 16"/>
            <p:cNvSpPr/>
            <p:nvPr/>
          </p:nvSpPr>
          <p:spPr>
            <a:xfrm>
              <a:off x="2453400" y="3618360"/>
              <a:ext cx="19800" cy="3600"/>
            </a:xfrm>
            <a:custGeom>
              <a:avLst/>
              <a:gdLst/>
              <a:ahLst/>
              <a:rect l="l" t="t" r="r" b="b"/>
              <a:pathLst>
                <a:path w="2524" h="626">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w="0">
              <a:solidFill>
                <a:srgbClr val="de8b74"/>
              </a:solidFill>
            </a:ln>
          </p:spPr>
          <p:style>
            <a:lnRef idx="0"/>
            <a:fillRef idx="0"/>
            <a:effectRef idx="0"/>
            <a:fontRef idx="minor"/>
          </p:style>
        </p:sp>
        <p:sp>
          <p:nvSpPr>
            <p:cNvPr id="3275" name="CustomShape 17"/>
            <p:cNvSpPr/>
            <p:nvPr/>
          </p:nvSpPr>
          <p:spPr>
            <a:xfrm>
              <a:off x="2416320" y="3625200"/>
              <a:ext cx="11880" cy="7200"/>
            </a:xfrm>
            <a:custGeom>
              <a:avLst/>
              <a:gdLst/>
              <a:ahLst/>
              <a:rect l="l" t="t" r="r" b="b"/>
              <a:pathLst>
                <a:path w="1585" h="1041">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w="0">
              <a:solidFill>
                <a:srgbClr val="de8b74"/>
              </a:solidFill>
            </a:ln>
          </p:spPr>
          <p:style>
            <a:lnRef idx="0"/>
            <a:fillRef idx="0"/>
            <a:effectRef idx="0"/>
            <a:fontRef idx="minor"/>
          </p:style>
        </p:sp>
        <p:sp>
          <p:nvSpPr>
            <p:cNvPr id="3276" name="CustomShape 18"/>
            <p:cNvSpPr/>
            <p:nvPr/>
          </p:nvSpPr>
          <p:spPr>
            <a:xfrm>
              <a:off x="2431800" y="3619080"/>
              <a:ext cx="16920" cy="5760"/>
            </a:xfrm>
            <a:custGeom>
              <a:avLst/>
              <a:gdLst/>
              <a:ahLst/>
              <a:rect l="l" t="t" r="r" b="b"/>
              <a:pathLst>
                <a:path w="2177" h="896">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w="0">
              <a:solidFill>
                <a:srgbClr val="de8b74"/>
              </a:solidFill>
            </a:ln>
          </p:spPr>
          <p:style>
            <a:lnRef idx="0"/>
            <a:fillRef idx="0"/>
            <a:effectRef idx="0"/>
            <a:fontRef idx="minor"/>
          </p:style>
        </p:sp>
        <p:sp>
          <p:nvSpPr>
            <p:cNvPr id="3277" name="CustomShape 19"/>
            <p:cNvSpPr/>
            <p:nvPr/>
          </p:nvSpPr>
          <p:spPr>
            <a:xfrm>
              <a:off x="2212200" y="4001040"/>
              <a:ext cx="32760" cy="15480"/>
            </a:xfrm>
            <a:custGeom>
              <a:avLst/>
              <a:gdLst/>
              <a:ahLst/>
              <a:rect l="l" t="t" r="r" b="b"/>
              <a:pathLst>
                <a:path w="4051" h="2019">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w="0">
              <a:solidFill>
                <a:srgbClr val="de8b74"/>
              </a:solidFill>
            </a:ln>
          </p:spPr>
          <p:style>
            <a:lnRef idx="0"/>
            <a:fillRef idx="0"/>
            <a:effectRef idx="0"/>
            <a:fontRef idx="minor"/>
          </p:style>
        </p:sp>
        <p:sp>
          <p:nvSpPr>
            <p:cNvPr id="3278" name="CustomShape 20"/>
            <p:cNvSpPr/>
            <p:nvPr/>
          </p:nvSpPr>
          <p:spPr>
            <a:xfrm>
              <a:off x="2249640" y="4015440"/>
              <a:ext cx="19800" cy="3600"/>
            </a:xfrm>
            <a:custGeom>
              <a:avLst/>
              <a:gdLst/>
              <a:ahLst/>
              <a:rect l="l" t="t" r="r" b="b"/>
              <a:pathLst>
                <a:path w="2523" h="627">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w="0">
              <a:solidFill>
                <a:srgbClr val="de8b74"/>
              </a:solidFill>
            </a:ln>
          </p:spPr>
          <p:style>
            <a:lnRef idx="0"/>
            <a:fillRef idx="0"/>
            <a:effectRef idx="0"/>
            <a:fontRef idx="minor"/>
          </p:style>
        </p:sp>
        <p:sp>
          <p:nvSpPr>
            <p:cNvPr id="3279" name="CustomShape 21"/>
            <p:cNvSpPr/>
            <p:nvPr/>
          </p:nvSpPr>
          <p:spPr>
            <a:xfrm>
              <a:off x="2294640" y="4005360"/>
              <a:ext cx="11880" cy="7200"/>
            </a:xfrm>
            <a:custGeom>
              <a:avLst/>
              <a:gdLst/>
              <a:ahLst/>
              <a:rect l="l" t="t" r="r" b="b"/>
              <a:pathLst>
                <a:path w="1585" h="1039">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w="0">
              <a:solidFill>
                <a:srgbClr val="de8b74"/>
              </a:solidFill>
            </a:ln>
          </p:spPr>
          <p:style>
            <a:lnRef idx="0"/>
            <a:fillRef idx="0"/>
            <a:effectRef idx="0"/>
            <a:fontRef idx="minor"/>
          </p:style>
        </p:sp>
        <p:sp>
          <p:nvSpPr>
            <p:cNvPr id="3280" name="CustomShape 22"/>
            <p:cNvSpPr/>
            <p:nvPr/>
          </p:nvSpPr>
          <p:spPr>
            <a:xfrm>
              <a:off x="2274120" y="4012200"/>
              <a:ext cx="16920" cy="5760"/>
            </a:xfrm>
            <a:custGeom>
              <a:avLst/>
              <a:gdLst/>
              <a:ahLst/>
              <a:rect l="l" t="t" r="r" b="b"/>
              <a:pathLst>
                <a:path w="2179" h="896">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w="0">
              <a:solidFill>
                <a:srgbClr val="de8b74"/>
              </a:solidFill>
            </a:ln>
          </p:spPr>
          <p:style>
            <a:lnRef idx="0"/>
            <a:fillRef idx="0"/>
            <a:effectRef idx="0"/>
            <a:fontRef idx="minor"/>
          </p:style>
        </p:sp>
        <p:sp>
          <p:nvSpPr>
            <p:cNvPr id="3281" name="CustomShape 23"/>
            <p:cNvSpPr/>
            <p:nvPr/>
          </p:nvSpPr>
          <p:spPr>
            <a:xfrm>
              <a:off x="2126160" y="3830040"/>
              <a:ext cx="15840" cy="32400"/>
            </a:xfrm>
            <a:custGeom>
              <a:avLst/>
              <a:gdLst/>
              <a:ahLst/>
              <a:rect l="l" t="t" r="r" b="b"/>
              <a:pathLst>
                <a:path w="2050" h="3996">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w="0">
              <a:solidFill>
                <a:srgbClr val="de8b74"/>
              </a:solidFill>
            </a:ln>
          </p:spPr>
          <p:style>
            <a:lnRef idx="0"/>
            <a:fillRef idx="0"/>
            <a:effectRef idx="0"/>
            <a:fontRef idx="minor"/>
          </p:style>
        </p:sp>
        <p:sp>
          <p:nvSpPr>
            <p:cNvPr id="3282" name="CustomShape 24"/>
            <p:cNvSpPr/>
            <p:nvPr/>
          </p:nvSpPr>
          <p:spPr>
            <a:xfrm>
              <a:off x="2123640" y="3867120"/>
              <a:ext cx="3600" cy="19440"/>
            </a:xfrm>
            <a:custGeom>
              <a:avLst/>
              <a:gdLst/>
              <a:ahLst/>
              <a:rect l="l" t="t" r="r" b="b"/>
              <a:pathLst>
                <a:path w="645" h="2491">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w="0">
              <a:solidFill>
                <a:srgbClr val="de8b74"/>
              </a:solidFill>
            </a:ln>
          </p:spPr>
          <p:style>
            <a:lnRef idx="0"/>
            <a:fillRef idx="0"/>
            <a:effectRef idx="0"/>
            <a:fontRef idx="minor"/>
          </p:style>
        </p:sp>
        <p:sp>
          <p:nvSpPr>
            <p:cNvPr id="3283" name="CustomShape 25"/>
            <p:cNvSpPr/>
            <p:nvPr/>
          </p:nvSpPr>
          <p:spPr>
            <a:xfrm>
              <a:off x="2130120" y="3912480"/>
              <a:ext cx="7560" cy="11160"/>
            </a:xfrm>
            <a:custGeom>
              <a:avLst/>
              <a:gdLst/>
              <a:ahLst/>
              <a:rect l="l" t="t" r="r" b="b"/>
              <a:pathLst>
                <a:path w="1115" h="1524">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w="0">
              <a:solidFill>
                <a:srgbClr val="de8b74"/>
              </a:solidFill>
            </a:ln>
          </p:spPr>
          <p:style>
            <a:lnRef idx="0"/>
            <a:fillRef idx="0"/>
            <a:effectRef idx="0"/>
            <a:fontRef idx="minor"/>
          </p:style>
        </p:sp>
        <p:sp>
          <p:nvSpPr>
            <p:cNvPr id="3284" name="CustomShape 26"/>
            <p:cNvSpPr/>
            <p:nvPr/>
          </p:nvSpPr>
          <p:spPr>
            <a:xfrm>
              <a:off x="2124360" y="3891600"/>
              <a:ext cx="6120" cy="16200"/>
            </a:xfrm>
            <a:custGeom>
              <a:avLst/>
              <a:gdLst/>
              <a:ahLst/>
              <a:rect l="l" t="t" r="r" b="b"/>
              <a:pathLst>
                <a:path w="944" h="2128">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w="0">
              <a:solidFill>
                <a:srgbClr val="de8b74"/>
              </a:solidFill>
            </a:ln>
          </p:spPr>
          <p:style>
            <a:lnRef idx="0"/>
            <a:fillRef idx="0"/>
            <a:effectRef idx="0"/>
            <a:fontRef idx="minor"/>
          </p:style>
        </p:sp>
        <p:sp>
          <p:nvSpPr>
            <p:cNvPr id="3285" name="CustomShape 27"/>
            <p:cNvSpPr/>
            <p:nvPr/>
          </p:nvSpPr>
          <p:spPr>
            <a:xfrm>
              <a:off x="2153160" y="3702240"/>
              <a:ext cx="16200" cy="33120"/>
            </a:xfrm>
            <a:custGeom>
              <a:avLst/>
              <a:gdLst/>
              <a:ahLst/>
              <a:rect l="l" t="t" r="r" b="b"/>
              <a:pathLst>
                <a:path w="2099" h="4099">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w="0">
              <a:solidFill>
                <a:srgbClr val="de8b74"/>
              </a:solidFill>
            </a:ln>
          </p:spPr>
          <p:style>
            <a:lnRef idx="0"/>
            <a:fillRef idx="0"/>
            <a:effectRef idx="0"/>
            <a:fontRef idx="minor"/>
          </p:style>
        </p:sp>
        <p:sp>
          <p:nvSpPr>
            <p:cNvPr id="3286" name="CustomShape 28"/>
            <p:cNvSpPr/>
            <p:nvPr/>
          </p:nvSpPr>
          <p:spPr>
            <a:xfrm>
              <a:off x="2170440" y="3738960"/>
              <a:ext cx="14400" cy="15120"/>
            </a:xfrm>
            <a:custGeom>
              <a:avLst/>
              <a:gdLst/>
              <a:ahLst/>
              <a:rect l="l" t="t" r="r" b="b"/>
              <a:pathLst>
                <a:path w="1909" h="1982">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w="0">
              <a:solidFill>
                <a:srgbClr val="de8b74"/>
              </a:solidFill>
            </a:ln>
          </p:spPr>
          <p:style>
            <a:lnRef idx="0"/>
            <a:fillRef idx="0"/>
            <a:effectRef idx="0"/>
            <a:fontRef idx="minor"/>
          </p:style>
        </p:sp>
        <p:sp>
          <p:nvSpPr>
            <p:cNvPr id="3287" name="CustomShape 29"/>
            <p:cNvSpPr/>
            <p:nvPr/>
          </p:nvSpPr>
          <p:spPr>
            <a:xfrm>
              <a:off x="2206440" y="3767040"/>
              <a:ext cx="12600" cy="5400"/>
            </a:xfrm>
            <a:custGeom>
              <a:avLst/>
              <a:gdLst/>
              <a:ahLst/>
              <a:rect l="l" t="t" r="r" b="b"/>
              <a:pathLst>
                <a:path w="1682" h="861">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w="0">
              <a:solidFill>
                <a:srgbClr val="de8b74"/>
              </a:solidFill>
            </a:ln>
          </p:spPr>
          <p:style>
            <a:lnRef idx="0"/>
            <a:fillRef idx="0"/>
            <a:effectRef idx="0"/>
            <a:fontRef idx="minor"/>
          </p:style>
        </p:sp>
        <p:sp>
          <p:nvSpPr>
            <p:cNvPr id="3288" name="CustomShape 30"/>
            <p:cNvSpPr/>
            <p:nvPr/>
          </p:nvSpPr>
          <p:spPr>
            <a:xfrm>
              <a:off x="2187720" y="3756240"/>
              <a:ext cx="15120" cy="10080"/>
            </a:xfrm>
            <a:custGeom>
              <a:avLst/>
              <a:gdLst/>
              <a:ahLst/>
              <a:rect l="l" t="t" r="r" b="b"/>
              <a:pathLst>
                <a:path w="1996" h="1383">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w="0">
              <a:solidFill>
                <a:srgbClr val="de8b74"/>
              </a:solidFill>
            </a:ln>
          </p:spPr>
          <p:style>
            <a:lnRef idx="0"/>
            <a:fillRef idx="0"/>
            <a:effectRef idx="0"/>
            <a:fontRef idx="minor"/>
          </p:style>
        </p:sp>
        <p:sp>
          <p:nvSpPr>
            <p:cNvPr id="3289" name="CustomShape 31"/>
            <p:cNvSpPr/>
            <p:nvPr/>
          </p:nvSpPr>
          <p:spPr>
            <a:xfrm>
              <a:off x="2580120" y="3768480"/>
              <a:ext cx="15840" cy="32400"/>
            </a:xfrm>
            <a:custGeom>
              <a:avLst/>
              <a:gdLst/>
              <a:ahLst/>
              <a:rect l="l" t="t" r="r" b="b"/>
              <a:pathLst>
                <a:path w="2050" h="3996">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w="0">
              <a:solidFill>
                <a:srgbClr val="de8b74"/>
              </a:solidFill>
            </a:ln>
          </p:spPr>
          <p:style>
            <a:lnRef idx="0"/>
            <a:fillRef idx="0"/>
            <a:effectRef idx="0"/>
            <a:fontRef idx="minor"/>
          </p:style>
        </p:sp>
        <p:sp>
          <p:nvSpPr>
            <p:cNvPr id="3290" name="CustomShape 32"/>
            <p:cNvSpPr/>
            <p:nvPr/>
          </p:nvSpPr>
          <p:spPr>
            <a:xfrm>
              <a:off x="2594160" y="3744360"/>
              <a:ext cx="3600" cy="19440"/>
            </a:xfrm>
            <a:custGeom>
              <a:avLst/>
              <a:gdLst/>
              <a:ahLst/>
              <a:rect l="l" t="t" r="r" b="b"/>
              <a:pathLst>
                <a:path w="646" h="2491">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w="0">
              <a:solidFill>
                <a:srgbClr val="de8b74"/>
              </a:solidFill>
            </a:ln>
          </p:spPr>
          <p:style>
            <a:lnRef idx="0"/>
            <a:fillRef idx="0"/>
            <a:effectRef idx="0"/>
            <a:fontRef idx="minor"/>
          </p:style>
        </p:sp>
        <p:sp>
          <p:nvSpPr>
            <p:cNvPr id="3291" name="CustomShape 33"/>
            <p:cNvSpPr/>
            <p:nvPr/>
          </p:nvSpPr>
          <p:spPr>
            <a:xfrm>
              <a:off x="2583720" y="3707280"/>
              <a:ext cx="7560" cy="11160"/>
            </a:xfrm>
            <a:custGeom>
              <a:avLst/>
              <a:gdLst/>
              <a:ahLst/>
              <a:rect l="l" t="t" r="r" b="b"/>
              <a:pathLst>
                <a:path w="1114" h="1524">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w="0">
              <a:solidFill>
                <a:srgbClr val="de8b74"/>
              </a:solidFill>
            </a:ln>
          </p:spPr>
          <p:style>
            <a:lnRef idx="0"/>
            <a:fillRef idx="0"/>
            <a:effectRef idx="0"/>
            <a:fontRef idx="minor"/>
          </p:style>
        </p:sp>
        <p:sp>
          <p:nvSpPr>
            <p:cNvPr id="3292" name="CustomShape 34"/>
            <p:cNvSpPr/>
            <p:nvPr/>
          </p:nvSpPr>
          <p:spPr>
            <a:xfrm>
              <a:off x="2590920" y="3723120"/>
              <a:ext cx="6120" cy="16200"/>
            </a:xfrm>
            <a:custGeom>
              <a:avLst/>
              <a:gdLst/>
              <a:ahLst/>
              <a:rect l="l" t="t" r="r" b="b"/>
              <a:pathLst>
                <a:path w="946" h="2128">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w="0">
              <a:solidFill>
                <a:srgbClr val="de8b74"/>
              </a:solidFill>
            </a:ln>
          </p:spPr>
          <p:style>
            <a:lnRef idx="0"/>
            <a:fillRef idx="0"/>
            <a:effectRef idx="0"/>
            <a:fontRef idx="minor"/>
          </p:style>
        </p:sp>
        <p:sp>
          <p:nvSpPr>
            <p:cNvPr id="3293" name="CustomShape 35"/>
            <p:cNvSpPr/>
            <p:nvPr/>
          </p:nvSpPr>
          <p:spPr>
            <a:xfrm>
              <a:off x="2501280" y="4059720"/>
              <a:ext cx="33840" cy="15480"/>
            </a:xfrm>
            <a:custGeom>
              <a:avLst/>
              <a:gdLst/>
              <a:ahLst/>
              <a:rect l="l" t="t" r="r" b="b"/>
              <a:pathLst>
                <a:path w="4168" h="2048">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w="0">
              <a:solidFill>
                <a:srgbClr val="de8b74"/>
              </a:solidFill>
            </a:ln>
          </p:spPr>
          <p:style>
            <a:lnRef idx="0"/>
            <a:fillRef idx="0"/>
            <a:effectRef idx="0"/>
            <a:fontRef idx="minor"/>
          </p:style>
        </p:sp>
        <p:sp>
          <p:nvSpPr>
            <p:cNvPr id="3294" name="CustomShape 36"/>
            <p:cNvSpPr/>
            <p:nvPr/>
          </p:nvSpPr>
          <p:spPr>
            <a:xfrm>
              <a:off x="2538000" y="4043880"/>
              <a:ext cx="15480" cy="14040"/>
            </a:xfrm>
            <a:custGeom>
              <a:avLst/>
              <a:gdLst/>
              <a:ahLst/>
              <a:rect l="l" t="t" r="r" b="b"/>
              <a:pathLst>
                <a:path w="2044" h="1844">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w="0">
              <a:solidFill>
                <a:srgbClr val="de8b74"/>
              </a:solidFill>
            </a:ln>
          </p:spPr>
          <p:style>
            <a:lnRef idx="0"/>
            <a:fillRef idx="0"/>
            <a:effectRef idx="0"/>
            <a:fontRef idx="minor"/>
          </p:style>
        </p:sp>
        <p:sp>
          <p:nvSpPr>
            <p:cNvPr id="3295" name="CustomShape 37"/>
            <p:cNvSpPr/>
            <p:nvPr/>
          </p:nvSpPr>
          <p:spPr>
            <a:xfrm>
              <a:off x="2566080" y="4010040"/>
              <a:ext cx="6120" cy="11880"/>
            </a:xfrm>
            <a:custGeom>
              <a:avLst/>
              <a:gdLst/>
              <a:ahLst/>
              <a:rect l="l" t="t" r="r" b="b"/>
              <a:pathLst>
                <a:path w="918" h="1609">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w="0">
              <a:solidFill>
                <a:srgbClr val="de8b74"/>
              </a:solidFill>
            </a:ln>
          </p:spPr>
          <p:style>
            <a:lnRef idx="0"/>
            <a:fillRef idx="0"/>
            <a:effectRef idx="0"/>
            <a:fontRef idx="minor"/>
          </p:style>
        </p:sp>
        <p:sp>
          <p:nvSpPr>
            <p:cNvPr id="3296" name="CustomShape 38"/>
            <p:cNvSpPr/>
            <p:nvPr/>
          </p:nvSpPr>
          <p:spPr>
            <a:xfrm>
              <a:off x="2555640" y="4026240"/>
              <a:ext cx="10440" cy="14760"/>
            </a:xfrm>
            <a:custGeom>
              <a:avLst/>
              <a:gdLst/>
              <a:ahLst/>
              <a:rect l="l" t="t" r="r" b="b"/>
              <a:pathLst>
                <a:path w="1452" h="1927">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w="0">
              <a:solidFill>
                <a:srgbClr val="de8b74"/>
              </a:solidFill>
            </a:ln>
          </p:spPr>
          <p:style>
            <a:lnRef idx="0"/>
            <a:fillRef idx="0"/>
            <a:effectRef idx="0"/>
            <a:fontRef idx="minor"/>
          </p:style>
        </p:sp>
      </p:grpSp>
      <p:grpSp>
        <p:nvGrpSpPr>
          <p:cNvPr id="3297" name="Group 39"/>
          <p:cNvGrpSpPr/>
          <p:nvPr/>
        </p:nvGrpSpPr>
        <p:grpSpPr>
          <a:xfrm>
            <a:off x="6299640" y="3558240"/>
            <a:ext cx="601560" cy="506520"/>
            <a:chOff x="6299640" y="3558240"/>
            <a:chExt cx="601560" cy="506520"/>
          </a:xfrm>
        </p:grpSpPr>
        <p:grpSp>
          <p:nvGrpSpPr>
            <p:cNvPr id="3298" name="Group 40"/>
            <p:cNvGrpSpPr/>
            <p:nvPr/>
          </p:nvGrpSpPr>
          <p:grpSpPr>
            <a:xfrm>
              <a:off x="6299640" y="3786840"/>
              <a:ext cx="601560" cy="277920"/>
              <a:chOff x="6299640" y="3786840"/>
              <a:chExt cx="601560" cy="277920"/>
            </a:xfrm>
          </p:grpSpPr>
          <p:sp>
            <p:nvSpPr>
              <p:cNvPr id="3299" name="CustomShape 41"/>
              <p:cNvSpPr/>
              <p:nvPr/>
            </p:nvSpPr>
            <p:spPr>
              <a:xfrm>
                <a:off x="6299640" y="3786840"/>
                <a:ext cx="560520" cy="277920"/>
              </a:xfrm>
              <a:custGeom>
                <a:avLst/>
                <a:gdLst/>
                <a:ahLst/>
                <a:rect l="l" t="t" r="r" b="b"/>
                <a:pathLst>
                  <a:path w="20764" h="10331">
                    <a:moveTo>
                      <a:pt x="10376" y="1"/>
                    </a:moveTo>
                    <a:lnTo>
                      <a:pt x="1" y="5028"/>
                    </a:lnTo>
                    <a:lnTo>
                      <a:pt x="10376" y="10331"/>
                    </a:lnTo>
                    <a:lnTo>
                      <a:pt x="20763" y="5028"/>
                    </a:lnTo>
                    <a:lnTo>
                      <a:pt x="10376" y="1"/>
                    </a:lnTo>
                    <a:close/>
                  </a:path>
                </a:pathLst>
              </a:custGeom>
              <a:solidFill>
                <a:srgbClr val="435d74"/>
              </a:solidFill>
              <a:ln w="0">
                <a:solidFill>
                  <a:srgbClr val="de8b74"/>
                </a:solidFill>
              </a:ln>
            </p:spPr>
            <p:style>
              <a:lnRef idx="0"/>
              <a:fillRef idx="0"/>
              <a:effectRef idx="0"/>
              <a:fontRef idx="minor"/>
            </p:style>
          </p:sp>
          <p:sp>
            <p:nvSpPr>
              <p:cNvPr id="3300" name="CustomShape 42"/>
              <p:cNvSpPr/>
              <p:nvPr/>
            </p:nvSpPr>
            <p:spPr>
              <a:xfrm>
                <a:off x="6870960" y="3904920"/>
                <a:ext cx="30240" cy="25560"/>
              </a:xfrm>
              <a:custGeom>
                <a:avLst/>
                <a:gdLst/>
                <a:ahLst/>
                <a:rect l="l" t="t" r="r" b="b"/>
                <a:pathLst>
                  <a:path w="1184" h="1007">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435d74"/>
              </a:solidFill>
              <a:ln w="0">
                <a:solidFill>
                  <a:srgbClr val="de8b74"/>
                </a:solidFill>
              </a:ln>
            </p:spPr>
            <p:style>
              <a:lnRef idx="0"/>
              <a:fillRef idx="0"/>
              <a:effectRef idx="0"/>
              <a:fontRef idx="minor"/>
            </p:style>
          </p:sp>
        </p:grpSp>
        <p:grpSp>
          <p:nvGrpSpPr>
            <p:cNvPr id="3301" name="Group 43"/>
            <p:cNvGrpSpPr/>
            <p:nvPr/>
          </p:nvGrpSpPr>
          <p:grpSpPr>
            <a:xfrm>
              <a:off x="6299640" y="3710520"/>
              <a:ext cx="601560" cy="277920"/>
              <a:chOff x="6299640" y="3710520"/>
              <a:chExt cx="601560" cy="277920"/>
            </a:xfrm>
          </p:grpSpPr>
          <p:sp>
            <p:nvSpPr>
              <p:cNvPr id="3302" name="CustomShape 44"/>
              <p:cNvSpPr/>
              <p:nvPr/>
            </p:nvSpPr>
            <p:spPr>
              <a:xfrm>
                <a:off x="6299640" y="3710520"/>
                <a:ext cx="560520" cy="277920"/>
              </a:xfrm>
              <a:custGeom>
                <a:avLst/>
                <a:gdLst/>
                <a:ahLst/>
                <a:rect l="l" t="t" r="r" b="b"/>
                <a:pathLst>
                  <a:path w="20764" h="10331">
                    <a:moveTo>
                      <a:pt x="10376" y="1"/>
                    </a:moveTo>
                    <a:lnTo>
                      <a:pt x="1" y="5028"/>
                    </a:lnTo>
                    <a:lnTo>
                      <a:pt x="10376" y="10331"/>
                    </a:lnTo>
                    <a:lnTo>
                      <a:pt x="20763" y="5028"/>
                    </a:lnTo>
                    <a:lnTo>
                      <a:pt x="10376" y="1"/>
                    </a:lnTo>
                    <a:close/>
                  </a:path>
                </a:pathLst>
              </a:custGeom>
              <a:solidFill>
                <a:srgbClr val="869fb2"/>
              </a:solidFill>
              <a:ln w="0">
                <a:solidFill>
                  <a:srgbClr val="de8b74"/>
                </a:solidFill>
              </a:ln>
            </p:spPr>
            <p:style>
              <a:lnRef idx="0"/>
              <a:fillRef idx="0"/>
              <a:effectRef idx="0"/>
              <a:fontRef idx="minor"/>
            </p:style>
          </p:sp>
          <p:sp>
            <p:nvSpPr>
              <p:cNvPr id="3303" name="CustomShape 45"/>
              <p:cNvSpPr/>
              <p:nvPr/>
            </p:nvSpPr>
            <p:spPr>
              <a:xfrm>
                <a:off x="6870960" y="3828960"/>
                <a:ext cx="30240" cy="25560"/>
              </a:xfrm>
              <a:custGeom>
                <a:avLst/>
                <a:gdLst/>
                <a:ahLst/>
                <a:rect l="l" t="t" r="r" b="b"/>
                <a:pathLst>
                  <a:path w="1184" h="1007">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869fb2"/>
              </a:solidFill>
              <a:ln w="0">
                <a:solidFill>
                  <a:srgbClr val="de8b74"/>
                </a:solidFill>
              </a:ln>
            </p:spPr>
            <p:style>
              <a:lnRef idx="0"/>
              <a:fillRef idx="0"/>
              <a:effectRef idx="0"/>
              <a:fontRef idx="minor"/>
            </p:style>
          </p:sp>
        </p:grpSp>
        <p:grpSp>
          <p:nvGrpSpPr>
            <p:cNvPr id="3304" name="Group 46"/>
            <p:cNvGrpSpPr/>
            <p:nvPr/>
          </p:nvGrpSpPr>
          <p:grpSpPr>
            <a:xfrm>
              <a:off x="6299640" y="3634560"/>
              <a:ext cx="601560" cy="277920"/>
              <a:chOff x="6299640" y="3634560"/>
              <a:chExt cx="601560" cy="277920"/>
            </a:xfrm>
          </p:grpSpPr>
          <p:sp>
            <p:nvSpPr>
              <p:cNvPr id="3305" name="CustomShape 47"/>
              <p:cNvSpPr/>
              <p:nvPr/>
            </p:nvSpPr>
            <p:spPr>
              <a:xfrm>
                <a:off x="6299640" y="3634560"/>
                <a:ext cx="560520" cy="277920"/>
              </a:xfrm>
              <a:custGeom>
                <a:avLst/>
                <a:gdLst/>
                <a:ahLst/>
                <a:rect l="l" t="t" r="r" b="b"/>
                <a:pathLst>
                  <a:path w="20764" h="10331">
                    <a:moveTo>
                      <a:pt x="10376" y="1"/>
                    </a:moveTo>
                    <a:lnTo>
                      <a:pt x="1" y="5028"/>
                    </a:lnTo>
                    <a:lnTo>
                      <a:pt x="10376" y="10331"/>
                    </a:lnTo>
                    <a:lnTo>
                      <a:pt x="20763" y="5028"/>
                    </a:lnTo>
                    <a:lnTo>
                      <a:pt x="10376" y="1"/>
                    </a:lnTo>
                    <a:close/>
                  </a:path>
                </a:pathLst>
              </a:custGeom>
              <a:solidFill>
                <a:srgbClr val="bac8d3"/>
              </a:solidFill>
              <a:ln w="0">
                <a:solidFill>
                  <a:srgbClr val="de8b74"/>
                </a:solidFill>
              </a:ln>
            </p:spPr>
            <p:style>
              <a:lnRef idx="0"/>
              <a:fillRef idx="0"/>
              <a:effectRef idx="0"/>
              <a:fontRef idx="minor"/>
            </p:style>
          </p:sp>
          <p:sp>
            <p:nvSpPr>
              <p:cNvPr id="3306" name="CustomShape 48"/>
              <p:cNvSpPr/>
              <p:nvPr/>
            </p:nvSpPr>
            <p:spPr>
              <a:xfrm>
                <a:off x="6870960" y="3752640"/>
                <a:ext cx="30240" cy="25560"/>
              </a:xfrm>
              <a:custGeom>
                <a:avLst/>
                <a:gdLst/>
                <a:ahLst/>
                <a:rect l="l" t="t" r="r" b="b"/>
                <a:pathLst>
                  <a:path w="1184" h="1007">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bac8d3"/>
              </a:solidFill>
              <a:ln w="0">
                <a:solidFill>
                  <a:srgbClr val="de8b74"/>
                </a:solidFill>
              </a:ln>
            </p:spPr>
            <p:style>
              <a:lnRef idx="0"/>
              <a:fillRef idx="0"/>
              <a:effectRef idx="0"/>
              <a:fontRef idx="minor"/>
            </p:style>
          </p:sp>
        </p:grpSp>
        <p:grpSp>
          <p:nvGrpSpPr>
            <p:cNvPr id="3307" name="Group 49"/>
            <p:cNvGrpSpPr/>
            <p:nvPr/>
          </p:nvGrpSpPr>
          <p:grpSpPr>
            <a:xfrm>
              <a:off x="6299640" y="3558240"/>
              <a:ext cx="601560" cy="277920"/>
              <a:chOff x="6299640" y="3558240"/>
              <a:chExt cx="601560" cy="277920"/>
            </a:xfrm>
          </p:grpSpPr>
          <p:sp>
            <p:nvSpPr>
              <p:cNvPr id="3308" name="CustomShape 50"/>
              <p:cNvSpPr/>
              <p:nvPr/>
            </p:nvSpPr>
            <p:spPr>
              <a:xfrm>
                <a:off x="6299640" y="3558240"/>
                <a:ext cx="560520" cy="277920"/>
              </a:xfrm>
              <a:custGeom>
                <a:avLst/>
                <a:gdLst/>
                <a:ahLst/>
                <a:rect l="l" t="t" r="r" b="b"/>
                <a:pathLst>
                  <a:path w="20764" h="10331">
                    <a:moveTo>
                      <a:pt x="10376" y="1"/>
                    </a:moveTo>
                    <a:lnTo>
                      <a:pt x="1" y="5028"/>
                    </a:lnTo>
                    <a:lnTo>
                      <a:pt x="10376" y="10331"/>
                    </a:lnTo>
                    <a:lnTo>
                      <a:pt x="20763" y="5028"/>
                    </a:lnTo>
                    <a:lnTo>
                      <a:pt x="10376" y="1"/>
                    </a:lnTo>
                    <a:close/>
                  </a:path>
                </a:pathLst>
              </a:custGeom>
              <a:solidFill>
                <a:srgbClr val="e3e9ed"/>
              </a:solidFill>
              <a:ln w="0">
                <a:solidFill>
                  <a:srgbClr val="de8b74"/>
                </a:solidFill>
              </a:ln>
            </p:spPr>
            <p:style>
              <a:lnRef idx="0"/>
              <a:fillRef idx="0"/>
              <a:effectRef idx="0"/>
              <a:fontRef idx="minor"/>
            </p:style>
          </p:sp>
          <p:sp>
            <p:nvSpPr>
              <p:cNvPr id="3309" name="CustomShape 51"/>
              <p:cNvSpPr/>
              <p:nvPr/>
            </p:nvSpPr>
            <p:spPr>
              <a:xfrm>
                <a:off x="6870960" y="3676680"/>
                <a:ext cx="30240" cy="25560"/>
              </a:xfrm>
              <a:custGeom>
                <a:avLst/>
                <a:gdLst/>
                <a:ahLst/>
                <a:rect l="l" t="t" r="r" b="b"/>
                <a:pathLst>
                  <a:path w="1184" h="1007">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e3e9ed"/>
              </a:solidFill>
              <a:ln w="0">
                <a:solidFill>
                  <a:srgbClr val="de8b74"/>
                </a:solidFill>
              </a:ln>
            </p:spPr>
            <p:style>
              <a:lnRef idx="0"/>
              <a:fillRef idx="0"/>
              <a:effectRef idx="0"/>
              <a:fontRef idx="minor"/>
            </p:style>
          </p:sp>
        </p:grpSp>
      </p:grpSp>
      <p:grpSp>
        <p:nvGrpSpPr>
          <p:cNvPr id="3310" name="Group 52"/>
          <p:cNvGrpSpPr/>
          <p:nvPr/>
        </p:nvGrpSpPr>
        <p:grpSpPr>
          <a:xfrm>
            <a:off x="6294960" y="1627920"/>
            <a:ext cx="494280" cy="493920"/>
            <a:chOff x="6294960" y="1627920"/>
            <a:chExt cx="494280" cy="493920"/>
          </a:xfrm>
        </p:grpSpPr>
        <p:sp>
          <p:nvSpPr>
            <p:cNvPr id="3311" name="CustomShape 53"/>
            <p:cNvSpPr/>
            <p:nvPr/>
          </p:nvSpPr>
          <p:spPr>
            <a:xfrm>
              <a:off x="6294960" y="1627920"/>
              <a:ext cx="494280" cy="493920"/>
            </a:xfrm>
            <a:prstGeom prst="ellipse">
              <a:avLst/>
            </a:prstGeom>
            <a:solidFill>
              <a:srgbClr val="667e92"/>
            </a:solidFill>
            <a:ln w="0">
              <a:solidFill>
                <a:srgbClr val="de8b74"/>
              </a:solidFill>
            </a:ln>
          </p:spPr>
          <p:style>
            <a:lnRef idx="0"/>
            <a:fillRef idx="0"/>
            <a:effectRef idx="0"/>
            <a:fontRef idx="minor"/>
          </p:style>
        </p:sp>
        <p:sp>
          <p:nvSpPr>
            <p:cNvPr id="3312" name="CustomShape 54"/>
            <p:cNvSpPr/>
            <p:nvPr/>
          </p:nvSpPr>
          <p:spPr>
            <a:xfrm>
              <a:off x="6339960" y="1672920"/>
              <a:ext cx="404280" cy="404280"/>
            </a:xfrm>
            <a:prstGeom prst="ellipse">
              <a:avLst/>
            </a:prstGeom>
            <a:solidFill>
              <a:srgbClr val="869fb2"/>
            </a:solidFill>
            <a:ln w="0">
              <a:solidFill>
                <a:srgbClr val="de8b74"/>
              </a:solidFill>
            </a:ln>
          </p:spPr>
          <p:style>
            <a:lnRef idx="0"/>
            <a:fillRef idx="0"/>
            <a:effectRef idx="0"/>
            <a:fontRef idx="minor"/>
          </p:style>
        </p:sp>
        <p:sp>
          <p:nvSpPr>
            <p:cNvPr id="3313" name="CustomShape 55"/>
            <p:cNvSpPr/>
            <p:nvPr/>
          </p:nvSpPr>
          <p:spPr>
            <a:xfrm>
              <a:off x="6395400" y="1728360"/>
              <a:ext cx="293400" cy="293400"/>
            </a:xfrm>
            <a:prstGeom prst="ellipse">
              <a:avLst/>
            </a:prstGeom>
            <a:solidFill>
              <a:srgbClr val="bac8d3"/>
            </a:solidFill>
            <a:ln w="0">
              <a:solidFill>
                <a:srgbClr val="de8b74"/>
              </a:solidFill>
            </a:ln>
          </p:spPr>
          <p:style>
            <a:lnRef idx="0"/>
            <a:fillRef idx="0"/>
            <a:effectRef idx="0"/>
            <a:fontRef idx="minor"/>
          </p:style>
        </p:sp>
        <p:sp>
          <p:nvSpPr>
            <p:cNvPr id="3314" name="CustomShape 56"/>
            <p:cNvSpPr/>
            <p:nvPr/>
          </p:nvSpPr>
          <p:spPr>
            <a:xfrm>
              <a:off x="6449760" y="1782720"/>
              <a:ext cx="184320" cy="184320"/>
            </a:xfrm>
            <a:prstGeom prst="ellipse">
              <a:avLst/>
            </a:prstGeom>
            <a:solidFill>
              <a:srgbClr val="cfd9e0"/>
            </a:solidFill>
            <a:ln w="0">
              <a:solidFill>
                <a:srgbClr val="de8b74"/>
              </a:solidFill>
            </a:ln>
          </p:spPr>
          <p:style>
            <a:lnRef idx="0"/>
            <a:fillRef idx="0"/>
            <a:effectRef idx="0"/>
            <a:fontRef idx="minor"/>
          </p:style>
        </p:sp>
      </p:grpSp>
      <p:sp>
        <p:nvSpPr>
          <p:cNvPr id="3315" name="CustomShape 57"/>
          <p:cNvSpPr/>
          <p:nvPr/>
        </p:nvSpPr>
        <p:spPr>
          <a:xfrm>
            <a:off x="395640" y="6231240"/>
            <a:ext cx="190332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buNone/>
            </a:pPr>
            <a:r>
              <a:rPr b="0" lang="es-ES" sz="1200" spc="-1" strike="noStrike">
                <a:solidFill>
                  <a:srgbClr val="b5cdd4"/>
                </a:solidFill>
                <a:latin typeface="Righteous"/>
                <a:ea typeface="Arial"/>
              </a:rPr>
              <a:t>Máster SIG – 2020/2021</a:t>
            </a:r>
            <a:endParaRPr b="0" lang="en-US" sz="1200" spc="-1" strike="noStrike">
              <a:latin typeface="Arial"/>
            </a:endParaRPr>
          </a:p>
        </p:txBody>
      </p:sp>
      <p:grpSp>
        <p:nvGrpSpPr>
          <p:cNvPr id="3316" name="Group 58"/>
          <p:cNvGrpSpPr/>
          <p:nvPr/>
        </p:nvGrpSpPr>
        <p:grpSpPr>
          <a:xfrm>
            <a:off x="2094840" y="1466640"/>
            <a:ext cx="734400" cy="682560"/>
            <a:chOff x="2094840" y="1466640"/>
            <a:chExt cx="734400" cy="682560"/>
          </a:xfrm>
        </p:grpSpPr>
        <p:grpSp>
          <p:nvGrpSpPr>
            <p:cNvPr id="3317" name="Group 59"/>
            <p:cNvGrpSpPr/>
            <p:nvPr/>
          </p:nvGrpSpPr>
          <p:grpSpPr>
            <a:xfrm>
              <a:off x="2325240" y="1466640"/>
              <a:ext cx="287280" cy="279360"/>
              <a:chOff x="2325240" y="1466640"/>
              <a:chExt cx="287280" cy="279360"/>
            </a:xfrm>
          </p:grpSpPr>
          <p:sp>
            <p:nvSpPr>
              <p:cNvPr id="3318" name="CustomShape 60"/>
              <p:cNvSpPr/>
              <p:nvPr/>
            </p:nvSpPr>
            <p:spPr>
              <a:xfrm>
                <a:off x="2325240" y="1466640"/>
                <a:ext cx="287280" cy="279360"/>
              </a:xfrm>
              <a:custGeom>
                <a:avLst/>
                <a:gdLst/>
                <a:ahLst/>
                <a:rect l="l" t="t" r="r" b="b"/>
                <a:pathLst>
                  <a:path w="5983" h="5821">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rgbClr val="5f7d95"/>
              </a:solidFill>
              <a:ln w="0">
                <a:noFill/>
              </a:ln>
            </p:spPr>
            <p:style>
              <a:lnRef idx="0"/>
              <a:fillRef idx="0"/>
              <a:effectRef idx="0"/>
              <a:fontRef idx="minor"/>
            </p:style>
          </p:sp>
          <p:sp>
            <p:nvSpPr>
              <p:cNvPr id="3319" name="CustomShape 61"/>
              <p:cNvSpPr/>
              <p:nvPr/>
            </p:nvSpPr>
            <p:spPr>
              <a:xfrm>
                <a:off x="2374920" y="1506960"/>
                <a:ext cx="157680" cy="150480"/>
              </a:xfrm>
              <a:custGeom>
                <a:avLst/>
                <a:gdLst/>
                <a:ahLst/>
                <a:rect l="l" t="t" r="r" b="b"/>
                <a:pathLst>
                  <a:path w="3304" h="3152">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rgbClr val="e3e9ed"/>
              </a:solidFill>
              <a:ln w="0">
                <a:noFill/>
              </a:ln>
            </p:spPr>
            <p:style>
              <a:lnRef idx="0"/>
              <a:fillRef idx="0"/>
              <a:effectRef idx="0"/>
              <a:fontRef idx="minor"/>
            </p:style>
          </p:sp>
        </p:grpSp>
        <p:grpSp>
          <p:nvGrpSpPr>
            <p:cNvPr id="3320" name="Group 62"/>
            <p:cNvGrpSpPr/>
            <p:nvPr/>
          </p:nvGrpSpPr>
          <p:grpSpPr>
            <a:xfrm>
              <a:off x="2513880" y="1689120"/>
              <a:ext cx="315360" cy="279360"/>
              <a:chOff x="2513880" y="1689120"/>
              <a:chExt cx="315360" cy="279360"/>
            </a:xfrm>
          </p:grpSpPr>
          <p:sp>
            <p:nvSpPr>
              <p:cNvPr id="3321" name="CustomShape 63"/>
              <p:cNvSpPr/>
              <p:nvPr/>
            </p:nvSpPr>
            <p:spPr>
              <a:xfrm>
                <a:off x="2513880" y="1689120"/>
                <a:ext cx="315360" cy="279360"/>
              </a:xfrm>
              <a:custGeom>
                <a:avLst/>
                <a:gdLst/>
                <a:ahLst/>
                <a:rect l="l" t="t" r="r" b="b"/>
                <a:pathLst>
                  <a:path w="6564" h="5824">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rgbClr val="869fb2"/>
              </a:solidFill>
              <a:ln w="0">
                <a:noFill/>
              </a:ln>
            </p:spPr>
            <p:style>
              <a:lnRef idx="0"/>
              <a:fillRef idx="0"/>
              <a:effectRef idx="0"/>
              <a:fontRef idx="minor"/>
            </p:style>
          </p:sp>
          <p:sp>
            <p:nvSpPr>
              <p:cNvPr id="3322" name="CustomShape 64"/>
              <p:cNvSpPr/>
              <p:nvPr/>
            </p:nvSpPr>
            <p:spPr>
              <a:xfrm>
                <a:off x="2590920" y="1734120"/>
                <a:ext cx="171000" cy="150120"/>
              </a:xfrm>
              <a:custGeom>
                <a:avLst/>
                <a:gdLst/>
                <a:ahLst/>
                <a:rect l="l" t="t" r="r" b="b"/>
                <a:pathLst>
                  <a:path w="3578" h="3148">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rgbClr val="e3e9ed"/>
              </a:solidFill>
              <a:ln w="0">
                <a:noFill/>
              </a:ln>
            </p:spPr>
            <p:style>
              <a:lnRef idx="0"/>
              <a:fillRef idx="0"/>
              <a:effectRef idx="0"/>
              <a:fontRef idx="minor"/>
            </p:style>
          </p:sp>
        </p:grpSp>
        <p:grpSp>
          <p:nvGrpSpPr>
            <p:cNvPr id="3323" name="Group 65"/>
            <p:cNvGrpSpPr/>
            <p:nvPr/>
          </p:nvGrpSpPr>
          <p:grpSpPr>
            <a:xfrm>
              <a:off x="2094840" y="1644480"/>
              <a:ext cx="287640" cy="277920"/>
              <a:chOff x="2094840" y="1644480"/>
              <a:chExt cx="287640" cy="277920"/>
            </a:xfrm>
          </p:grpSpPr>
          <p:sp>
            <p:nvSpPr>
              <p:cNvPr id="3324" name="CustomShape 66"/>
              <p:cNvSpPr/>
              <p:nvPr/>
            </p:nvSpPr>
            <p:spPr>
              <a:xfrm>
                <a:off x="2094840" y="1644480"/>
                <a:ext cx="287640" cy="277920"/>
              </a:xfrm>
              <a:custGeom>
                <a:avLst/>
                <a:gdLst/>
                <a:ahLst/>
                <a:rect l="l" t="t" r="r" b="b"/>
                <a:pathLst>
                  <a:path w="5995" h="5792">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rgbClr val="374957"/>
              </a:solidFill>
              <a:ln w="0">
                <a:noFill/>
              </a:ln>
            </p:spPr>
            <p:style>
              <a:lnRef idx="0"/>
              <a:fillRef idx="0"/>
              <a:effectRef idx="0"/>
              <a:fontRef idx="minor"/>
            </p:style>
          </p:sp>
          <p:sp>
            <p:nvSpPr>
              <p:cNvPr id="3325" name="CustomShape 67"/>
              <p:cNvSpPr/>
              <p:nvPr/>
            </p:nvSpPr>
            <p:spPr>
              <a:xfrm>
                <a:off x="2140560" y="1725120"/>
                <a:ext cx="165600" cy="150480"/>
              </a:xfrm>
              <a:custGeom>
                <a:avLst/>
                <a:gdLst/>
                <a:ahLst/>
                <a:rect l="l" t="t" r="r" b="b"/>
                <a:pathLst>
                  <a:path w="3463" h="3152">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rgbClr val="e3e9ed"/>
              </a:solidFill>
              <a:ln w="0">
                <a:noFill/>
              </a:ln>
            </p:spPr>
            <p:style>
              <a:lnRef idx="0"/>
              <a:fillRef idx="0"/>
              <a:effectRef idx="0"/>
              <a:fontRef idx="minor"/>
            </p:style>
          </p:sp>
        </p:grpSp>
        <p:grpSp>
          <p:nvGrpSpPr>
            <p:cNvPr id="3326" name="Group 68"/>
            <p:cNvGrpSpPr/>
            <p:nvPr/>
          </p:nvGrpSpPr>
          <p:grpSpPr>
            <a:xfrm>
              <a:off x="2287440" y="1869840"/>
              <a:ext cx="287280" cy="279360"/>
              <a:chOff x="2287440" y="1869840"/>
              <a:chExt cx="287280" cy="279360"/>
            </a:xfrm>
          </p:grpSpPr>
          <p:sp>
            <p:nvSpPr>
              <p:cNvPr id="3327" name="CustomShape 69"/>
              <p:cNvSpPr/>
              <p:nvPr/>
            </p:nvSpPr>
            <p:spPr>
              <a:xfrm>
                <a:off x="2287440" y="1869840"/>
                <a:ext cx="287280" cy="279360"/>
              </a:xfrm>
              <a:custGeom>
                <a:avLst/>
                <a:gdLst/>
                <a:ahLst/>
                <a:rect l="l" t="t" r="r" b="b"/>
                <a:pathLst>
                  <a:path w="5982" h="5821">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rgbClr val="a5b7c6"/>
              </a:solidFill>
              <a:ln w="0">
                <a:noFill/>
              </a:ln>
            </p:spPr>
            <p:style>
              <a:lnRef idx="0"/>
              <a:fillRef idx="0"/>
              <a:effectRef idx="0"/>
              <a:fontRef idx="minor"/>
            </p:style>
          </p:sp>
          <p:sp>
            <p:nvSpPr>
              <p:cNvPr id="3328" name="CustomShape 70"/>
              <p:cNvSpPr/>
              <p:nvPr/>
            </p:nvSpPr>
            <p:spPr>
              <a:xfrm>
                <a:off x="2367000" y="1955880"/>
                <a:ext cx="165600" cy="150480"/>
              </a:xfrm>
              <a:custGeom>
                <a:avLst/>
                <a:gdLst/>
                <a:ahLst/>
                <a:rect l="l" t="t" r="r" b="b"/>
                <a:pathLst>
                  <a:path w="3463" h="315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e3e9ed"/>
              </a:solidFill>
              <a:ln w="0">
                <a:noFill/>
              </a:ln>
            </p:spPr>
            <p:style>
              <a:lnRef idx="0"/>
              <a:fillRef idx="0"/>
              <a:effectRef idx="0"/>
              <a:fontRef idx="minor"/>
            </p:style>
          </p:sp>
        </p:grpSp>
      </p:gr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9" name="CustomShape 1"/>
          <p:cNvSpPr/>
          <p:nvPr/>
        </p:nvSpPr>
        <p:spPr>
          <a:xfrm>
            <a:off x="1844280" y="2811600"/>
            <a:ext cx="2433960" cy="1961640"/>
          </a:xfrm>
          <a:prstGeom prst="rect">
            <a:avLst/>
          </a:prstGeom>
          <a:noFill/>
          <a:ln w="0">
            <a:noFill/>
          </a:ln>
        </p:spPr>
        <p:style>
          <a:lnRef idx="0"/>
          <a:fillRef idx="0"/>
          <a:effectRef idx="0"/>
          <a:fontRef idx="minor"/>
        </p:style>
      </p:sp>
      <p:sp>
        <p:nvSpPr>
          <p:cNvPr id="3330" name="CustomShape 2"/>
          <p:cNvSpPr/>
          <p:nvPr/>
        </p:nvSpPr>
        <p:spPr>
          <a:xfrm>
            <a:off x="1905480" y="1864440"/>
            <a:ext cx="5331600" cy="824400"/>
          </a:xfrm>
          <a:custGeom>
            <a:avLst/>
            <a:gdLst/>
            <a:ahLst/>
            <a:rect l="l" t="t" r="r" b="b"/>
            <a:pathLst>
              <a:path w="272073" h="179396">
                <a:moveTo>
                  <a:pt x="1" y="1"/>
                </a:moveTo>
                <a:lnTo>
                  <a:pt x="1" y="179396"/>
                </a:lnTo>
                <a:lnTo>
                  <a:pt x="272073" y="179396"/>
                </a:lnTo>
                <a:lnTo>
                  <a:pt x="272073" y="1"/>
                </a:lnTo>
                <a:close/>
              </a:path>
            </a:pathLst>
          </a:custGeom>
          <a:solidFill>
            <a:schemeClr val="accent1"/>
          </a:solidFill>
          <a:ln w="0">
            <a:noFill/>
          </a:ln>
        </p:spPr>
        <p:style>
          <a:lnRef idx="0"/>
          <a:fillRef idx="0"/>
          <a:effectRef idx="0"/>
          <a:fontRef idx="minor"/>
        </p:style>
      </p:sp>
      <p:sp>
        <p:nvSpPr>
          <p:cNvPr id="3331" name="CustomShape 3"/>
          <p:cNvSpPr/>
          <p:nvPr/>
        </p:nvSpPr>
        <p:spPr>
          <a:xfrm>
            <a:off x="4570560" y="3325680"/>
            <a:ext cx="4196880" cy="839880"/>
          </a:xfrm>
          <a:prstGeom prst="rect">
            <a:avLst/>
          </a:prstGeom>
          <a:noFill/>
          <a:ln w="0">
            <a:noFill/>
          </a:ln>
        </p:spPr>
        <p:style>
          <a:lnRef idx="0"/>
          <a:fillRef idx="0"/>
          <a:effectRef idx="0"/>
          <a:fontRef idx="minor"/>
        </p:style>
        <p:txBody>
          <a:bodyPr lIns="90000" rIns="90000" tIns="91440" bIns="91440" anchor="ctr">
            <a:noAutofit/>
          </a:bodyPr>
          <a:p>
            <a:pPr>
              <a:lnSpc>
                <a:spcPct val="90000"/>
              </a:lnSpc>
              <a:buNone/>
            </a:pPr>
            <a:r>
              <a:rPr b="0" lang="es-ES" sz="3300" spc="-1" strike="noStrike">
                <a:solidFill>
                  <a:srgbClr val="d7ebed"/>
                </a:solidFill>
                <a:latin typeface="Arial"/>
                <a:ea typeface="Arial Unicode MS"/>
              </a:rPr>
              <a:t>¿Como sé que librerías de mapas hay?</a:t>
            </a:r>
            <a:endParaRPr b="0" lang="en-US" sz="3300" spc="-1" strike="noStrike">
              <a:latin typeface="Arial"/>
            </a:endParaRPr>
          </a:p>
          <a:p>
            <a:pPr>
              <a:lnSpc>
                <a:spcPct val="90000"/>
              </a:lnSpc>
              <a:buNone/>
            </a:pPr>
            <a:endParaRPr b="0" lang="en-US" sz="33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8" name="CustomShape 1"/>
          <p:cNvSpPr/>
          <p:nvPr/>
        </p:nvSpPr>
        <p:spPr>
          <a:xfrm>
            <a:off x="349200" y="390600"/>
            <a:ext cx="5202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u="sng">
                <a:solidFill>
                  <a:srgbClr val="ffffff"/>
                </a:solidFill>
                <a:uFillTx/>
                <a:latin typeface="Righteous"/>
                <a:ea typeface="Arial"/>
              </a:rPr>
              <a:t>OBJETIVOS</a:t>
            </a:r>
            <a:endParaRPr b="0" lang="en-US" sz="2000" spc="-1" strike="noStrike">
              <a:latin typeface="Arial"/>
            </a:endParaRPr>
          </a:p>
        </p:txBody>
      </p:sp>
      <p:sp>
        <p:nvSpPr>
          <p:cNvPr id="1749" name="CustomShape 2"/>
          <p:cNvSpPr/>
          <p:nvPr/>
        </p:nvSpPr>
        <p:spPr>
          <a:xfrm>
            <a:off x="468360" y="664920"/>
            <a:ext cx="8422920" cy="3167280"/>
          </a:xfrm>
          <a:prstGeom prst="rect">
            <a:avLst/>
          </a:prstGeom>
          <a:noFill/>
          <a:ln w="0">
            <a:noFill/>
          </a:ln>
        </p:spPr>
        <p:style>
          <a:lnRef idx="0"/>
          <a:fillRef idx="0"/>
          <a:effectRef idx="0"/>
          <a:fontRef idx="minor"/>
        </p:style>
        <p:txBody>
          <a:bodyPr lIns="90000" rIns="90000" tIns="45000" bIns="45000" anchor="ctr">
            <a:spAutoFit/>
          </a:bodyPr>
          <a:p>
            <a:pPr marL="285840" indent="-284760">
              <a:lnSpc>
                <a:spcPct val="100000"/>
              </a:lnSpc>
              <a:spcBef>
                <a:spcPts val="1199"/>
              </a:spcBef>
              <a:buClr>
                <a:srgbClr val="c4e0e4"/>
              </a:buClr>
              <a:buFont typeface="Arial"/>
              <a:buChar char="•"/>
            </a:pPr>
            <a:r>
              <a:rPr b="0" lang="es-ES" sz="1800" spc="-1" strike="noStrike">
                <a:solidFill>
                  <a:srgbClr val="d1e3e5"/>
                </a:solidFill>
                <a:latin typeface="Righteous"/>
                <a:ea typeface="Arial"/>
              </a:rPr>
              <a:t>Introducir a los alumnos en el contexto GeoWeb y sus posibilidades.</a:t>
            </a:r>
            <a:endParaRPr b="0" lang="en-US" sz="1800" spc="-1" strike="noStrike">
              <a:latin typeface="Arial"/>
            </a:endParaRPr>
          </a:p>
          <a:p>
            <a:pPr marL="285840" indent="-284760">
              <a:lnSpc>
                <a:spcPct val="100000"/>
              </a:lnSpc>
              <a:spcBef>
                <a:spcPts val="1199"/>
              </a:spcBef>
              <a:buClr>
                <a:srgbClr val="c4e0e4"/>
              </a:buClr>
              <a:buFont typeface="Arial"/>
              <a:buChar char="•"/>
            </a:pPr>
            <a:r>
              <a:rPr b="0" lang="es-ES" sz="1800" spc="-1" strike="noStrike">
                <a:solidFill>
                  <a:srgbClr val="d1e3e5"/>
                </a:solidFill>
                <a:latin typeface="Righteous"/>
                <a:ea typeface="Arial"/>
              </a:rPr>
              <a:t>Aplicar los conocimientos adquiridos hasta el momento para publicar datos en la Web.</a:t>
            </a:r>
            <a:endParaRPr b="0" lang="en-US" sz="1800" spc="-1" strike="noStrike">
              <a:latin typeface="Arial"/>
            </a:endParaRPr>
          </a:p>
          <a:p>
            <a:pPr marL="285840" indent="-284760">
              <a:lnSpc>
                <a:spcPct val="100000"/>
              </a:lnSpc>
              <a:spcBef>
                <a:spcPts val="1199"/>
              </a:spcBef>
              <a:buClr>
                <a:srgbClr val="c4e0e4"/>
              </a:buClr>
              <a:buFont typeface="Arial"/>
              <a:buChar char="•"/>
            </a:pPr>
            <a:r>
              <a:rPr b="0" lang="es-ES" sz="1800" spc="-1" strike="noStrike">
                <a:solidFill>
                  <a:srgbClr val="d1e3e5"/>
                </a:solidFill>
                <a:latin typeface="Righteous"/>
                <a:ea typeface="Arial"/>
              </a:rPr>
              <a:t>Dotar a los alumnos con unos conocimientos básicos en lenguajes de programación Web.</a:t>
            </a:r>
            <a:endParaRPr b="0" lang="en-US" sz="1800" spc="-1" strike="noStrike">
              <a:latin typeface="Arial"/>
            </a:endParaRPr>
          </a:p>
          <a:p>
            <a:pPr marL="285840" indent="-284760">
              <a:lnSpc>
                <a:spcPct val="100000"/>
              </a:lnSpc>
              <a:spcBef>
                <a:spcPts val="1199"/>
              </a:spcBef>
              <a:buClr>
                <a:srgbClr val="c4e0e4"/>
              </a:buClr>
              <a:buFont typeface="Arial"/>
              <a:buChar char="•"/>
            </a:pPr>
            <a:r>
              <a:rPr b="0" lang="es-ES" sz="1800" spc="-1" strike="noStrike">
                <a:solidFill>
                  <a:srgbClr val="d1e3e5"/>
                </a:solidFill>
                <a:latin typeface="Righteous"/>
                <a:ea typeface="Arial"/>
              </a:rPr>
              <a:t>Practicar la confección de aplicaciones simples para visualización web de datos, a partir de productos disponibles en Internet.</a:t>
            </a:r>
            <a:endParaRPr b="0" lang="en-US" sz="1800" spc="-1" strike="noStrike">
              <a:latin typeface="Arial"/>
            </a:endParaRPr>
          </a:p>
          <a:p>
            <a:pPr marL="285840" indent="-284760">
              <a:lnSpc>
                <a:spcPct val="100000"/>
              </a:lnSpc>
              <a:spcBef>
                <a:spcPts val="1199"/>
              </a:spcBef>
              <a:buClr>
                <a:srgbClr val="c4e0e4"/>
              </a:buClr>
              <a:buFont typeface="Arial"/>
              <a:buChar char="•"/>
            </a:pPr>
            <a:r>
              <a:rPr b="0" lang="es-ES" sz="1800" spc="-1" strike="noStrike">
                <a:solidFill>
                  <a:srgbClr val="d1e3e5"/>
                </a:solidFill>
                <a:latin typeface="Righteous"/>
                <a:ea typeface="Arial"/>
              </a:rPr>
              <a:t>Practicar la configuración de servidores de mapas y de aplicaciones cliente.</a:t>
            </a:r>
            <a:endParaRPr b="0" lang="en-US" sz="1800" spc="-1" strike="noStrike">
              <a:latin typeface="Arial"/>
            </a:endParaRPr>
          </a:p>
        </p:txBody>
      </p:sp>
      <p:sp>
        <p:nvSpPr>
          <p:cNvPr id="1750" name="CustomShape 3"/>
          <p:cNvSpPr/>
          <p:nvPr/>
        </p:nvSpPr>
        <p:spPr>
          <a:xfrm>
            <a:off x="349200" y="3865680"/>
            <a:ext cx="5202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u="sng">
                <a:solidFill>
                  <a:srgbClr val="ffffff"/>
                </a:solidFill>
                <a:uFillTx/>
                <a:latin typeface="Righteous"/>
                <a:ea typeface="Arial"/>
              </a:rPr>
              <a:t>RESULTADOS</a:t>
            </a:r>
            <a:endParaRPr b="0" lang="en-US" sz="2000" spc="-1" strike="noStrike">
              <a:latin typeface="Arial"/>
            </a:endParaRPr>
          </a:p>
        </p:txBody>
      </p:sp>
      <p:sp>
        <p:nvSpPr>
          <p:cNvPr id="1751" name="CustomShape 4"/>
          <p:cNvSpPr/>
          <p:nvPr/>
        </p:nvSpPr>
        <p:spPr>
          <a:xfrm>
            <a:off x="539640" y="4292640"/>
            <a:ext cx="8351640" cy="2192400"/>
          </a:xfrm>
          <a:prstGeom prst="rect">
            <a:avLst/>
          </a:prstGeom>
          <a:noFill/>
          <a:ln w="0">
            <a:noFill/>
          </a:ln>
        </p:spPr>
        <p:style>
          <a:lnRef idx="0"/>
          <a:fillRef idx="0"/>
          <a:effectRef idx="0"/>
          <a:fontRef idx="minor"/>
        </p:style>
        <p:txBody>
          <a:bodyPr lIns="90000" rIns="90000" tIns="45000" bIns="45000" anchor="t">
            <a:spAutoFit/>
          </a:bodyPr>
          <a:p>
            <a:pPr marL="285840" indent="-284760">
              <a:lnSpc>
                <a:spcPct val="100000"/>
              </a:lnSpc>
              <a:spcBef>
                <a:spcPts val="1199"/>
              </a:spcBef>
              <a:buClr>
                <a:srgbClr val="bad6d8"/>
              </a:buClr>
              <a:buFont typeface="Arial"/>
              <a:buChar char="•"/>
            </a:pPr>
            <a:r>
              <a:rPr b="0" lang="es-ES" sz="1800" spc="-1" strike="noStrike">
                <a:solidFill>
                  <a:srgbClr val="d1e3e5"/>
                </a:solidFill>
                <a:latin typeface="Righteous"/>
                <a:ea typeface="Arial"/>
              </a:rPr>
              <a:t>Conocimiento y práctica de lenguajes de programación.</a:t>
            </a:r>
            <a:endParaRPr b="0" lang="en-US" sz="1800" spc="-1" strike="noStrike">
              <a:latin typeface="Arial"/>
            </a:endParaRPr>
          </a:p>
          <a:p>
            <a:pPr marL="285840" indent="-284760">
              <a:lnSpc>
                <a:spcPct val="100000"/>
              </a:lnSpc>
              <a:spcBef>
                <a:spcPts val="1199"/>
              </a:spcBef>
              <a:buClr>
                <a:srgbClr val="bad6d8"/>
              </a:buClr>
              <a:buFont typeface="Arial"/>
              <a:buChar char="•"/>
            </a:pPr>
            <a:r>
              <a:rPr b="0" lang="es-ES" sz="1800" spc="-1" strike="noStrike">
                <a:solidFill>
                  <a:srgbClr val="d1e3e5"/>
                </a:solidFill>
                <a:latin typeface="Righteous"/>
                <a:ea typeface="Arial"/>
              </a:rPr>
              <a:t>Capacidad para definir funcionalidades de una aplicación SIG y publicación Web.</a:t>
            </a:r>
            <a:endParaRPr b="0" lang="en-US" sz="1800" spc="-1" strike="noStrike">
              <a:latin typeface="Arial"/>
            </a:endParaRPr>
          </a:p>
          <a:p>
            <a:pPr marL="285840" indent="-284760">
              <a:lnSpc>
                <a:spcPct val="100000"/>
              </a:lnSpc>
              <a:spcBef>
                <a:spcPts val="1199"/>
              </a:spcBef>
              <a:buClr>
                <a:srgbClr val="bad6d8"/>
              </a:buClr>
              <a:buFont typeface="Arial"/>
              <a:buChar char="•"/>
            </a:pPr>
            <a:r>
              <a:rPr b="0" lang="es-ES" sz="1800" spc="-1" strike="noStrike">
                <a:solidFill>
                  <a:srgbClr val="d1e3e5"/>
                </a:solidFill>
                <a:latin typeface="Righteous"/>
                <a:ea typeface="Arial"/>
              </a:rPr>
              <a:t>Capacidad de análisis y síntesis de problemas vinculados con la publicación de datos.</a:t>
            </a:r>
            <a:endParaRPr b="0" lang="en-US" sz="1800" spc="-1" strike="noStrike">
              <a:latin typeface="Arial"/>
            </a:endParaRPr>
          </a:p>
          <a:p>
            <a:pPr marL="285840" indent="-284760">
              <a:lnSpc>
                <a:spcPct val="100000"/>
              </a:lnSpc>
              <a:spcBef>
                <a:spcPts val="1199"/>
              </a:spcBef>
              <a:buClr>
                <a:srgbClr val="bad6d8"/>
              </a:buClr>
              <a:buFont typeface="Arial"/>
              <a:buChar char="•"/>
            </a:pPr>
            <a:r>
              <a:rPr b="0" lang="es-ES" sz="1800" spc="-1" strike="noStrike">
                <a:solidFill>
                  <a:srgbClr val="d1e3e5"/>
                </a:solidFill>
                <a:latin typeface="Righteous"/>
                <a:ea typeface="Arial"/>
              </a:rPr>
              <a:t>Habilidad en la utilización de librerías de mapas en JavaScript. </a:t>
            </a:r>
            <a:endParaRPr b="0" lang="en-US" sz="1800" spc="-1" strike="noStrike">
              <a:latin typeface="Arial"/>
            </a:endParaRPr>
          </a:p>
        </p:txBody>
      </p:sp>
      <p:sp>
        <p:nvSpPr>
          <p:cNvPr id="1752" name="CustomShape 5"/>
          <p:cNvSpPr/>
          <p:nvPr/>
        </p:nvSpPr>
        <p:spPr>
          <a:xfrm>
            <a:off x="0" y="6523200"/>
            <a:ext cx="190332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buNone/>
            </a:pPr>
            <a:r>
              <a:rPr b="0" lang="es-ES" sz="1200" spc="-1" strike="noStrike">
                <a:solidFill>
                  <a:srgbClr val="44546a"/>
                </a:solidFill>
                <a:latin typeface="Righteous"/>
                <a:ea typeface="Arial"/>
              </a:rPr>
              <a:t>Máster SIG – 2020/2021</a:t>
            </a:r>
            <a:endParaRPr b="0" lang="en-US" sz="1200" spc="-1" strike="noStrike">
              <a:latin typeface="Arial"/>
            </a:endParaRPr>
          </a:p>
        </p:txBody>
      </p:sp>
      <p:grpSp>
        <p:nvGrpSpPr>
          <p:cNvPr id="1753" name="Group 6"/>
          <p:cNvGrpSpPr/>
          <p:nvPr/>
        </p:nvGrpSpPr>
        <p:grpSpPr>
          <a:xfrm>
            <a:off x="6156000" y="474120"/>
            <a:ext cx="1957320" cy="207000"/>
            <a:chOff x="6156000" y="474120"/>
            <a:chExt cx="1957320" cy="207000"/>
          </a:xfrm>
        </p:grpSpPr>
        <p:sp>
          <p:nvSpPr>
            <p:cNvPr id="1754" name="CustomShape 7"/>
            <p:cNvSpPr/>
            <p:nvPr/>
          </p:nvSpPr>
          <p:spPr>
            <a:xfrm>
              <a:off x="6156000" y="474120"/>
              <a:ext cx="1434240" cy="207000"/>
            </a:xfrm>
            <a:prstGeom prst="homePlate">
              <a:avLst>
                <a:gd name="adj" fmla="val 50000"/>
              </a:avLst>
            </a:prstGeom>
            <a:noFill/>
            <a:ln w="9360">
              <a:solidFill>
                <a:srgbClr val="869fb2"/>
              </a:solidFill>
              <a:round/>
            </a:ln>
          </p:spPr>
          <p:style>
            <a:lnRef idx="0"/>
            <a:fillRef idx="0"/>
            <a:effectRef idx="0"/>
            <a:fontRef idx="minor"/>
          </p:style>
        </p:sp>
        <p:sp>
          <p:nvSpPr>
            <p:cNvPr id="1755" name="CustomShape 8"/>
            <p:cNvSpPr/>
            <p:nvPr/>
          </p:nvSpPr>
          <p:spPr>
            <a:xfrm>
              <a:off x="7501680" y="474120"/>
              <a:ext cx="262800" cy="207000"/>
            </a:xfrm>
            <a:prstGeom prst="chevron">
              <a:avLst>
                <a:gd name="adj" fmla="val 50000"/>
              </a:avLst>
            </a:prstGeom>
            <a:noFill/>
            <a:ln w="9360">
              <a:solidFill>
                <a:srgbClr val="869fb2"/>
              </a:solidFill>
              <a:round/>
            </a:ln>
          </p:spPr>
          <p:style>
            <a:lnRef idx="0"/>
            <a:fillRef idx="0"/>
            <a:effectRef idx="0"/>
            <a:fontRef idx="minor"/>
          </p:style>
        </p:sp>
        <p:sp>
          <p:nvSpPr>
            <p:cNvPr id="1756" name="CustomShape 9"/>
            <p:cNvSpPr/>
            <p:nvPr/>
          </p:nvSpPr>
          <p:spPr>
            <a:xfrm>
              <a:off x="7676280" y="474120"/>
              <a:ext cx="262800" cy="207000"/>
            </a:xfrm>
            <a:prstGeom prst="chevron">
              <a:avLst>
                <a:gd name="adj" fmla="val 50000"/>
              </a:avLst>
            </a:prstGeom>
            <a:noFill/>
            <a:ln w="9360">
              <a:solidFill>
                <a:srgbClr val="869fb2"/>
              </a:solidFill>
              <a:round/>
            </a:ln>
          </p:spPr>
          <p:style>
            <a:lnRef idx="0"/>
            <a:fillRef idx="0"/>
            <a:effectRef idx="0"/>
            <a:fontRef idx="minor"/>
          </p:style>
        </p:sp>
        <p:sp>
          <p:nvSpPr>
            <p:cNvPr id="1757" name="CustomShape 10"/>
            <p:cNvSpPr/>
            <p:nvPr/>
          </p:nvSpPr>
          <p:spPr>
            <a:xfrm>
              <a:off x="7850520" y="474120"/>
              <a:ext cx="262800" cy="207000"/>
            </a:xfrm>
            <a:prstGeom prst="chevron">
              <a:avLst>
                <a:gd name="adj" fmla="val 50000"/>
              </a:avLst>
            </a:prstGeom>
            <a:noFill/>
            <a:ln w="9360">
              <a:solidFill>
                <a:srgbClr val="869fb2"/>
              </a:solidFill>
              <a:round/>
            </a:ln>
          </p:spPr>
          <p:style>
            <a:lnRef idx="0"/>
            <a:fillRef idx="0"/>
            <a:effectRef idx="0"/>
            <a:fontRef idx="minor"/>
          </p:style>
        </p:sp>
      </p:grpSp>
      <p:grpSp>
        <p:nvGrpSpPr>
          <p:cNvPr id="1758" name="Group 11"/>
          <p:cNvGrpSpPr/>
          <p:nvPr/>
        </p:nvGrpSpPr>
        <p:grpSpPr>
          <a:xfrm>
            <a:off x="6156000" y="3899160"/>
            <a:ext cx="1957320" cy="207000"/>
            <a:chOff x="6156000" y="3899160"/>
            <a:chExt cx="1957320" cy="207000"/>
          </a:xfrm>
        </p:grpSpPr>
        <p:sp>
          <p:nvSpPr>
            <p:cNvPr id="1759" name="CustomShape 12"/>
            <p:cNvSpPr/>
            <p:nvPr/>
          </p:nvSpPr>
          <p:spPr>
            <a:xfrm>
              <a:off x="6156000" y="3899160"/>
              <a:ext cx="1434240" cy="207000"/>
            </a:xfrm>
            <a:prstGeom prst="homePlate">
              <a:avLst>
                <a:gd name="adj" fmla="val 50000"/>
              </a:avLst>
            </a:prstGeom>
            <a:noFill/>
            <a:ln w="9360">
              <a:solidFill>
                <a:srgbClr val="869fb2"/>
              </a:solidFill>
              <a:round/>
            </a:ln>
          </p:spPr>
          <p:style>
            <a:lnRef idx="0"/>
            <a:fillRef idx="0"/>
            <a:effectRef idx="0"/>
            <a:fontRef idx="minor"/>
          </p:style>
        </p:sp>
        <p:sp>
          <p:nvSpPr>
            <p:cNvPr id="1760" name="CustomShape 13"/>
            <p:cNvSpPr/>
            <p:nvPr/>
          </p:nvSpPr>
          <p:spPr>
            <a:xfrm>
              <a:off x="7501680" y="3899160"/>
              <a:ext cx="262800" cy="207000"/>
            </a:xfrm>
            <a:prstGeom prst="chevron">
              <a:avLst>
                <a:gd name="adj" fmla="val 50000"/>
              </a:avLst>
            </a:prstGeom>
            <a:noFill/>
            <a:ln w="9360">
              <a:solidFill>
                <a:srgbClr val="869fb2"/>
              </a:solidFill>
              <a:round/>
            </a:ln>
          </p:spPr>
          <p:style>
            <a:lnRef idx="0"/>
            <a:fillRef idx="0"/>
            <a:effectRef idx="0"/>
            <a:fontRef idx="minor"/>
          </p:style>
        </p:sp>
        <p:sp>
          <p:nvSpPr>
            <p:cNvPr id="1761" name="CustomShape 14"/>
            <p:cNvSpPr/>
            <p:nvPr/>
          </p:nvSpPr>
          <p:spPr>
            <a:xfrm>
              <a:off x="7676280" y="3899160"/>
              <a:ext cx="262800" cy="207000"/>
            </a:xfrm>
            <a:prstGeom prst="chevron">
              <a:avLst>
                <a:gd name="adj" fmla="val 50000"/>
              </a:avLst>
            </a:prstGeom>
            <a:noFill/>
            <a:ln w="9360">
              <a:solidFill>
                <a:srgbClr val="869fb2"/>
              </a:solidFill>
              <a:round/>
            </a:ln>
          </p:spPr>
          <p:style>
            <a:lnRef idx="0"/>
            <a:fillRef idx="0"/>
            <a:effectRef idx="0"/>
            <a:fontRef idx="minor"/>
          </p:style>
        </p:sp>
        <p:sp>
          <p:nvSpPr>
            <p:cNvPr id="1762" name="CustomShape 15"/>
            <p:cNvSpPr/>
            <p:nvPr/>
          </p:nvSpPr>
          <p:spPr>
            <a:xfrm>
              <a:off x="7850520" y="3899160"/>
              <a:ext cx="262800" cy="207000"/>
            </a:xfrm>
            <a:prstGeom prst="chevron">
              <a:avLst>
                <a:gd name="adj" fmla="val 50000"/>
              </a:avLst>
            </a:prstGeom>
            <a:noFill/>
            <a:ln w="9360">
              <a:solidFill>
                <a:srgbClr val="869fb2"/>
              </a:solidFill>
              <a:round/>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32" name="Picture 6" descr="http://leafletjs.com/docs/images/logo.png"/>
          <p:cNvPicPr/>
          <p:nvPr/>
        </p:nvPicPr>
        <p:blipFill>
          <a:blip r:embed="rId1"/>
          <a:stretch/>
        </p:blipFill>
        <p:spPr>
          <a:xfrm>
            <a:off x="1259640" y="1772640"/>
            <a:ext cx="1430640" cy="377640"/>
          </a:xfrm>
          <a:prstGeom prst="rect">
            <a:avLst/>
          </a:prstGeom>
          <a:ln w="0">
            <a:noFill/>
          </a:ln>
        </p:spPr>
      </p:pic>
      <p:sp>
        <p:nvSpPr>
          <p:cNvPr id="3333" name="CustomShape 1"/>
          <p:cNvSpPr/>
          <p:nvPr/>
        </p:nvSpPr>
        <p:spPr>
          <a:xfrm>
            <a:off x="228600" y="404640"/>
            <a:ext cx="6645960" cy="502200"/>
          </a:xfrm>
          <a:prstGeom prst="rect">
            <a:avLst/>
          </a:prstGeom>
          <a:noFill/>
          <a:ln w="0">
            <a:noFill/>
          </a:ln>
        </p:spPr>
        <p:style>
          <a:lnRef idx="0"/>
          <a:fillRef idx="0"/>
          <a:effectRef idx="0"/>
          <a:fontRef idx="minor"/>
        </p:style>
        <p:txBody>
          <a:bodyPr lIns="90000" rIns="90000" tIns="62640" bIns="45000" anchor="t">
            <a:no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s-ES" sz="2400" spc="-1" strike="noStrike" u="sng">
                <a:solidFill>
                  <a:srgbClr val="ffffff"/>
                </a:solidFill>
                <a:uFillTx/>
                <a:latin typeface="Righteous"/>
                <a:ea typeface="Tahoma"/>
              </a:rPr>
              <a:t>Las “geo” librerías JavaScript más conocidas</a:t>
            </a:r>
            <a:endParaRPr b="0" lang="en-US" sz="24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en-US" sz="24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en-US" sz="24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en-US" sz="24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en-US" sz="2400" spc="-1" strike="noStrike">
              <a:latin typeface="Arial"/>
            </a:endParaRPr>
          </a:p>
        </p:txBody>
      </p:sp>
      <p:pic>
        <p:nvPicPr>
          <p:cNvPr id="3334" name="Picture 3" descr=""/>
          <p:cNvPicPr/>
          <p:nvPr/>
        </p:nvPicPr>
        <p:blipFill>
          <a:blip r:embed="rId2"/>
          <a:stretch/>
        </p:blipFill>
        <p:spPr>
          <a:xfrm>
            <a:off x="5652000" y="1519560"/>
            <a:ext cx="1798560" cy="898200"/>
          </a:xfrm>
          <a:prstGeom prst="rect">
            <a:avLst/>
          </a:prstGeom>
          <a:ln w="0">
            <a:noFill/>
          </a:ln>
        </p:spPr>
      </p:pic>
      <p:pic>
        <p:nvPicPr>
          <p:cNvPr id="3335" name="Picture 6" descr=""/>
          <p:cNvPicPr/>
          <p:nvPr/>
        </p:nvPicPr>
        <p:blipFill>
          <a:blip r:embed="rId3"/>
          <a:stretch/>
        </p:blipFill>
        <p:spPr>
          <a:xfrm>
            <a:off x="1043640" y="4034880"/>
            <a:ext cx="1366200" cy="379800"/>
          </a:xfrm>
          <a:prstGeom prst="rect">
            <a:avLst/>
          </a:prstGeom>
          <a:ln w="0">
            <a:noFill/>
          </a:ln>
        </p:spPr>
      </p:pic>
      <p:pic>
        <p:nvPicPr>
          <p:cNvPr id="3336" name="Picture 5" descr=""/>
          <p:cNvPicPr/>
          <p:nvPr/>
        </p:nvPicPr>
        <p:blipFill>
          <a:blip r:embed="rId4"/>
          <a:stretch/>
        </p:blipFill>
        <p:spPr>
          <a:xfrm>
            <a:off x="827640" y="2845440"/>
            <a:ext cx="2055600" cy="426960"/>
          </a:xfrm>
          <a:prstGeom prst="rect">
            <a:avLst/>
          </a:prstGeom>
          <a:ln w="0">
            <a:noFill/>
          </a:ln>
        </p:spPr>
      </p:pic>
      <p:pic>
        <p:nvPicPr>
          <p:cNvPr id="3337" name="Picture 6" descr=""/>
          <p:cNvPicPr/>
          <p:nvPr/>
        </p:nvPicPr>
        <p:blipFill>
          <a:blip r:embed="rId5"/>
          <a:stretch/>
        </p:blipFill>
        <p:spPr>
          <a:xfrm>
            <a:off x="5724000" y="2796480"/>
            <a:ext cx="845280" cy="845280"/>
          </a:xfrm>
          <a:prstGeom prst="rect">
            <a:avLst/>
          </a:prstGeom>
          <a:ln w="0">
            <a:noFill/>
          </a:ln>
        </p:spPr>
      </p:pic>
      <p:pic>
        <p:nvPicPr>
          <p:cNvPr id="3338" name="Picture 7" descr=""/>
          <p:cNvPicPr/>
          <p:nvPr/>
        </p:nvPicPr>
        <p:blipFill>
          <a:blip r:embed="rId6"/>
          <a:stretch/>
        </p:blipFill>
        <p:spPr>
          <a:xfrm>
            <a:off x="6948360" y="2796480"/>
            <a:ext cx="950760" cy="950760"/>
          </a:xfrm>
          <a:prstGeom prst="rect">
            <a:avLst/>
          </a:prstGeom>
          <a:ln w="0">
            <a:noFill/>
          </a:ln>
        </p:spPr>
      </p:pic>
      <p:pic>
        <p:nvPicPr>
          <p:cNvPr id="3339" name="Picture 8" descr=""/>
          <p:cNvPicPr/>
          <p:nvPr/>
        </p:nvPicPr>
        <p:blipFill>
          <a:blip r:embed="rId7"/>
          <a:stretch/>
        </p:blipFill>
        <p:spPr>
          <a:xfrm>
            <a:off x="5572080" y="4088880"/>
            <a:ext cx="1296720" cy="587520"/>
          </a:xfrm>
          <a:prstGeom prst="rect">
            <a:avLst/>
          </a:prstGeom>
          <a:ln w="0">
            <a:noFill/>
          </a:ln>
        </p:spPr>
      </p:pic>
      <p:pic>
        <p:nvPicPr>
          <p:cNvPr id="3340" name="Picture 9" descr=""/>
          <p:cNvPicPr/>
          <p:nvPr/>
        </p:nvPicPr>
        <p:blipFill>
          <a:blip r:embed="rId8"/>
          <a:stretch/>
        </p:blipFill>
        <p:spPr>
          <a:xfrm>
            <a:off x="7236360" y="4145040"/>
            <a:ext cx="1160280" cy="541080"/>
          </a:xfrm>
          <a:prstGeom prst="rect">
            <a:avLst/>
          </a:prstGeom>
          <a:ln w="0">
            <a:noFill/>
          </a:ln>
        </p:spPr>
      </p:pic>
      <p:pic>
        <p:nvPicPr>
          <p:cNvPr id="3341" name="Picture 11" descr=""/>
          <p:cNvPicPr/>
          <p:nvPr/>
        </p:nvPicPr>
        <p:blipFill>
          <a:blip r:embed="rId9"/>
          <a:stretch/>
        </p:blipFill>
        <p:spPr>
          <a:xfrm>
            <a:off x="611640" y="5085360"/>
            <a:ext cx="1582560" cy="928440"/>
          </a:xfrm>
          <a:prstGeom prst="rect">
            <a:avLst/>
          </a:prstGeom>
          <a:ln w="0">
            <a:noFill/>
          </a:ln>
        </p:spPr>
      </p:pic>
      <p:pic>
        <p:nvPicPr>
          <p:cNvPr id="3342" name="Picture 13" descr=""/>
          <p:cNvPicPr/>
          <p:nvPr/>
        </p:nvPicPr>
        <p:blipFill>
          <a:blip r:embed="rId10"/>
          <a:stretch/>
        </p:blipFill>
        <p:spPr>
          <a:xfrm>
            <a:off x="2051640" y="5387040"/>
            <a:ext cx="1053720" cy="325080"/>
          </a:xfrm>
          <a:prstGeom prst="rect">
            <a:avLst/>
          </a:prstGeom>
          <a:ln w="0">
            <a:noFill/>
          </a:ln>
        </p:spPr>
      </p:pic>
      <p:pic>
        <p:nvPicPr>
          <p:cNvPr id="3343" name="Picture 15" descr=""/>
          <p:cNvPicPr/>
          <p:nvPr/>
        </p:nvPicPr>
        <p:blipFill>
          <a:blip r:embed="rId11"/>
          <a:stretch/>
        </p:blipFill>
        <p:spPr>
          <a:xfrm>
            <a:off x="954720" y="1777680"/>
            <a:ext cx="1928520" cy="509760"/>
          </a:xfrm>
          <a:prstGeom prst="rect">
            <a:avLst/>
          </a:prstGeom>
          <a:ln w="0">
            <a:noFill/>
          </a:ln>
        </p:spPr>
      </p:pic>
      <p:pic>
        <p:nvPicPr>
          <p:cNvPr id="3344" name="" descr=""/>
          <p:cNvPicPr/>
          <p:nvPr/>
        </p:nvPicPr>
        <p:blipFill>
          <a:blip r:embed="rId12"/>
          <a:stretch/>
        </p:blipFill>
        <p:spPr>
          <a:xfrm>
            <a:off x="5943600" y="4800600"/>
            <a:ext cx="1499040" cy="1200240"/>
          </a:xfrm>
          <a:prstGeom prst="rect">
            <a:avLst/>
          </a:prstGeom>
          <a:ln w="0">
            <a:noFill/>
          </a:ln>
        </p:spPr>
      </p:pic>
    </p:spTree>
  </p:cSld>
  <mc:AlternateContent>
    <mc:Choice Requires="p14">
      <p:transition spd="slow" p14:dur="2000"/>
    </mc:Choice>
    <mc:Fallback>
      <p:transition spd="slow"/>
    </mc:Fallback>
  </mc:AlternateContent>
  <p:timing>
    <p:tnLst>
      <p:par>
        <p:cTn id="223" dur="indefinite" restart="never" nodeType="tmRoot">
          <p:childTnLst>
            <p:seq>
              <p:cTn id="224" dur="indefinite" nodeType="mainSeq">
                <p:childTnLst>
                  <p:par>
                    <p:cTn id="225" fill="hold">
                      <p:stCondLst>
                        <p:cond delay="indefinite"/>
                      </p:stCondLst>
                      <p:childTnLst>
                        <p:par>
                          <p:cTn id="226" fill="hold">
                            <p:stCondLst>
                              <p:cond delay="0"/>
                            </p:stCondLst>
                            <p:childTnLst>
                              <p:par>
                                <p:cTn id="227" nodeType="clickEffect" fill="hold" presetClass="entr" presetID="10">
                                  <p:stCondLst>
                                    <p:cond delay="0"/>
                                  </p:stCondLst>
                                  <p:childTnLst>
                                    <p:set>
                                      <p:cBhvr>
                                        <p:cTn id="228" dur="1" fill="hold">
                                          <p:stCondLst>
                                            <p:cond delay="0"/>
                                          </p:stCondLst>
                                        </p:cTn>
                                        <p:tgtEl>
                                          <p:spTgt spid="3332"/>
                                        </p:tgtEl>
                                        <p:attrNameLst>
                                          <p:attrName>style.visibility</p:attrName>
                                        </p:attrNameLst>
                                      </p:cBhvr>
                                      <p:to>
                                        <p:strVal val="visible"/>
                                      </p:to>
                                    </p:set>
                                    <p:animEffect filter="fade" transition="in">
                                      <p:cBhvr additive="repl">
                                        <p:cTn id="229" dur="500"/>
                                        <p:tgtEl>
                                          <p:spTgt spid="3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5" name="CustomShape 1"/>
          <p:cNvSpPr/>
          <p:nvPr/>
        </p:nvSpPr>
        <p:spPr>
          <a:xfrm>
            <a:off x="323640" y="404640"/>
            <a:ext cx="630864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tabLst>
                <a:tab algn="l" pos="0"/>
              </a:tabLst>
            </a:pPr>
            <a:r>
              <a:rPr b="0" lang="es-ES" sz="2000" spc="-1" strike="noStrike">
                <a:solidFill>
                  <a:srgbClr val="d1e3e5"/>
                </a:solidFill>
                <a:latin typeface="Righteous"/>
                <a:ea typeface="Arial"/>
              </a:rPr>
              <a:t>Nuestra librerías del módulo</a:t>
            </a:r>
            <a:endParaRPr b="0" lang="en-US" sz="2000" spc="-1" strike="noStrike">
              <a:latin typeface="Arial"/>
            </a:endParaRPr>
          </a:p>
        </p:txBody>
      </p:sp>
      <p:pic>
        <p:nvPicPr>
          <p:cNvPr id="3346" name="Imagen 6" descr=""/>
          <p:cNvPicPr/>
          <p:nvPr/>
        </p:nvPicPr>
        <p:blipFill>
          <a:blip r:embed="rId1"/>
          <a:stretch/>
        </p:blipFill>
        <p:spPr>
          <a:xfrm>
            <a:off x="547560" y="2021400"/>
            <a:ext cx="2733120" cy="1365480"/>
          </a:xfrm>
          <a:prstGeom prst="rect">
            <a:avLst/>
          </a:prstGeom>
          <a:ln w="0">
            <a:noFill/>
          </a:ln>
        </p:spPr>
      </p:pic>
      <p:pic>
        <p:nvPicPr>
          <p:cNvPr id="3347" name="Picture 4" descr=""/>
          <p:cNvPicPr/>
          <p:nvPr/>
        </p:nvPicPr>
        <p:blipFill>
          <a:blip r:embed="rId2"/>
          <a:stretch/>
        </p:blipFill>
        <p:spPr>
          <a:xfrm>
            <a:off x="694800" y="3828600"/>
            <a:ext cx="2438640" cy="1431360"/>
          </a:xfrm>
          <a:prstGeom prst="rect">
            <a:avLst/>
          </a:prstGeom>
          <a:ln w="0">
            <a:noFill/>
          </a:ln>
        </p:spPr>
      </p:pic>
      <p:sp>
        <p:nvSpPr>
          <p:cNvPr id="3348" name="CustomShape 3"/>
          <p:cNvSpPr/>
          <p:nvPr/>
        </p:nvSpPr>
        <p:spPr>
          <a:xfrm>
            <a:off x="3805560" y="4434840"/>
            <a:ext cx="4813920" cy="5763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0" lang="es-ES" sz="1600" spc="-1" strike="noStrike">
                <a:solidFill>
                  <a:srgbClr val="d1e3e5"/>
                </a:solidFill>
                <a:latin typeface="Righteous"/>
                <a:ea typeface="Arial"/>
              </a:rPr>
              <a:t>Visualizaciones impactantes con o sin código </a:t>
            </a:r>
            <a:endParaRPr b="0" lang="en-US" sz="1600" spc="-1" strike="noStrike">
              <a:latin typeface="Arial"/>
            </a:endParaRPr>
          </a:p>
          <a:p>
            <a:pPr>
              <a:lnSpc>
                <a:spcPct val="100000"/>
              </a:lnSpc>
              <a:buNone/>
              <a:tabLst>
                <a:tab algn="l" pos="0"/>
              </a:tabLst>
            </a:pPr>
            <a:r>
              <a:rPr b="0" lang="es-ES" sz="1600" spc="-1" strike="noStrike">
                <a:solidFill>
                  <a:srgbClr val="d1e3e5"/>
                </a:solidFill>
                <a:latin typeface="Righteous"/>
                <a:ea typeface="Arial"/>
              </a:rPr>
              <a:t>(basada en webGL)</a:t>
            </a:r>
            <a:endParaRPr b="0" lang="en-US" sz="1600" spc="-1" strike="noStrike">
              <a:latin typeface="Arial"/>
            </a:endParaRPr>
          </a:p>
        </p:txBody>
      </p:sp>
      <p:sp>
        <p:nvSpPr>
          <p:cNvPr id="3349" name="CustomShape 4"/>
          <p:cNvSpPr/>
          <p:nvPr/>
        </p:nvSpPr>
        <p:spPr>
          <a:xfrm>
            <a:off x="3641400" y="2520360"/>
            <a:ext cx="5105160" cy="1063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s-ES" sz="1600" spc="-1" strike="noStrike">
                <a:solidFill>
                  <a:srgbClr val="d1e3e5"/>
                </a:solidFill>
                <a:latin typeface="Righteous"/>
                <a:ea typeface="Arial"/>
              </a:rPr>
              <a:t>El futuro (hoy) de las librerías webmapping pensada</a:t>
            </a:r>
            <a:endParaRPr b="0" lang="en-US" sz="1600" spc="-1" strike="noStrike">
              <a:latin typeface="Arial"/>
            </a:endParaRPr>
          </a:p>
          <a:p>
            <a:pPr>
              <a:lnSpc>
                <a:spcPct val="100000"/>
              </a:lnSpc>
              <a:buNone/>
              <a:tabLst>
                <a:tab algn="l" pos="0"/>
              </a:tabLst>
            </a:pPr>
            <a:r>
              <a:rPr b="0" lang="es-ES" sz="1600" spc="-1" strike="noStrike">
                <a:solidFill>
                  <a:srgbClr val="d1e3e5"/>
                </a:solidFill>
                <a:latin typeface="Righteous"/>
                <a:ea typeface="Arial"/>
              </a:rPr>
              <a:t>Para renderizar vector-tiles </a:t>
            </a:r>
            <a:endParaRPr b="0" lang="en-US" sz="1600" spc="-1" strike="noStrike">
              <a:latin typeface="Arial"/>
            </a:endParaRPr>
          </a:p>
          <a:p>
            <a:pPr>
              <a:lnSpc>
                <a:spcPct val="100000"/>
              </a:lnSpc>
              <a:buNone/>
              <a:tabLst>
                <a:tab algn="l" pos="0"/>
              </a:tabLst>
            </a:pPr>
            <a:r>
              <a:rPr b="0" lang="es-ES" sz="1600" spc="-1" strike="noStrike">
                <a:solidFill>
                  <a:srgbClr val="d1e3e5"/>
                </a:solidFill>
                <a:latin typeface="Righteous"/>
                <a:ea typeface="Arial"/>
              </a:rPr>
              <a:t>(basada en webGL)</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0" name="CustomShape 1"/>
          <p:cNvSpPr/>
          <p:nvPr/>
        </p:nvSpPr>
        <p:spPr>
          <a:xfrm>
            <a:off x="685800" y="374760"/>
            <a:ext cx="204516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1" lang="es-ES_tradnl" sz="2000" spc="-1" strike="noStrike" u="sng">
                <a:solidFill>
                  <a:srgbClr val="e8f1f2"/>
                </a:solidFill>
                <a:uFillTx/>
                <a:latin typeface="Tahoma"/>
                <a:ea typeface="Tahoma"/>
              </a:rPr>
              <a:t>Mapa WebGL</a:t>
            </a:r>
            <a:endParaRPr b="0" lang="en-US" sz="2000" spc="-1" strike="noStrike">
              <a:latin typeface="Arial"/>
            </a:endParaRPr>
          </a:p>
        </p:txBody>
      </p:sp>
      <p:sp>
        <p:nvSpPr>
          <p:cNvPr id="3351" name="CustomShape 2"/>
          <p:cNvSpPr/>
          <p:nvPr/>
        </p:nvSpPr>
        <p:spPr>
          <a:xfrm>
            <a:off x="289800" y="908640"/>
            <a:ext cx="8384760" cy="3056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s-ES" sz="1500" spc="-1" strike="noStrike">
                <a:solidFill>
                  <a:srgbClr val="e8f1f2"/>
                </a:solidFill>
                <a:latin typeface="Arial"/>
                <a:ea typeface="Arial"/>
              </a:rPr>
              <a:t>Un mapa webgl es un mapa que se visualiza en una página web utilizando la tecnología WebGL (Web Graphics Library). WebGL es un estándar de la industria que permite mostrar gráficos 3D en un navegador web sin necesidad de plugins adicionales.</a:t>
            </a:r>
            <a:endParaRPr b="0" lang="en-US" sz="1500" spc="-1" strike="noStrike">
              <a:latin typeface="Arial"/>
            </a:endParaRPr>
          </a:p>
          <a:p>
            <a:pPr>
              <a:lnSpc>
                <a:spcPct val="100000"/>
              </a:lnSpc>
              <a:buNone/>
              <a:tabLst>
                <a:tab algn="l" pos="0"/>
              </a:tabLst>
            </a:pPr>
            <a:endParaRPr b="0" lang="en-US" sz="1500" spc="-1" strike="noStrike">
              <a:latin typeface="Arial"/>
            </a:endParaRPr>
          </a:p>
          <a:p>
            <a:pPr>
              <a:lnSpc>
                <a:spcPct val="100000"/>
              </a:lnSpc>
              <a:buNone/>
              <a:tabLst>
                <a:tab algn="l" pos="0"/>
              </a:tabLst>
            </a:pPr>
            <a:r>
              <a:rPr b="0" lang="es-ES" sz="1500" spc="-1" strike="noStrike">
                <a:solidFill>
                  <a:srgbClr val="e8f1f2"/>
                </a:solidFill>
                <a:latin typeface="Arial"/>
                <a:ea typeface="Arial"/>
              </a:rPr>
              <a:t>Los mapas webgl se suelen utilizar para visualizar mapas en 3D, ya que WebGL permite mostrar modelos 3D y geometrías complejas de manera rápida y efectiva en un navegador web. Los mapas webgl también pueden ser interactivos y ofrecer funcionalidades como rotar y desplazarse por el mapa en 3D y añadir capas de información adicional sobre el terreno.</a:t>
            </a:r>
            <a:endParaRPr b="0" lang="en-US" sz="1500" spc="-1" strike="noStrike">
              <a:latin typeface="Arial"/>
            </a:endParaRPr>
          </a:p>
          <a:p>
            <a:pPr>
              <a:lnSpc>
                <a:spcPct val="100000"/>
              </a:lnSpc>
              <a:buNone/>
              <a:tabLst>
                <a:tab algn="l" pos="0"/>
              </a:tabLst>
            </a:pPr>
            <a:endParaRPr b="0" lang="en-US" sz="1500" spc="-1" strike="noStrike">
              <a:latin typeface="Arial"/>
            </a:endParaRPr>
          </a:p>
          <a:p>
            <a:pPr>
              <a:lnSpc>
                <a:spcPct val="100000"/>
              </a:lnSpc>
              <a:buNone/>
              <a:tabLst>
                <a:tab algn="l" pos="0"/>
              </a:tabLst>
            </a:pPr>
            <a:r>
              <a:rPr b="0" lang="es-ES" sz="1500" spc="-1" strike="noStrike">
                <a:solidFill>
                  <a:srgbClr val="e8f1f2"/>
                </a:solidFill>
                <a:latin typeface="Arial"/>
                <a:ea typeface="Arial"/>
              </a:rPr>
              <a:t>Para crear un mapa webgl, es necesario utilizar una librería o herramienta que permita mostrar gráficos 3D en un navegador web utilizando WebGL. Algunas de las opciones más populares incluyen Three.js, Cesium y Mapbox GL. Estas librerías proporcionan funcionalidades y herramientas para crear mapas webgl de manera sencilla y efectiva.</a:t>
            </a: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2" name="CustomShape 1320"/>
          <p:cNvSpPr/>
          <p:nvPr/>
        </p:nvSpPr>
        <p:spPr>
          <a:xfrm>
            <a:off x="289080" y="908640"/>
            <a:ext cx="8384760" cy="1672200"/>
          </a:xfrm>
          <a:prstGeom prst="rect">
            <a:avLst/>
          </a:prstGeom>
          <a:noFill/>
          <a:ln w="0">
            <a:noFill/>
          </a:ln>
        </p:spPr>
        <p:style>
          <a:lnRef idx="0"/>
          <a:fillRef idx="0"/>
          <a:effectRef idx="0"/>
          <a:fontRef idx="minor"/>
        </p:style>
      </p:sp>
      <p:sp>
        <p:nvSpPr>
          <p:cNvPr id="3353" name="CustomShape 1322"/>
          <p:cNvSpPr/>
          <p:nvPr/>
        </p:nvSpPr>
        <p:spPr>
          <a:xfrm>
            <a:off x="457200" y="685800"/>
            <a:ext cx="159984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1" lang="es-ES_tradnl" sz="2000" spc="-1" strike="noStrike" u="sng">
                <a:solidFill>
                  <a:srgbClr val="e8f1f2"/>
                </a:solidFill>
                <a:uFillTx/>
                <a:latin typeface="Tahoma"/>
                <a:ea typeface="Tahoma"/>
              </a:rPr>
              <a:t>MVT (pbf)</a:t>
            </a:r>
            <a:endParaRPr b="0" lang="en-US" sz="2000" spc="-1" strike="noStrike">
              <a:latin typeface="Arial"/>
            </a:endParaRPr>
          </a:p>
        </p:txBody>
      </p:sp>
      <p:sp>
        <p:nvSpPr>
          <p:cNvPr id="3354" name=""/>
          <p:cNvSpPr txBox="1"/>
          <p:nvPr/>
        </p:nvSpPr>
        <p:spPr>
          <a:xfrm>
            <a:off x="297720" y="1371600"/>
            <a:ext cx="8617680" cy="3938400"/>
          </a:xfrm>
          <a:prstGeom prst="rect">
            <a:avLst/>
          </a:prstGeom>
          <a:noFill/>
          <a:ln w="0">
            <a:noFill/>
          </a:ln>
        </p:spPr>
        <p:txBody>
          <a:bodyPr lIns="90000" rIns="90000" tIns="45000" bIns="45000" anchor="t">
            <a:noAutofit/>
          </a:bodyPr>
          <a:p>
            <a:r>
              <a:rPr b="0" lang="en-US" sz="1400" spc="-1" strike="noStrike">
                <a:latin typeface="Arial"/>
              </a:rPr>
              <a:t>Mapbox Vector Tiles (MVT) es un formato de datos geográficos que se utiliza para representar y visualizar mapas en Internet. MVT es una forma de dividir un mapa en pequeñas porciones, conocidas como "tiles", que se pueden descargar y visualizar individualmente. Esto permite que los mapas se carguen más rápidamente y sean más fáciles de utilizar, ya que solo se necesita descargar la información que se va a visualizar en lugar de descargar todo el mapa de una vez.</a:t>
            </a:r>
            <a:endParaRPr b="0" lang="en-US" sz="1400" spc="-1" strike="noStrike">
              <a:latin typeface="Arial"/>
            </a:endParaRPr>
          </a:p>
          <a:p>
            <a:r>
              <a:rPr b="0" lang="en-US" sz="1400" spc="-1" strike="noStrike">
                <a:latin typeface="Arial"/>
              </a:rPr>
              <a:t>MVT es un formato basado en vectores, lo que significa que representa los datos geográficos como puntos, líneas y polígonos en lugar de imágenes. Esto permite que los mapas sean más nítidos y detallados, ya que pueden escalarse sin pérdida de calidad. Además, al utilizar vectores en lugar de imágenes, es posible añadir más información y estilos a los mapas de manera más sencilla.</a:t>
            </a:r>
            <a:endParaRPr b="0" lang="en-US" sz="1400" spc="-1" strike="noStrike">
              <a:latin typeface="Arial"/>
            </a:endParaRPr>
          </a:p>
          <a:p>
            <a:r>
              <a:rPr b="0" lang="en-US" sz="1400" spc="-1" strike="noStrike">
                <a:latin typeface="Arial"/>
              </a:rPr>
              <a:t>Mapbox es una plataforma de mapas en línea que utiliza MVT como formato de datos geográficos. Proporciona herramientas y servicios para crear, almacenar y visualizar mapas en Internet utilizando MVT y otras tecnologías GeoWeb.</a:t>
            </a:r>
            <a:endParaRPr b="0" lang="en-US" sz="1400" spc="-1" strike="noStrike">
              <a:latin typeface="Arial"/>
            </a:endParaRPr>
          </a:p>
          <a:p>
            <a:r>
              <a:rPr b="0" lang="en-US" sz="1400" spc="-1" strike="noStrike">
                <a:latin typeface="Arial"/>
              </a:rPr>
              <a:t>Los MVT se almacenan en archivos MBTiles</a:t>
            </a:r>
            <a:endParaRPr b="0" lang="en-US" sz="1400" spc="-1" strike="noStrike">
              <a:latin typeface="Arial"/>
            </a:endParaRPr>
          </a:p>
          <a:p>
            <a:endParaRPr b="0" lang="en-US" sz="10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5" name="CustomShape 1318"/>
          <p:cNvSpPr/>
          <p:nvPr/>
        </p:nvSpPr>
        <p:spPr>
          <a:xfrm>
            <a:off x="289080" y="908640"/>
            <a:ext cx="8384760" cy="1672200"/>
          </a:xfrm>
          <a:prstGeom prst="rect">
            <a:avLst/>
          </a:prstGeom>
          <a:noFill/>
          <a:ln w="0">
            <a:noFill/>
          </a:ln>
        </p:spPr>
        <p:style>
          <a:lnRef idx="0"/>
          <a:fillRef idx="0"/>
          <a:effectRef idx="0"/>
          <a:fontRef idx="minor"/>
        </p:style>
      </p:sp>
      <p:sp>
        <p:nvSpPr>
          <p:cNvPr id="3356" name="CustomShape 1321"/>
          <p:cNvSpPr/>
          <p:nvPr/>
        </p:nvSpPr>
        <p:spPr>
          <a:xfrm>
            <a:off x="564480" y="685800"/>
            <a:ext cx="138672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1" lang="es-ES_tradnl" sz="2000" spc="-1" strike="noStrike" u="sng">
                <a:solidFill>
                  <a:srgbClr val="e8f1f2"/>
                </a:solidFill>
                <a:uFillTx/>
                <a:latin typeface="Tahoma"/>
                <a:ea typeface="Tahoma"/>
              </a:rPr>
              <a:t>MBTiles </a:t>
            </a:r>
            <a:endParaRPr b="0" lang="en-US" sz="2000" spc="-1" strike="noStrike">
              <a:latin typeface="Arial"/>
            </a:endParaRPr>
          </a:p>
        </p:txBody>
      </p:sp>
      <p:sp>
        <p:nvSpPr>
          <p:cNvPr id="3357" name=""/>
          <p:cNvSpPr txBox="1"/>
          <p:nvPr/>
        </p:nvSpPr>
        <p:spPr>
          <a:xfrm>
            <a:off x="297720" y="1371600"/>
            <a:ext cx="8617680" cy="3796560"/>
          </a:xfrm>
          <a:prstGeom prst="rect">
            <a:avLst/>
          </a:prstGeom>
          <a:noFill/>
          <a:ln w="0">
            <a:noFill/>
          </a:ln>
        </p:spPr>
        <p:txBody>
          <a:bodyPr lIns="90000" rIns="90000" tIns="45000" bIns="45000" anchor="t">
            <a:noAutofit/>
          </a:bodyPr>
          <a:p>
            <a:r>
              <a:rPr b="0" lang="en-US" sz="1400" spc="-1" strike="noStrike">
                <a:latin typeface="Arial"/>
              </a:rPr>
              <a:t>MBTiles es un formato de archivo que se utiliza para almacenar mapas en un formato que se puede utilizar sin conexión a Internet. Es un formato basado en tiles, lo que significa que divide el mapa en pequeñas porciones, conocidas como "tiles", que se pueden descargar y visualizar individualmente. Esto permite que los mapas se carguen más rápidamente y sean más fáciles de utilizar, ya que solo se necesita descargar la información que se va a visualizar en lugar de descargar todo el mapa de una vez.</a:t>
            </a:r>
            <a:endParaRPr b="0" lang="en-US" sz="1400" spc="-1" strike="noStrike">
              <a:latin typeface="Arial"/>
            </a:endParaRPr>
          </a:p>
          <a:p>
            <a:endParaRPr b="0" lang="en-US" sz="1400" spc="-1" strike="noStrike">
              <a:latin typeface="Arial"/>
            </a:endParaRPr>
          </a:p>
          <a:p>
            <a:r>
              <a:rPr b="0" lang="en-US" sz="1400" spc="-1" strike="noStrike">
                <a:latin typeface="Arial"/>
              </a:rPr>
              <a:t>MBTiles se utiliza a menudo para almacenar mapas en dispositivos móviles o para proporcionar mapas sin conexión a Internet en aplicaciones de escritorio o web. También se utiliza a menudo para almacenar y distribuir mapas en formato vector, como Mapbox Vector Tiles (MVT).</a:t>
            </a:r>
            <a:endParaRPr b="0" lang="en-US" sz="1400" spc="-1" strike="noStrike">
              <a:latin typeface="Arial"/>
            </a:endParaRPr>
          </a:p>
          <a:p>
            <a:endParaRPr b="0" lang="en-US" sz="1400" spc="-1" strike="noStrike">
              <a:latin typeface="Arial"/>
            </a:endParaRPr>
          </a:p>
          <a:p>
            <a:r>
              <a:rPr b="0" lang="en-US" sz="1400" spc="-1" strike="noStrike">
                <a:latin typeface="Arial"/>
              </a:rPr>
              <a:t>MBTiles es un formato estándar abierto y se puede utilizar con muchas herramientas y aplicaciones diferentes. Es compatible con la mayoría de los sistemas de información geográfica (GIS) y aplicaciones de mapas en línea, y se puede utilizar con muchas de las tecnologías GeoWeb más populares.</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8" name="CustomShape 1"/>
          <p:cNvSpPr/>
          <p:nvPr/>
        </p:nvSpPr>
        <p:spPr>
          <a:xfrm>
            <a:off x="1844280" y="2811600"/>
            <a:ext cx="2433960" cy="1961640"/>
          </a:xfrm>
          <a:prstGeom prst="rect">
            <a:avLst/>
          </a:prstGeom>
          <a:noFill/>
          <a:ln w="0">
            <a:noFill/>
          </a:ln>
        </p:spPr>
        <p:style>
          <a:lnRef idx="0"/>
          <a:fillRef idx="0"/>
          <a:effectRef idx="0"/>
          <a:fontRef idx="minor"/>
        </p:style>
      </p:sp>
      <p:sp>
        <p:nvSpPr>
          <p:cNvPr id="3359" name="CustomShape 2"/>
          <p:cNvSpPr/>
          <p:nvPr/>
        </p:nvSpPr>
        <p:spPr>
          <a:xfrm>
            <a:off x="1905480" y="1864440"/>
            <a:ext cx="5331600" cy="824400"/>
          </a:xfrm>
          <a:custGeom>
            <a:avLst/>
            <a:gdLst/>
            <a:ahLst/>
            <a:rect l="l" t="t" r="r" b="b"/>
            <a:pathLst>
              <a:path w="272073" h="179396">
                <a:moveTo>
                  <a:pt x="1" y="1"/>
                </a:moveTo>
                <a:lnTo>
                  <a:pt x="1" y="179396"/>
                </a:lnTo>
                <a:lnTo>
                  <a:pt x="272073" y="179396"/>
                </a:lnTo>
                <a:lnTo>
                  <a:pt x="272073" y="1"/>
                </a:lnTo>
                <a:close/>
              </a:path>
            </a:pathLst>
          </a:custGeom>
          <a:solidFill>
            <a:schemeClr val="accent1"/>
          </a:solidFill>
          <a:ln w="0">
            <a:noFill/>
          </a:ln>
        </p:spPr>
        <p:style>
          <a:lnRef idx="0"/>
          <a:fillRef idx="0"/>
          <a:effectRef idx="0"/>
          <a:fontRef idx="minor"/>
        </p:style>
      </p:sp>
      <p:sp>
        <p:nvSpPr>
          <p:cNvPr id="3360" name="CustomShape 3"/>
          <p:cNvSpPr/>
          <p:nvPr/>
        </p:nvSpPr>
        <p:spPr>
          <a:xfrm>
            <a:off x="4570560" y="3325680"/>
            <a:ext cx="4196880" cy="839880"/>
          </a:xfrm>
          <a:prstGeom prst="rect">
            <a:avLst/>
          </a:prstGeom>
          <a:noFill/>
          <a:ln w="0">
            <a:noFill/>
          </a:ln>
        </p:spPr>
        <p:style>
          <a:lnRef idx="0"/>
          <a:fillRef idx="0"/>
          <a:effectRef idx="0"/>
          <a:fontRef idx="minor"/>
        </p:style>
        <p:txBody>
          <a:bodyPr lIns="90000" rIns="90000" tIns="91440" bIns="91440" anchor="ctr">
            <a:noAutofit/>
          </a:bodyPr>
          <a:p>
            <a:pPr>
              <a:lnSpc>
                <a:spcPct val="90000"/>
              </a:lnSpc>
              <a:buNone/>
            </a:pPr>
            <a:r>
              <a:rPr b="0" lang="es-ES" sz="3300" spc="-1" strike="noStrike">
                <a:solidFill>
                  <a:srgbClr val="d7ebed"/>
                </a:solidFill>
                <a:latin typeface="Arial"/>
                <a:ea typeface="Arial Unicode MS"/>
              </a:rPr>
              <a:t>¿Qué es un geoservicio / API ?</a:t>
            </a:r>
            <a:endParaRPr b="0" lang="en-US" sz="3300" spc="-1" strike="noStrike">
              <a:latin typeface="Arial"/>
            </a:endParaRPr>
          </a:p>
          <a:p>
            <a:pPr>
              <a:lnSpc>
                <a:spcPct val="90000"/>
              </a:lnSpc>
              <a:buNone/>
            </a:pPr>
            <a:endParaRPr b="0" lang="en-US" sz="33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1" name="CustomShape 1"/>
          <p:cNvSpPr/>
          <p:nvPr/>
        </p:nvSpPr>
        <p:spPr>
          <a:xfrm>
            <a:off x="0" y="0"/>
            <a:ext cx="360" cy="360"/>
          </a:xfrm>
          <a:prstGeom prst="rect">
            <a:avLst/>
          </a:prstGeom>
          <a:noFill/>
          <a:ln w="0">
            <a:noFill/>
          </a:ln>
        </p:spPr>
        <p:style>
          <a:lnRef idx="0"/>
          <a:fillRef idx="0"/>
          <a:effectRef idx="0"/>
          <a:fontRef idx="minor"/>
        </p:style>
      </p:sp>
      <p:sp>
        <p:nvSpPr>
          <p:cNvPr id="3362" name="CustomShape 2"/>
          <p:cNvSpPr/>
          <p:nvPr/>
        </p:nvSpPr>
        <p:spPr>
          <a:xfrm>
            <a:off x="229680" y="2168640"/>
            <a:ext cx="8479080" cy="2922120"/>
          </a:xfrm>
          <a:prstGeom prst="rect">
            <a:avLst/>
          </a:prstGeom>
          <a:solidFill>
            <a:schemeClr val="accent4">
              <a:lumMod val="50000"/>
            </a:schemeClr>
          </a:solidFill>
          <a:ln w="0">
            <a:noFill/>
          </a:ln>
        </p:spPr>
        <p:style>
          <a:lnRef idx="0"/>
          <a:fillRef idx="0"/>
          <a:effectRef idx="0"/>
          <a:fontRef idx="minor"/>
        </p:style>
        <p:txBody>
          <a:bodyPr lIns="90000" rIns="90000" tIns="45000" bIns="45000" anchor="t">
            <a:noAutofit/>
          </a:bodyPr>
          <a:p>
            <a:pPr>
              <a:lnSpc>
                <a:spcPct val="100000"/>
              </a:lnSpc>
              <a:buNone/>
              <a:tabLst>
                <a:tab algn="l" pos="0"/>
              </a:tabLst>
            </a:pPr>
            <a:endParaRPr b="0" lang="en-US" sz="1800" spc="-1" strike="noStrike">
              <a:latin typeface="Arial"/>
            </a:endParaRPr>
          </a:p>
          <a:p>
            <a:pPr>
              <a:lnSpc>
                <a:spcPct val="100000"/>
              </a:lnSpc>
              <a:buNone/>
              <a:tabLst>
                <a:tab algn="l" pos="0"/>
              </a:tabLst>
            </a:pPr>
            <a:r>
              <a:rPr b="0" lang="en-US" sz="1600" spc="-1" strike="noStrike">
                <a:solidFill>
                  <a:srgbClr val="de8b74"/>
                </a:solidFill>
                <a:latin typeface="Raleway"/>
                <a:ea typeface="Arial"/>
              </a:rPr>
              <a:t>In computer programming, an application programming interface (API) is a set of subroutine definitions, protocols, and tools for </a:t>
            </a:r>
            <a:r>
              <a:rPr b="1" lang="en-US" sz="2000" spc="-1" strike="noStrike">
                <a:solidFill>
                  <a:srgbClr val="de8b74"/>
                </a:solidFill>
                <a:latin typeface="Raleway"/>
                <a:ea typeface="Arial"/>
              </a:rPr>
              <a:t>building</a:t>
            </a:r>
            <a:r>
              <a:rPr b="0" lang="en-US" sz="1600" spc="-1" strike="noStrike">
                <a:solidFill>
                  <a:srgbClr val="de8b74"/>
                </a:solidFill>
                <a:latin typeface="Raleway"/>
                <a:ea typeface="Arial"/>
              </a:rPr>
              <a:t> application software.  ( </a:t>
            </a:r>
            <a:r>
              <a:rPr b="0" lang="es-ES" sz="1600" spc="-1" strike="noStrike">
                <a:solidFill>
                  <a:srgbClr val="de8b74"/>
                </a:solidFill>
                <a:latin typeface="Raleway"/>
                <a:ea typeface="Arial"/>
              </a:rPr>
              <a:t>….)</a:t>
            </a:r>
            <a:endParaRPr b="0" lang="en-US" sz="1600" spc="-1" strike="noStrike">
              <a:latin typeface="Arial"/>
            </a:endParaRPr>
          </a:p>
          <a:p>
            <a:pPr>
              <a:lnSpc>
                <a:spcPct val="100000"/>
              </a:lnSpc>
              <a:buNone/>
              <a:tabLst>
                <a:tab algn="l" pos="0"/>
              </a:tabLst>
            </a:pPr>
            <a:endParaRPr b="0" lang="en-US" sz="1600" spc="-1" strike="noStrike">
              <a:latin typeface="Arial"/>
            </a:endParaRPr>
          </a:p>
          <a:p>
            <a:pPr>
              <a:lnSpc>
                <a:spcPct val="100000"/>
              </a:lnSpc>
              <a:buNone/>
              <a:tabLst>
                <a:tab algn="l" pos="0"/>
              </a:tabLst>
            </a:pPr>
            <a:r>
              <a:rPr b="0" lang="en-US" sz="1600" spc="-1" strike="noStrike">
                <a:solidFill>
                  <a:srgbClr val="de8b74"/>
                </a:solidFill>
                <a:latin typeface="Raleway"/>
                <a:ea typeface="Arial"/>
              </a:rPr>
              <a:t>An API may be for a </a:t>
            </a:r>
            <a:r>
              <a:rPr b="1" lang="en-US" sz="2000" spc="-1" strike="noStrike">
                <a:solidFill>
                  <a:srgbClr val="de8b74"/>
                </a:solidFill>
                <a:latin typeface="Raleway"/>
                <a:ea typeface="Arial"/>
              </a:rPr>
              <a:t>web-based </a:t>
            </a:r>
            <a:r>
              <a:rPr b="0" lang="en-US" sz="1600" spc="-1" strike="noStrike">
                <a:solidFill>
                  <a:srgbClr val="de8b74"/>
                </a:solidFill>
                <a:latin typeface="Raleway"/>
                <a:ea typeface="Arial"/>
              </a:rPr>
              <a:t>system, operating system, database system, computer hardware, or software library. An API specification can take many forms, but often includes specifications for routines, data structures, object classes, variables, or remote calls.</a:t>
            </a:r>
            <a:endParaRPr b="0" lang="en-US" sz="1600" spc="-1" strike="noStrike">
              <a:latin typeface="Arial"/>
            </a:endParaRPr>
          </a:p>
          <a:p>
            <a:pPr>
              <a:lnSpc>
                <a:spcPct val="100000"/>
              </a:lnSpc>
              <a:buNone/>
              <a:tabLst>
                <a:tab algn="l" pos="0"/>
              </a:tabLst>
            </a:pPr>
            <a:endParaRPr b="0" lang="en-US" sz="1600" spc="-1" strike="noStrike">
              <a:latin typeface="Arial"/>
            </a:endParaRPr>
          </a:p>
          <a:p>
            <a:pPr>
              <a:lnSpc>
                <a:spcPct val="100000"/>
              </a:lnSpc>
              <a:buNone/>
              <a:tabLst>
                <a:tab algn="l" pos="0"/>
              </a:tabLst>
            </a:pPr>
            <a:r>
              <a:rPr b="1" lang="en-US" sz="2000" spc="-1" strike="noStrike">
                <a:solidFill>
                  <a:srgbClr val="de8b74"/>
                </a:solidFill>
                <a:latin typeface="Raleway"/>
                <a:ea typeface="Arial"/>
              </a:rPr>
              <a:t>Documentation</a:t>
            </a:r>
            <a:r>
              <a:rPr b="0" lang="es-ES" sz="1800" spc="-1" strike="noStrike">
                <a:solidFill>
                  <a:srgbClr val="de8b74"/>
                </a:solidFill>
                <a:latin typeface="Raleway"/>
                <a:ea typeface="Arial"/>
              </a:rPr>
              <a:t> </a:t>
            </a:r>
            <a:r>
              <a:rPr b="0" lang="en-US" sz="1600" spc="-1" strike="noStrike">
                <a:solidFill>
                  <a:srgbClr val="de8b74"/>
                </a:solidFill>
                <a:latin typeface="Raleway"/>
                <a:ea typeface="Arial"/>
              </a:rPr>
              <a:t>for the </a:t>
            </a:r>
            <a:r>
              <a:rPr b="1" lang="en-US" sz="2000" spc="-1" strike="noStrike">
                <a:solidFill>
                  <a:srgbClr val="de8b74"/>
                </a:solidFill>
                <a:latin typeface="Raleway"/>
                <a:ea typeface="Arial"/>
              </a:rPr>
              <a:t>API </a:t>
            </a:r>
            <a:r>
              <a:rPr b="0" lang="en-US" sz="1600" spc="-1" strike="noStrike">
                <a:solidFill>
                  <a:srgbClr val="de8b74"/>
                </a:solidFill>
                <a:latin typeface="Raleway"/>
                <a:ea typeface="Arial"/>
              </a:rPr>
              <a:t>is usually provided to facilitate usage</a:t>
            </a:r>
            <a:endParaRPr b="0" lang="en-US" sz="1600" spc="-1" strike="noStrike">
              <a:latin typeface="Arial"/>
            </a:endParaRPr>
          </a:p>
        </p:txBody>
      </p:sp>
      <p:sp>
        <p:nvSpPr>
          <p:cNvPr id="3363" name="CustomShape 3"/>
          <p:cNvSpPr/>
          <p:nvPr/>
        </p:nvSpPr>
        <p:spPr>
          <a:xfrm>
            <a:off x="285840" y="5355000"/>
            <a:ext cx="6340320" cy="275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Lst>
            </a:pPr>
            <a:r>
              <a:rPr b="0" lang="es-ES" sz="1400" spc="-1" strike="noStrike" u="sng">
                <a:solidFill>
                  <a:srgbClr val="ffffff"/>
                </a:solidFill>
                <a:uFillTx/>
                <a:latin typeface="Arial"/>
                <a:ea typeface="Arial"/>
              </a:rPr>
              <a:t>Fuente: https://en.wikipedia.org/wiki/Application_programming_interface</a:t>
            </a:r>
            <a:endParaRPr b="0" lang="en-US" sz="1400" spc="-1" strike="noStrike">
              <a:latin typeface="Arial"/>
            </a:endParaRPr>
          </a:p>
        </p:txBody>
      </p:sp>
      <p:sp>
        <p:nvSpPr>
          <p:cNvPr id="3364" name="CustomShape 4"/>
          <p:cNvSpPr/>
          <p:nvPr/>
        </p:nvSpPr>
        <p:spPr>
          <a:xfrm>
            <a:off x="285840" y="1459800"/>
            <a:ext cx="5779080" cy="444600"/>
          </a:xfrm>
          <a:prstGeom prst="rect">
            <a:avLst/>
          </a:prstGeom>
          <a:noFill/>
          <a:ln w="0">
            <a:noFill/>
          </a:ln>
        </p:spPr>
        <p:style>
          <a:lnRef idx="0"/>
          <a:fillRef idx="0"/>
          <a:effectRef idx="0"/>
          <a:fontRef idx="minor"/>
        </p:style>
        <p:txBody>
          <a:bodyPr lIns="0" rIns="0" tIns="24480" bIns="0" anchor="ctr">
            <a:noAutofit/>
          </a:bodyPr>
          <a:p>
            <a:pPr>
              <a:lnSpc>
                <a:spcPct val="100000"/>
              </a:lnSpc>
              <a:buNone/>
            </a:pPr>
            <a:r>
              <a:rPr b="1" lang="es-ES" sz="2300" spc="-1" strike="noStrike">
                <a:solidFill>
                  <a:srgbClr val="ffffff"/>
                </a:solidFill>
                <a:latin typeface="Raleway"/>
                <a:ea typeface="Arial"/>
              </a:rPr>
              <a:t>API- Application Programming Interface</a:t>
            </a:r>
            <a:endParaRPr b="0" lang="en-US" sz="23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5" name="CustomShape 1"/>
          <p:cNvSpPr/>
          <p:nvPr/>
        </p:nvSpPr>
        <p:spPr>
          <a:xfrm>
            <a:off x="322200" y="1767960"/>
            <a:ext cx="8479080" cy="2922120"/>
          </a:xfrm>
          <a:prstGeom prst="rect">
            <a:avLst/>
          </a:prstGeom>
          <a:solidFill>
            <a:schemeClr val="accent4">
              <a:lumMod val="50000"/>
            </a:schemeClr>
          </a:solidFill>
          <a:ln w="0">
            <a:noFill/>
          </a:ln>
        </p:spPr>
        <p:style>
          <a:lnRef idx="0"/>
          <a:fillRef idx="0"/>
          <a:effectRef idx="0"/>
          <a:fontRef idx="minor"/>
        </p:style>
        <p:txBody>
          <a:bodyPr lIns="90000" rIns="90000" tIns="45000" bIns="45000" anchor="t">
            <a:noAutofit/>
          </a:bodyPr>
          <a:p>
            <a:pPr>
              <a:lnSpc>
                <a:spcPct val="100000"/>
              </a:lnSpc>
              <a:buNone/>
              <a:tabLst>
                <a:tab algn="l" pos="0"/>
              </a:tabLst>
            </a:pPr>
            <a:endParaRPr b="0" lang="en-US" sz="1800" spc="-1" strike="noStrike">
              <a:latin typeface="Arial"/>
            </a:endParaRPr>
          </a:p>
          <a:p>
            <a:pPr>
              <a:lnSpc>
                <a:spcPct val="100000"/>
              </a:lnSpc>
              <a:buNone/>
              <a:tabLst>
                <a:tab algn="l" pos="0"/>
              </a:tabLst>
            </a:pPr>
            <a:r>
              <a:rPr b="0" lang="en-US" sz="1600" spc="-1" strike="noStrike">
                <a:solidFill>
                  <a:srgbClr val="de8b74"/>
                </a:solidFill>
                <a:latin typeface="Righteous"/>
                <a:ea typeface="Arial"/>
              </a:rPr>
              <a:t>In computer programming, an application programming interface (API) is a set of subroutine definitions, protocols, and tools for </a:t>
            </a:r>
            <a:r>
              <a:rPr b="1" lang="en-US" sz="2300" spc="-1" strike="noStrike">
                <a:solidFill>
                  <a:srgbClr val="ffffff"/>
                </a:solidFill>
                <a:latin typeface="Righteous"/>
                <a:ea typeface="Arial"/>
              </a:rPr>
              <a:t>building</a:t>
            </a:r>
            <a:r>
              <a:rPr b="0" lang="en-US" sz="1600" spc="-1" strike="noStrike">
                <a:solidFill>
                  <a:srgbClr val="ffffff"/>
                </a:solidFill>
                <a:latin typeface="Righteous"/>
                <a:ea typeface="Arial"/>
              </a:rPr>
              <a:t> </a:t>
            </a:r>
            <a:r>
              <a:rPr b="0" lang="en-US" sz="1600" spc="-1" strike="noStrike">
                <a:solidFill>
                  <a:srgbClr val="de8b74"/>
                </a:solidFill>
                <a:latin typeface="Righteous"/>
                <a:ea typeface="Arial"/>
              </a:rPr>
              <a:t>application software.  ( </a:t>
            </a:r>
            <a:r>
              <a:rPr b="0" lang="es-ES" sz="1600" spc="-1" strike="noStrike">
                <a:solidFill>
                  <a:srgbClr val="de8b74"/>
                </a:solidFill>
                <a:latin typeface="Righteous"/>
                <a:ea typeface="Arial"/>
              </a:rPr>
              <a:t>….)</a:t>
            </a:r>
            <a:endParaRPr b="0" lang="en-US" sz="1600" spc="-1" strike="noStrike">
              <a:latin typeface="Arial"/>
            </a:endParaRPr>
          </a:p>
          <a:p>
            <a:pPr>
              <a:lnSpc>
                <a:spcPct val="100000"/>
              </a:lnSpc>
              <a:buNone/>
              <a:tabLst>
                <a:tab algn="l" pos="0"/>
              </a:tabLst>
            </a:pPr>
            <a:endParaRPr b="0" lang="en-US" sz="1600" spc="-1" strike="noStrike">
              <a:latin typeface="Arial"/>
            </a:endParaRPr>
          </a:p>
          <a:p>
            <a:pPr>
              <a:lnSpc>
                <a:spcPct val="100000"/>
              </a:lnSpc>
              <a:buNone/>
              <a:tabLst>
                <a:tab algn="l" pos="0"/>
              </a:tabLst>
            </a:pPr>
            <a:r>
              <a:rPr b="0" lang="en-US" sz="1600" spc="-1" strike="noStrike">
                <a:solidFill>
                  <a:srgbClr val="de8b74"/>
                </a:solidFill>
                <a:latin typeface="Righteous"/>
                <a:ea typeface="Arial"/>
              </a:rPr>
              <a:t>An API may be for a </a:t>
            </a:r>
            <a:r>
              <a:rPr b="1" lang="en-US" sz="2300" spc="-1" strike="noStrike">
                <a:solidFill>
                  <a:srgbClr val="ffffff"/>
                </a:solidFill>
                <a:latin typeface="Righteous"/>
                <a:ea typeface="Arial"/>
              </a:rPr>
              <a:t>web-based</a:t>
            </a:r>
            <a:r>
              <a:rPr b="1" lang="en-US" sz="2300" spc="-1" strike="noStrike">
                <a:solidFill>
                  <a:srgbClr val="de8b74"/>
                </a:solidFill>
                <a:latin typeface="Righteous"/>
                <a:ea typeface="Arial"/>
              </a:rPr>
              <a:t> </a:t>
            </a:r>
            <a:r>
              <a:rPr b="0" lang="en-US" sz="1600" spc="-1" strike="noStrike">
                <a:solidFill>
                  <a:srgbClr val="de8b74"/>
                </a:solidFill>
                <a:latin typeface="Righteous"/>
                <a:ea typeface="Arial"/>
              </a:rPr>
              <a:t>system, operating system, database system, computer hardware, or software library. An API specification can take many forms, but often includes specifications for routines, data structures, object classes, variables, or remote calls.</a:t>
            </a:r>
            <a:endParaRPr b="0" lang="en-US" sz="1600" spc="-1" strike="noStrike">
              <a:latin typeface="Arial"/>
            </a:endParaRPr>
          </a:p>
          <a:p>
            <a:pPr>
              <a:lnSpc>
                <a:spcPct val="100000"/>
              </a:lnSpc>
              <a:buNone/>
              <a:tabLst>
                <a:tab algn="l" pos="0"/>
              </a:tabLst>
            </a:pPr>
            <a:endParaRPr b="0" lang="en-US" sz="1600" spc="-1" strike="noStrike">
              <a:latin typeface="Arial"/>
            </a:endParaRPr>
          </a:p>
          <a:p>
            <a:pPr>
              <a:lnSpc>
                <a:spcPct val="100000"/>
              </a:lnSpc>
              <a:buNone/>
              <a:tabLst>
                <a:tab algn="l" pos="0"/>
              </a:tabLst>
            </a:pPr>
            <a:r>
              <a:rPr b="1" lang="en-US" sz="2300" spc="-1" strike="noStrike">
                <a:solidFill>
                  <a:srgbClr val="ffffff"/>
                </a:solidFill>
                <a:latin typeface="Righteous"/>
                <a:ea typeface="Arial"/>
              </a:rPr>
              <a:t>Documentation</a:t>
            </a:r>
            <a:r>
              <a:rPr b="0" lang="es-ES" sz="1800" spc="-1" strike="noStrike">
                <a:solidFill>
                  <a:srgbClr val="de8b74"/>
                </a:solidFill>
                <a:latin typeface="Righteous"/>
                <a:ea typeface="Arial"/>
              </a:rPr>
              <a:t> </a:t>
            </a:r>
            <a:r>
              <a:rPr b="0" lang="en-US" sz="1600" spc="-1" strike="noStrike">
                <a:solidFill>
                  <a:srgbClr val="de8b74"/>
                </a:solidFill>
                <a:latin typeface="Righteous"/>
                <a:ea typeface="Arial"/>
              </a:rPr>
              <a:t>for the </a:t>
            </a:r>
            <a:r>
              <a:rPr b="1" lang="en-US" sz="2300" spc="-1" strike="noStrike">
                <a:solidFill>
                  <a:srgbClr val="de8b74"/>
                </a:solidFill>
                <a:latin typeface="Righteous"/>
                <a:ea typeface="Arial"/>
              </a:rPr>
              <a:t>API </a:t>
            </a:r>
            <a:r>
              <a:rPr b="0" lang="en-US" sz="1600" spc="-1" strike="noStrike">
                <a:solidFill>
                  <a:srgbClr val="de8b74"/>
                </a:solidFill>
                <a:latin typeface="Righteous"/>
                <a:ea typeface="Arial"/>
              </a:rPr>
              <a:t>is usually provided to facilitate usage</a:t>
            </a:r>
            <a:endParaRPr b="0" lang="en-US" sz="1600" spc="-1" strike="noStrike">
              <a:latin typeface="Arial"/>
            </a:endParaRPr>
          </a:p>
        </p:txBody>
      </p:sp>
      <p:sp>
        <p:nvSpPr>
          <p:cNvPr id="3366" name="CustomShape 2"/>
          <p:cNvSpPr/>
          <p:nvPr/>
        </p:nvSpPr>
        <p:spPr>
          <a:xfrm>
            <a:off x="147960" y="5228640"/>
            <a:ext cx="1785960" cy="116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Lst>
            </a:pPr>
            <a:r>
              <a:rPr b="1" lang="es-ES" sz="1400" spc="-1" strike="noStrike">
                <a:solidFill>
                  <a:srgbClr val="ffffff"/>
                </a:solidFill>
                <a:latin typeface="Righteous"/>
                <a:ea typeface="Arial"/>
              </a:rPr>
              <a:t>API Doc Reference</a:t>
            </a:r>
            <a:endParaRPr b="0" lang="en-US" sz="1400" spc="-1" strike="noStrike">
              <a:latin typeface="Arial"/>
            </a:endParaRPr>
          </a:p>
          <a:p>
            <a:pPr>
              <a:lnSpc>
                <a:spcPct val="100000"/>
              </a:lnSpc>
              <a:buNone/>
              <a:tabLst>
                <a:tab algn="l" pos="0"/>
              </a:tabLst>
            </a:pPr>
            <a:endParaRPr b="0" lang="en-US" sz="1400" spc="-1" strike="noStrike">
              <a:latin typeface="Arial"/>
            </a:endParaRPr>
          </a:p>
          <a:p>
            <a:pPr>
              <a:lnSpc>
                <a:spcPct val="100000"/>
              </a:lnSpc>
              <a:buNone/>
              <a:tabLst>
                <a:tab algn="l" pos="0"/>
              </a:tabLst>
            </a:pPr>
            <a:r>
              <a:rPr b="0" lang="es-ES" sz="1400" spc="-1" strike="noStrike">
                <a:solidFill>
                  <a:srgbClr val="ffffff"/>
                </a:solidFill>
                <a:latin typeface="Righteous"/>
                <a:ea typeface="Arial"/>
              </a:rPr>
              <a:t>Documentación de </a:t>
            </a:r>
            <a:endParaRPr b="0" lang="en-US" sz="1400" spc="-1" strike="noStrike">
              <a:latin typeface="Arial"/>
            </a:endParaRPr>
          </a:p>
          <a:p>
            <a:pPr>
              <a:lnSpc>
                <a:spcPct val="100000"/>
              </a:lnSpc>
              <a:buNone/>
              <a:tabLst>
                <a:tab algn="l" pos="0"/>
              </a:tabLst>
            </a:pPr>
            <a:r>
              <a:rPr b="0" lang="es-ES" sz="1400" spc="-1" strike="noStrike">
                <a:solidFill>
                  <a:srgbClr val="ffffff"/>
                </a:solidFill>
                <a:latin typeface="Righteous"/>
                <a:ea typeface="Arial"/>
              </a:rPr>
              <a:t>Request</a:t>
            </a:r>
            <a:endParaRPr b="0" lang="en-US" sz="1400" spc="-1" strike="noStrike">
              <a:latin typeface="Arial"/>
            </a:endParaRPr>
          </a:p>
          <a:p>
            <a:pPr>
              <a:lnSpc>
                <a:spcPct val="100000"/>
              </a:lnSpc>
              <a:buNone/>
              <a:tabLst>
                <a:tab algn="l" pos="0"/>
              </a:tabLst>
            </a:pPr>
            <a:r>
              <a:rPr b="0" lang="es-ES" sz="1400" spc="-1" strike="noStrike">
                <a:solidFill>
                  <a:srgbClr val="ffffff"/>
                </a:solidFill>
                <a:latin typeface="Righteous"/>
                <a:ea typeface="Arial"/>
              </a:rPr>
              <a:t>Response</a:t>
            </a:r>
            <a:endParaRPr b="0" lang="en-US" sz="1400" spc="-1" strike="noStrike">
              <a:latin typeface="Arial"/>
            </a:endParaRPr>
          </a:p>
        </p:txBody>
      </p:sp>
      <p:sp>
        <p:nvSpPr>
          <p:cNvPr id="3367" name="CustomShape 3"/>
          <p:cNvSpPr/>
          <p:nvPr/>
        </p:nvSpPr>
        <p:spPr>
          <a:xfrm>
            <a:off x="2586600" y="5068440"/>
            <a:ext cx="2112840" cy="73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Lst>
            </a:pPr>
            <a:r>
              <a:rPr b="1" lang="es-ES" sz="1400" spc="-1" strike="noStrike">
                <a:solidFill>
                  <a:srgbClr val="ffffff"/>
                </a:solidFill>
                <a:latin typeface="Righteous"/>
                <a:ea typeface="Arial"/>
              </a:rPr>
              <a:t>Direcciones web HTTP</a:t>
            </a:r>
            <a:endParaRPr b="0" lang="en-US" sz="1400" spc="-1" strike="noStrike">
              <a:latin typeface="Arial"/>
            </a:endParaRPr>
          </a:p>
          <a:p>
            <a:pPr>
              <a:lnSpc>
                <a:spcPct val="100000"/>
              </a:lnSpc>
              <a:buNone/>
              <a:tabLst>
                <a:tab algn="l" pos="0"/>
              </a:tabLst>
            </a:pPr>
            <a:endParaRPr b="0" lang="en-US" sz="1400" spc="-1" strike="noStrike">
              <a:latin typeface="Arial"/>
            </a:endParaRPr>
          </a:p>
          <a:p>
            <a:pPr>
              <a:lnSpc>
                <a:spcPct val="100000"/>
              </a:lnSpc>
              <a:buNone/>
              <a:tabLst>
                <a:tab algn="l" pos="0"/>
              </a:tabLst>
            </a:pPr>
            <a:r>
              <a:rPr b="0" lang="es-ES" sz="1400" spc="-1" strike="noStrike">
                <a:solidFill>
                  <a:srgbClr val="ffffff"/>
                </a:solidFill>
                <a:latin typeface="Righteous"/>
                <a:ea typeface="Arial"/>
              </a:rPr>
              <a:t>HTTP GET / POST</a:t>
            </a:r>
            <a:endParaRPr b="0" lang="en-US" sz="1400" spc="-1" strike="noStrike">
              <a:latin typeface="Arial"/>
            </a:endParaRPr>
          </a:p>
        </p:txBody>
      </p:sp>
      <p:sp>
        <p:nvSpPr>
          <p:cNvPr id="3368" name="CustomShape 4"/>
          <p:cNvSpPr/>
          <p:nvPr/>
        </p:nvSpPr>
        <p:spPr>
          <a:xfrm>
            <a:off x="5558400" y="5068440"/>
            <a:ext cx="2683440" cy="1598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Lst>
            </a:pPr>
            <a:r>
              <a:rPr b="1" lang="es-ES" sz="1400" spc="-1" strike="noStrike">
                <a:solidFill>
                  <a:srgbClr val="ffffff"/>
                </a:solidFill>
                <a:latin typeface="Righteous"/>
                <a:ea typeface="Arial"/>
              </a:rPr>
              <a:t>Entorno WEB o APP Híbridas</a:t>
            </a:r>
            <a:endParaRPr b="0" lang="en-US" sz="1400" spc="-1" strike="noStrike">
              <a:latin typeface="Arial"/>
            </a:endParaRPr>
          </a:p>
          <a:p>
            <a:pPr marL="285840" indent="-284760">
              <a:lnSpc>
                <a:spcPct val="100000"/>
              </a:lnSpc>
              <a:buClr>
                <a:srgbClr val="000000"/>
              </a:buClr>
              <a:buSzPct val="25000"/>
              <a:buFont typeface="Courier New"/>
              <a:buChar char="o"/>
              <a:tabLst>
                <a:tab algn="l" pos="0"/>
              </a:tabLst>
            </a:pPr>
            <a:r>
              <a:rPr b="0" lang="es-ES" sz="1400" spc="-1" strike="noStrike">
                <a:solidFill>
                  <a:srgbClr val="ffffff"/>
                </a:solidFill>
                <a:latin typeface="Righteous"/>
                <a:ea typeface="Arial"/>
              </a:rPr>
              <a:t>Browser</a:t>
            </a:r>
            <a:endParaRPr b="0" lang="en-US" sz="1400" spc="-1" strike="noStrike">
              <a:latin typeface="Arial"/>
            </a:endParaRPr>
          </a:p>
          <a:p>
            <a:pPr marL="285840" indent="-284760">
              <a:lnSpc>
                <a:spcPct val="100000"/>
              </a:lnSpc>
              <a:buClr>
                <a:srgbClr val="000000"/>
              </a:buClr>
              <a:buSzPct val="25000"/>
              <a:buFont typeface="Courier New"/>
              <a:buChar char="o"/>
              <a:tabLst>
                <a:tab algn="l" pos="0"/>
              </a:tabLst>
            </a:pPr>
            <a:r>
              <a:rPr b="0" lang="es-ES" sz="1400" spc="-1" strike="noStrike">
                <a:solidFill>
                  <a:srgbClr val="ffffff"/>
                </a:solidFill>
                <a:latin typeface="Righteous"/>
                <a:ea typeface="Arial"/>
              </a:rPr>
              <a:t>HTML</a:t>
            </a:r>
            <a:endParaRPr b="0" lang="en-US" sz="1400" spc="-1" strike="noStrike">
              <a:latin typeface="Arial"/>
            </a:endParaRPr>
          </a:p>
          <a:p>
            <a:pPr marL="285840" indent="-284760">
              <a:lnSpc>
                <a:spcPct val="100000"/>
              </a:lnSpc>
              <a:buClr>
                <a:srgbClr val="000000"/>
              </a:buClr>
              <a:buSzPct val="25000"/>
              <a:buFont typeface="Courier New"/>
              <a:buChar char="o"/>
              <a:tabLst>
                <a:tab algn="l" pos="0"/>
              </a:tabLst>
            </a:pPr>
            <a:r>
              <a:rPr b="0" lang="es-ES" sz="1400" spc="-1" strike="noStrike">
                <a:solidFill>
                  <a:srgbClr val="ffffff"/>
                </a:solidFill>
                <a:latin typeface="Righteous"/>
                <a:ea typeface="Arial"/>
              </a:rPr>
              <a:t>JavaScript</a:t>
            </a:r>
            <a:endParaRPr b="0" lang="en-US" sz="1400" spc="-1" strike="noStrike">
              <a:latin typeface="Arial"/>
            </a:endParaRPr>
          </a:p>
          <a:p>
            <a:pPr marL="285840" indent="-284760">
              <a:lnSpc>
                <a:spcPct val="100000"/>
              </a:lnSpc>
              <a:buClr>
                <a:srgbClr val="000000"/>
              </a:buClr>
              <a:buSzPct val="25000"/>
              <a:buFont typeface="Courier New"/>
              <a:buChar char="o"/>
              <a:tabLst>
                <a:tab algn="l" pos="0"/>
              </a:tabLst>
            </a:pPr>
            <a:r>
              <a:rPr b="0" lang="es-ES" sz="1400" spc="-1" strike="noStrike">
                <a:solidFill>
                  <a:srgbClr val="ffffff"/>
                </a:solidFill>
                <a:latin typeface="Righteous"/>
                <a:ea typeface="Arial"/>
              </a:rPr>
              <a:t>CSS</a:t>
            </a:r>
            <a:endParaRPr b="0" lang="en-US" sz="1400" spc="-1" strike="noStrike">
              <a:latin typeface="Arial"/>
            </a:endParaRPr>
          </a:p>
          <a:p>
            <a:pPr>
              <a:lnSpc>
                <a:spcPct val="100000"/>
              </a:lnSpc>
              <a:buNone/>
              <a:tabLst>
                <a:tab algn="l" pos="0"/>
              </a:tabLst>
            </a:pPr>
            <a:endParaRPr b="0" lang="en-US" sz="1400" spc="-1" strike="noStrike">
              <a:latin typeface="Arial"/>
            </a:endParaRPr>
          </a:p>
          <a:p>
            <a:pPr>
              <a:lnSpc>
                <a:spcPct val="100000"/>
              </a:lnSpc>
              <a:buNone/>
              <a:tabLst>
                <a:tab algn="l" pos="0"/>
              </a:tabLst>
            </a:pPr>
            <a:endParaRPr b="0" lang="en-US" sz="1400" spc="-1" strike="noStrike">
              <a:latin typeface="Arial"/>
            </a:endParaRPr>
          </a:p>
        </p:txBody>
      </p:sp>
      <p:sp>
        <p:nvSpPr>
          <p:cNvPr id="3369" name="CustomShape 5"/>
          <p:cNvSpPr/>
          <p:nvPr/>
        </p:nvSpPr>
        <p:spPr>
          <a:xfrm>
            <a:off x="378360" y="1059120"/>
            <a:ext cx="5779080" cy="444600"/>
          </a:xfrm>
          <a:prstGeom prst="rect">
            <a:avLst/>
          </a:prstGeom>
          <a:noFill/>
          <a:ln w="0">
            <a:noFill/>
          </a:ln>
        </p:spPr>
        <p:style>
          <a:lnRef idx="0"/>
          <a:fillRef idx="0"/>
          <a:effectRef idx="0"/>
          <a:fontRef idx="minor"/>
        </p:style>
        <p:txBody>
          <a:bodyPr lIns="0" rIns="0" tIns="24480" bIns="0" anchor="ctr">
            <a:noAutofit/>
          </a:bodyPr>
          <a:p>
            <a:pPr>
              <a:lnSpc>
                <a:spcPct val="100000"/>
              </a:lnSpc>
              <a:buNone/>
            </a:pPr>
            <a:r>
              <a:rPr b="1" lang="es-ES" sz="2300" spc="-1" strike="noStrike">
                <a:solidFill>
                  <a:srgbClr val="ffffff"/>
                </a:solidFill>
                <a:latin typeface="Righteous"/>
                <a:ea typeface="Arial"/>
              </a:rPr>
              <a:t>API- Application Programming Interface</a:t>
            </a:r>
            <a:endParaRPr b="0" lang="en-US" sz="2300" spc="-1" strike="noStrike">
              <a:latin typeface="Arial"/>
            </a:endParaRPr>
          </a:p>
        </p:txBody>
      </p:sp>
      <p:sp>
        <p:nvSpPr>
          <p:cNvPr id="3370" name="CustomShape 6"/>
          <p:cNvSpPr/>
          <p:nvPr/>
        </p:nvSpPr>
        <p:spPr>
          <a:xfrm>
            <a:off x="322200" y="4333680"/>
            <a:ext cx="2384280" cy="695520"/>
          </a:xfrm>
          <a:prstGeom prst="ellipse">
            <a:avLst/>
          </a:prstGeom>
          <a:noFill/>
          <a:ln w="25560">
            <a:solidFill>
              <a:srgbClr val="507c89"/>
            </a:solidFill>
            <a:round/>
          </a:ln>
        </p:spPr>
        <p:style>
          <a:lnRef idx="0"/>
          <a:fillRef idx="0"/>
          <a:effectRef idx="0"/>
          <a:fontRef idx="minor"/>
        </p:style>
      </p:sp>
      <p:sp>
        <p:nvSpPr>
          <p:cNvPr id="3371" name="CustomShape 7"/>
          <p:cNvSpPr/>
          <p:nvPr/>
        </p:nvSpPr>
        <p:spPr>
          <a:xfrm>
            <a:off x="2864880" y="3190680"/>
            <a:ext cx="1478520" cy="695520"/>
          </a:xfrm>
          <a:prstGeom prst="ellipse">
            <a:avLst/>
          </a:prstGeom>
          <a:noFill/>
          <a:ln w="25560">
            <a:solidFill>
              <a:srgbClr val="507c89"/>
            </a:solidFill>
            <a:round/>
          </a:ln>
        </p:spPr>
        <p:style>
          <a:lnRef idx="0"/>
          <a:fillRef idx="0"/>
          <a:effectRef idx="0"/>
          <a:fontRef idx="minor"/>
        </p:style>
      </p:sp>
      <p:sp>
        <p:nvSpPr>
          <p:cNvPr id="3372" name="CustomShape 8"/>
          <p:cNvSpPr/>
          <p:nvPr/>
        </p:nvSpPr>
        <p:spPr>
          <a:xfrm>
            <a:off x="5263200" y="2203920"/>
            <a:ext cx="1366200" cy="695520"/>
          </a:xfrm>
          <a:prstGeom prst="ellipse">
            <a:avLst/>
          </a:prstGeom>
          <a:noFill/>
          <a:ln w="25560">
            <a:solidFill>
              <a:srgbClr val="507c89"/>
            </a:solidFill>
            <a:round/>
          </a:ln>
        </p:spPr>
        <p:style>
          <a:lnRef idx="0"/>
          <a:fillRef idx="0"/>
          <a:effectRef idx="0"/>
          <a:fontRef idx="minor"/>
        </p:style>
      </p:sp>
      <p:sp>
        <p:nvSpPr>
          <p:cNvPr id="3373" name="CustomShape 9"/>
          <p:cNvSpPr/>
          <p:nvPr/>
        </p:nvSpPr>
        <p:spPr>
          <a:xfrm>
            <a:off x="3200400" y="3886200"/>
            <a:ext cx="297720" cy="1088280"/>
          </a:xfrm>
          <a:custGeom>
            <a:avLst/>
            <a:gdLst/>
            <a:ahLst/>
            <a:rect l="l" t="t" r="r" b="b"/>
            <a:pathLst>
              <a:path w="21600" h="21600">
                <a:moveTo>
                  <a:pt x="0" y="0"/>
                </a:moveTo>
                <a:lnTo>
                  <a:pt x="21600" y="21600"/>
                </a:lnTo>
              </a:path>
            </a:pathLst>
          </a:custGeom>
          <a:noFill/>
          <a:ln w="9360">
            <a:solidFill>
              <a:srgbClr val="00b0f0"/>
            </a:solidFill>
            <a:round/>
          </a:ln>
        </p:spPr>
        <p:style>
          <a:lnRef idx="0"/>
          <a:fillRef idx="0"/>
          <a:effectRef idx="0"/>
          <a:fontRef idx="minor"/>
        </p:style>
      </p:sp>
      <p:sp>
        <p:nvSpPr>
          <p:cNvPr id="3374" name="CustomShape 10"/>
          <p:cNvSpPr/>
          <p:nvPr/>
        </p:nvSpPr>
        <p:spPr>
          <a:xfrm flipH="1">
            <a:off x="896760" y="4677480"/>
            <a:ext cx="410400" cy="456840"/>
          </a:xfrm>
          <a:custGeom>
            <a:avLst/>
            <a:gdLst/>
            <a:ahLst/>
            <a:rect l="l" t="t" r="r" b="b"/>
            <a:pathLst>
              <a:path w="21600" h="21600">
                <a:moveTo>
                  <a:pt x="0" y="0"/>
                </a:moveTo>
                <a:lnTo>
                  <a:pt x="21600" y="21600"/>
                </a:lnTo>
              </a:path>
            </a:pathLst>
          </a:custGeom>
          <a:noFill/>
          <a:ln w="9360">
            <a:solidFill>
              <a:srgbClr val="00b0f0"/>
            </a:solidFill>
            <a:round/>
          </a:ln>
        </p:spPr>
        <p:style>
          <a:lnRef idx="0"/>
          <a:fillRef idx="0"/>
          <a:effectRef idx="0"/>
          <a:fontRef idx="minor"/>
        </p:style>
      </p:sp>
      <p:sp>
        <p:nvSpPr>
          <p:cNvPr id="3375" name="CustomShape 11"/>
          <p:cNvSpPr/>
          <p:nvPr/>
        </p:nvSpPr>
        <p:spPr>
          <a:xfrm>
            <a:off x="5715000" y="2899440"/>
            <a:ext cx="41400" cy="2157480"/>
          </a:xfrm>
          <a:custGeom>
            <a:avLst/>
            <a:gdLst/>
            <a:ahLst/>
            <a:rect l="l" t="t" r="r" b="b"/>
            <a:pathLst>
              <a:path w="21600" h="21600">
                <a:moveTo>
                  <a:pt x="0" y="0"/>
                </a:moveTo>
                <a:lnTo>
                  <a:pt x="21600" y="21600"/>
                </a:lnTo>
              </a:path>
            </a:pathLst>
          </a:custGeom>
          <a:noFill/>
          <a:ln w="9360">
            <a:solidFill>
              <a:srgbClr val="00b0f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6" name="CustomShape 1"/>
          <p:cNvSpPr/>
          <p:nvPr/>
        </p:nvSpPr>
        <p:spPr>
          <a:xfrm>
            <a:off x="1122480" y="950400"/>
            <a:ext cx="6484320" cy="677880"/>
          </a:xfrm>
          <a:prstGeom prst="rect">
            <a:avLst/>
          </a:prstGeom>
          <a:solidFill>
            <a:schemeClr val="accent4">
              <a:lumMod val="50000"/>
            </a:schemeClr>
          </a:solidFill>
          <a:ln w="0">
            <a:noFill/>
          </a:ln>
        </p:spPr>
        <p:style>
          <a:lnRef idx="0"/>
          <a:fillRef idx="0"/>
          <a:effectRef idx="0"/>
          <a:fontRef idx="minor"/>
        </p:style>
        <p:txBody>
          <a:bodyPr lIns="0" rIns="0" tIns="24480" bIns="0" anchor="ctr">
            <a:noAutofit/>
          </a:bodyPr>
          <a:p>
            <a:pPr>
              <a:lnSpc>
                <a:spcPct val="100000"/>
              </a:lnSpc>
              <a:buNone/>
            </a:pPr>
            <a:r>
              <a:rPr b="1" lang="es-ES" sz="2300" spc="-1" strike="noStrike">
                <a:solidFill>
                  <a:srgbClr val="ffffff"/>
                </a:solidFill>
                <a:latin typeface="Righteous"/>
                <a:ea typeface="Arial"/>
              </a:rPr>
              <a:t>El protocolo HTTP tiene diferentes metodos de interrogación / inserción</a:t>
            </a:r>
            <a:endParaRPr b="0" lang="en-US" sz="2300" spc="-1" strike="noStrike">
              <a:latin typeface="Arial"/>
            </a:endParaRPr>
          </a:p>
        </p:txBody>
      </p:sp>
      <p:sp>
        <p:nvSpPr>
          <p:cNvPr id="3377" name="CustomShape 2"/>
          <p:cNvSpPr/>
          <p:nvPr/>
        </p:nvSpPr>
        <p:spPr>
          <a:xfrm>
            <a:off x="1083600" y="2376720"/>
            <a:ext cx="1903680" cy="1410480"/>
          </a:xfrm>
          <a:prstGeom prst="rect">
            <a:avLst/>
          </a:prstGeom>
          <a:solidFill>
            <a:schemeClr val="accent4">
              <a:lumMod val="50000"/>
            </a:schemeClr>
          </a:solidFill>
          <a:ln w="0">
            <a:noFill/>
          </a:ln>
        </p:spPr>
        <p:style>
          <a:lnRef idx="0"/>
          <a:fillRef idx="0"/>
          <a:effectRef idx="0"/>
          <a:fontRef idx="minor"/>
        </p:style>
        <p:txBody>
          <a:bodyPr lIns="90000" rIns="90000" tIns="45000" bIns="45000" anchor="t">
            <a:noAutofit/>
          </a:bodyPr>
          <a:p>
            <a:pPr marL="285840" indent="-284760">
              <a:lnSpc>
                <a:spcPct val="100000"/>
              </a:lnSpc>
              <a:buClr>
                <a:srgbClr val="000000"/>
              </a:buClr>
              <a:buFont typeface="Arial"/>
              <a:buChar char="•"/>
            </a:pPr>
            <a:r>
              <a:rPr b="0" lang="es-ES" sz="1600" spc="-1" strike="noStrike">
                <a:solidFill>
                  <a:srgbClr val="ffffff"/>
                </a:solidFill>
                <a:latin typeface="Righteous"/>
                <a:ea typeface="Arial"/>
              </a:rPr>
              <a:t>GET</a:t>
            </a:r>
            <a:endParaRPr b="0" lang="en-US" sz="1600" spc="-1" strike="noStrike">
              <a:latin typeface="Arial"/>
            </a:endParaRPr>
          </a:p>
          <a:p>
            <a:pPr marL="285840" indent="-284760">
              <a:lnSpc>
                <a:spcPct val="100000"/>
              </a:lnSpc>
              <a:buClr>
                <a:srgbClr val="000000"/>
              </a:buClr>
              <a:buFont typeface="Arial"/>
              <a:buChar char="•"/>
            </a:pPr>
            <a:r>
              <a:rPr b="0" lang="es-ES" sz="1600" spc="-1" strike="noStrike">
                <a:solidFill>
                  <a:srgbClr val="ffffff"/>
                </a:solidFill>
                <a:latin typeface="Righteous"/>
                <a:ea typeface="Arial"/>
              </a:rPr>
              <a:t>POST</a:t>
            </a:r>
            <a:endParaRPr b="0" lang="en-US" sz="1600" spc="-1" strike="noStrike">
              <a:latin typeface="Arial"/>
            </a:endParaRPr>
          </a:p>
          <a:p>
            <a:pPr marL="285840" indent="-284760">
              <a:lnSpc>
                <a:spcPct val="100000"/>
              </a:lnSpc>
              <a:buClr>
                <a:srgbClr val="000000"/>
              </a:buClr>
              <a:buFont typeface="Arial"/>
              <a:buChar char="•"/>
            </a:pPr>
            <a:r>
              <a:rPr b="0" lang="es-ES" sz="1600" spc="-1" strike="noStrike">
                <a:solidFill>
                  <a:srgbClr val="ffffff"/>
                </a:solidFill>
                <a:latin typeface="Righteous"/>
                <a:ea typeface="Arial"/>
              </a:rPr>
              <a:t>UPDATE</a:t>
            </a:r>
            <a:endParaRPr b="0" lang="en-US" sz="1600" spc="-1" strike="noStrike">
              <a:latin typeface="Arial"/>
            </a:endParaRPr>
          </a:p>
          <a:p>
            <a:pPr marL="285840" indent="-284760">
              <a:lnSpc>
                <a:spcPct val="100000"/>
              </a:lnSpc>
              <a:buClr>
                <a:srgbClr val="000000"/>
              </a:buClr>
              <a:buFont typeface="Arial"/>
              <a:buChar char="•"/>
            </a:pPr>
            <a:r>
              <a:rPr b="0" lang="es-ES" sz="1600" spc="-1" strike="noStrike">
                <a:solidFill>
                  <a:srgbClr val="ffffff"/>
                </a:solidFill>
                <a:latin typeface="Righteous"/>
                <a:ea typeface="Arial"/>
              </a:rPr>
              <a:t>DELETE</a:t>
            </a:r>
            <a:endParaRPr b="0" lang="en-US" sz="1600" spc="-1" strike="noStrike">
              <a:latin typeface="Arial"/>
            </a:endParaRPr>
          </a:p>
          <a:p>
            <a:pPr marL="285840" indent="-284760">
              <a:lnSpc>
                <a:spcPct val="100000"/>
              </a:lnSpc>
              <a:buClr>
                <a:srgbClr val="000000"/>
              </a:buClr>
              <a:buFont typeface="Arial"/>
              <a:buChar char="•"/>
            </a:pPr>
            <a:r>
              <a:rPr b="0" lang="es-ES" sz="1600" spc="-1" strike="noStrike">
                <a:solidFill>
                  <a:srgbClr val="ffffff"/>
                </a:solidFill>
                <a:latin typeface="Righteous"/>
                <a:ea typeface="Arial"/>
              </a:rPr>
              <a:t>INSERT</a:t>
            </a:r>
            <a:endParaRPr b="0" lang="en-US" sz="1600" spc="-1" strike="noStrike">
              <a:latin typeface="Arial"/>
            </a:endParaRPr>
          </a:p>
        </p:txBody>
      </p:sp>
      <p:sp>
        <p:nvSpPr>
          <p:cNvPr id="3378" name="CustomShape 3"/>
          <p:cNvSpPr/>
          <p:nvPr/>
        </p:nvSpPr>
        <p:spPr>
          <a:xfrm>
            <a:off x="2989080" y="5215320"/>
            <a:ext cx="4892760" cy="790920"/>
          </a:xfrm>
          <a:prstGeom prst="rect">
            <a:avLst/>
          </a:prstGeom>
          <a:solidFill>
            <a:schemeClr val="accent4">
              <a:lumMod val="50000"/>
            </a:schemeClr>
          </a:solidFill>
          <a:ln w="0">
            <a:noFill/>
          </a:ln>
        </p:spPr>
        <p:style>
          <a:lnRef idx="0"/>
          <a:fillRef idx="0"/>
          <a:effectRef idx="0"/>
          <a:fontRef idx="minor"/>
        </p:style>
        <p:txBody>
          <a:bodyPr lIns="90000" rIns="90000" tIns="45000" bIns="45000" anchor="t">
            <a:noAutofit/>
          </a:bodyPr>
          <a:p>
            <a:pPr>
              <a:lnSpc>
                <a:spcPct val="100000"/>
              </a:lnSpc>
              <a:buNone/>
              <a:tabLst>
                <a:tab algn="l" pos="0"/>
              </a:tabLst>
            </a:pPr>
            <a:r>
              <a:rPr b="1" lang="es-ES" sz="1800" spc="-1" strike="noStrike">
                <a:solidFill>
                  <a:srgbClr val="ffffff"/>
                </a:solidFill>
                <a:latin typeface="Righteous"/>
                <a:ea typeface="Arial"/>
              </a:rPr>
              <a:t>HTTP – GET </a:t>
            </a:r>
            <a:r>
              <a:rPr b="0" lang="es-ES" sz="1800" spc="-1" strike="noStrike">
                <a:solidFill>
                  <a:srgbClr val="ffffff"/>
                </a:solidFill>
                <a:latin typeface="Righteous"/>
                <a:ea typeface="Arial"/>
              </a:rPr>
              <a:t>es el más utilizado en APIs web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9" name="CustomShape 1"/>
          <p:cNvSpPr/>
          <p:nvPr/>
        </p:nvSpPr>
        <p:spPr>
          <a:xfrm>
            <a:off x="187560" y="1110960"/>
            <a:ext cx="9033120" cy="336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2400" spc="-1" strike="noStrike">
                <a:solidFill>
                  <a:srgbClr val="ffffff"/>
                </a:solidFill>
                <a:latin typeface="Righteous"/>
                <a:ea typeface="Arial"/>
              </a:rPr>
              <a:t>Tipos de Peticiones HTTP- GET</a:t>
            </a:r>
            <a:endParaRPr b="0" lang="en-US" sz="2400" spc="-1" strike="noStrike">
              <a:latin typeface="Arial"/>
            </a:endParaRPr>
          </a:p>
        </p:txBody>
      </p:sp>
      <p:sp>
        <p:nvSpPr>
          <p:cNvPr id="3380" name="CustomShape 2"/>
          <p:cNvSpPr/>
          <p:nvPr/>
        </p:nvSpPr>
        <p:spPr>
          <a:xfrm>
            <a:off x="187560" y="2517120"/>
            <a:ext cx="8850240" cy="306000"/>
          </a:xfrm>
          <a:prstGeom prst="rect">
            <a:avLst/>
          </a:prstGeom>
          <a:solidFill>
            <a:schemeClr val="accent4">
              <a:lumMod val="50000"/>
            </a:schemeClr>
          </a:solidFill>
          <a:ln w="9360">
            <a:solidFill>
              <a:srgbClr val="333f4f"/>
            </a:solidFill>
            <a:round/>
          </a:ln>
        </p:spPr>
        <p:style>
          <a:lnRef idx="0"/>
          <a:fillRef idx="0"/>
          <a:effectRef idx="0"/>
          <a:fontRef idx="minor"/>
        </p:style>
        <p:txBody>
          <a:bodyPr lIns="90000" rIns="90000" tIns="45000" bIns="45000" anchor="t">
            <a:noAutofit/>
          </a:bodyPr>
          <a:p>
            <a:pPr>
              <a:lnSpc>
                <a:spcPct val="100000"/>
              </a:lnSpc>
              <a:buNone/>
              <a:tabLst>
                <a:tab algn="l" pos="0"/>
              </a:tabLst>
            </a:pPr>
            <a:r>
              <a:rPr b="1" lang="es-ES" sz="1400" spc="-1" strike="noStrike">
                <a:solidFill>
                  <a:srgbClr val="de8b74"/>
                </a:solidFill>
                <a:latin typeface="Righteous"/>
                <a:ea typeface="Arial"/>
              </a:rPr>
              <a:t>http://midominio.com/servidor/enpoint?parametro1=valor1&amp;parametro2=valor=2</a:t>
            </a:r>
            <a:endParaRPr b="0" lang="en-US" sz="1400" spc="-1" strike="noStrike">
              <a:latin typeface="Arial"/>
            </a:endParaRPr>
          </a:p>
        </p:txBody>
      </p:sp>
      <p:sp>
        <p:nvSpPr>
          <p:cNvPr id="3381" name="CustomShape 3"/>
          <p:cNvSpPr/>
          <p:nvPr/>
        </p:nvSpPr>
        <p:spPr>
          <a:xfrm>
            <a:off x="187560" y="2017800"/>
            <a:ext cx="9033120" cy="336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1600" spc="-1" strike="noStrike" u="sng">
                <a:solidFill>
                  <a:srgbClr val="ffffff"/>
                </a:solidFill>
                <a:uFillTx/>
                <a:latin typeface="Righteous"/>
                <a:ea typeface="Arial"/>
              </a:rPr>
              <a:t>KvP : (Key value Pair) </a:t>
            </a:r>
            <a:r>
              <a:rPr b="0" lang="es-ES" sz="1600" spc="-1" strike="noStrike" u="sng">
                <a:solidFill>
                  <a:srgbClr val="ffffff"/>
                </a:solidFill>
                <a:uFillTx/>
                <a:latin typeface="Righteous"/>
                <a:ea typeface="Arial"/>
              </a:rPr>
              <a:t>Después ? Pasamos parámetro = valor y concatenamos con &amp;</a:t>
            </a:r>
            <a:endParaRPr b="0" lang="en-US" sz="1600" spc="-1" strike="noStrike">
              <a:latin typeface="Arial"/>
            </a:endParaRPr>
          </a:p>
        </p:txBody>
      </p:sp>
      <p:sp>
        <p:nvSpPr>
          <p:cNvPr id="3382" name="CustomShape 4"/>
          <p:cNvSpPr/>
          <p:nvPr/>
        </p:nvSpPr>
        <p:spPr>
          <a:xfrm>
            <a:off x="187560" y="3755520"/>
            <a:ext cx="8850240" cy="608040"/>
          </a:xfrm>
          <a:prstGeom prst="rect">
            <a:avLst/>
          </a:prstGeom>
          <a:solidFill>
            <a:schemeClr val="accent4">
              <a:lumMod val="50000"/>
            </a:schemeClr>
          </a:solidFill>
          <a:ln w="9360">
            <a:solidFill>
              <a:srgbClr val="333f4f"/>
            </a:solidFill>
            <a:round/>
          </a:ln>
        </p:spPr>
        <p:style>
          <a:lnRef idx="0"/>
          <a:fillRef idx="0"/>
          <a:effectRef idx="0"/>
          <a:fontRef idx="minor"/>
        </p:style>
        <p:txBody>
          <a:bodyPr lIns="90000" rIns="90000" tIns="45000" bIns="45000" anchor="t">
            <a:noAutofit/>
          </a:bodyPr>
          <a:p>
            <a:pPr>
              <a:lnSpc>
                <a:spcPct val="100000"/>
              </a:lnSpc>
              <a:buNone/>
              <a:tabLst>
                <a:tab algn="l" pos="0"/>
              </a:tabLst>
            </a:pPr>
            <a:r>
              <a:rPr b="1" lang="es-ES" sz="1400" spc="-1" strike="noStrike" u="sng">
                <a:solidFill>
                  <a:srgbClr val="ffffff"/>
                </a:solidFill>
                <a:uFillTx/>
                <a:latin typeface="Righteous"/>
                <a:ea typeface="Arial"/>
                <a:hlinkClick r:id="rId1"/>
              </a:rPr>
              <a:t>http://midominio.com/servidor/recurso.json</a:t>
            </a:r>
            <a:endParaRPr b="0" lang="en-US" sz="1400" spc="-1" strike="noStrike">
              <a:latin typeface="Arial"/>
            </a:endParaRPr>
          </a:p>
          <a:p>
            <a:pPr>
              <a:lnSpc>
                <a:spcPct val="100000"/>
              </a:lnSpc>
              <a:buNone/>
              <a:tabLst>
                <a:tab algn="l" pos="0"/>
              </a:tabLst>
            </a:pPr>
            <a:r>
              <a:rPr b="1" lang="es-ES" sz="1400" spc="-1" strike="noStrike">
                <a:solidFill>
                  <a:srgbClr val="de8b74"/>
                </a:solidFill>
                <a:latin typeface="Righteous"/>
                <a:ea typeface="Arial"/>
              </a:rPr>
              <a:t>http://midominio.com/servidor/z/x/y.png</a:t>
            </a:r>
            <a:endParaRPr b="0" lang="en-US" sz="1400" spc="-1" strike="noStrike">
              <a:latin typeface="Arial"/>
            </a:endParaRPr>
          </a:p>
          <a:p>
            <a:pPr>
              <a:lnSpc>
                <a:spcPct val="100000"/>
              </a:lnSpc>
              <a:buNone/>
              <a:tabLst>
                <a:tab algn="l" pos="0"/>
              </a:tabLst>
            </a:pPr>
            <a:endParaRPr b="0" lang="en-US" sz="1400" spc="-1" strike="noStrike">
              <a:latin typeface="Arial"/>
            </a:endParaRPr>
          </a:p>
        </p:txBody>
      </p:sp>
      <p:sp>
        <p:nvSpPr>
          <p:cNvPr id="3383" name="CustomShape 5"/>
          <p:cNvSpPr/>
          <p:nvPr/>
        </p:nvSpPr>
        <p:spPr>
          <a:xfrm>
            <a:off x="187560" y="3255840"/>
            <a:ext cx="9033120" cy="336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1600" spc="-1" strike="noStrike" u="sng">
                <a:solidFill>
                  <a:srgbClr val="ffffff"/>
                </a:solidFill>
                <a:uFillTx/>
                <a:latin typeface="Righteous"/>
                <a:ea typeface="Arial"/>
              </a:rPr>
              <a:t>RESTful</a:t>
            </a:r>
            <a:r>
              <a:rPr b="0" lang="es-ES" sz="1600" spc="-1" strike="noStrike" u="sng">
                <a:solidFill>
                  <a:srgbClr val="ffffff"/>
                </a:solidFill>
                <a:uFillTx/>
                <a:latin typeface="Righteous"/>
                <a:ea typeface="Arial"/>
              </a:rPr>
              <a:t> : La URL define el recurso, dentro de una arquitectura REST</a:t>
            </a:r>
            <a:endParaRPr b="0" lang="en-US" sz="1600" spc="-1" strike="noStrike">
              <a:latin typeface="Arial"/>
            </a:endParaRPr>
          </a:p>
        </p:txBody>
      </p:sp>
      <p:sp>
        <p:nvSpPr>
          <p:cNvPr id="3384" name="CustomShape 6"/>
          <p:cNvSpPr/>
          <p:nvPr/>
        </p:nvSpPr>
        <p:spPr>
          <a:xfrm>
            <a:off x="187560" y="5302800"/>
            <a:ext cx="8850240" cy="306000"/>
          </a:xfrm>
          <a:prstGeom prst="rect">
            <a:avLst/>
          </a:prstGeom>
          <a:solidFill>
            <a:schemeClr val="accent4">
              <a:lumMod val="50000"/>
            </a:schemeClr>
          </a:solidFill>
          <a:ln w="9360">
            <a:solidFill>
              <a:srgbClr val="333f4f"/>
            </a:solidFill>
            <a:round/>
          </a:ln>
        </p:spPr>
        <p:style>
          <a:lnRef idx="0"/>
          <a:fillRef idx="0"/>
          <a:effectRef idx="0"/>
          <a:fontRef idx="minor"/>
        </p:style>
        <p:txBody>
          <a:bodyPr lIns="90000" rIns="90000" tIns="45000" bIns="45000" anchor="t">
            <a:noAutofit/>
          </a:bodyPr>
          <a:p>
            <a:pPr>
              <a:lnSpc>
                <a:spcPct val="100000"/>
              </a:lnSpc>
              <a:buNone/>
              <a:tabLst>
                <a:tab algn="l" pos="0"/>
              </a:tabLst>
            </a:pPr>
            <a:r>
              <a:rPr b="1" lang="es-ES" sz="1400" spc="-1" strike="noStrike" u="sng">
                <a:solidFill>
                  <a:srgbClr val="ffffff"/>
                </a:solidFill>
                <a:uFillTx/>
                <a:latin typeface="Righteous"/>
                <a:ea typeface="Arial"/>
                <a:hlinkClick r:id="rId2"/>
              </a:rPr>
              <a:t>http://midominio.com/servidor/recurso.json</a:t>
            </a:r>
            <a:r>
              <a:rPr b="1" lang="es-ES" sz="1400" spc="-1" strike="noStrike">
                <a:solidFill>
                  <a:srgbClr val="de8b74"/>
                </a:solidFill>
                <a:latin typeface="Righteous"/>
                <a:ea typeface="Arial"/>
              </a:rPr>
              <a:t>?parametro1=valor1</a:t>
            </a:r>
            <a:endParaRPr b="0" lang="en-US" sz="1400" spc="-1" strike="noStrike">
              <a:latin typeface="Arial"/>
            </a:endParaRPr>
          </a:p>
        </p:txBody>
      </p:sp>
      <p:sp>
        <p:nvSpPr>
          <p:cNvPr id="3385" name="CustomShape 7"/>
          <p:cNvSpPr/>
          <p:nvPr/>
        </p:nvSpPr>
        <p:spPr>
          <a:xfrm>
            <a:off x="187560" y="4585680"/>
            <a:ext cx="9033120" cy="336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1600" spc="-1" strike="noStrike" u="sng">
                <a:solidFill>
                  <a:srgbClr val="ffffff"/>
                </a:solidFill>
                <a:uFillTx/>
                <a:latin typeface="Righteous"/>
                <a:ea typeface="Arial"/>
              </a:rPr>
              <a:t>RESTful and KvP </a:t>
            </a:r>
            <a:r>
              <a:rPr b="0" lang="es-ES" sz="1600" spc="-1" strike="noStrike" u="sng">
                <a:solidFill>
                  <a:srgbClr val="ffffff"/>
                </a:solidFill>
                <a:uFillTx/>
                <a:latin typeface="Righteous"/>
                <a:ea typeface="Arial"/>
              </a:rPr>
              <a:t>: La URL define el recurso, pero podemos filtrar recurso con parámetros</a:t>
            </a:r>
            <a:endParaRPr b="0" lang="en-US" sz="1600" spc="-1" strike="noStrike">
              <a:latin typeface="Arial"/>
            </a:endParaRPr>
          </a:p>
        </p:txBody>
      </p:sp>
      <p:sp>
        <p:nvSpPr>
          <p:cNvPr id="3386" name="CustomShape 8"/>
          <p:cNvSpPr/>
          <p:nvPr/>
        </p:nvSpPr>
        <p:spPr>
          <a:xfrm>
            <a:off x="2272680" y="5624640"/>
            <a:ext cx="1747080" cy="1114920"/>
          </a:xfrm>
          <a:prstGeom prst="upArrowCallout">
            <a:avLst>
              <a:gd name="adj1" fmla="val 25000"/>
              <a:gd name="adj2" fmla="val 25000"/>
              <a:gd name="adj3" fmla="val 25000"/>
              <a:gd name="adj4" fmla="val 64977"/>
            </a:avLst>
          </a:prstGeom>
          <a:solidFill>
            <a:schemeClr val="accent4">
              <a:lumMod val="50000"/>
            </a:schemeClr>
          </a:solidFill>
          <a:ln w="25560">
            <a:solidFill>
              <a:srgbClr val="59999e"/>
            </a:solidFill>
            <a:round/>
          </a:ln>
        </p:spPr>
        <p:style>
          <a:lnRef idx="0"/>
          <a:fillRef idx="0"/>
          <a:effectRef idx="0"/>
          <a:fontRef idx="minor"/>
        </p:style>
        <p:txBody>
          <a:bodyPr lIns="90000" rIns="90000" tIns="45000" bIns="45000" anchor="ctr">
            <a:noAutofit/>
          </a:bodyPr>
          <a:p>
            <a:pPr algn="ctr">
              <a:lnSpc>
                <a:spcPct val="100000"/>
              </a:lnSpc>
              <a:buNone/>
              <a:tabLst>
                <a:tab algn="l" pos="0"/>
              </a:tabLst>
            </a:pPr>
            <a:r>
              <a:rPr b="0" lang="es-ES" sz="1200" spc="-1" strike="noStrike">
                <a:solidFill>
                  <a:srgbClr val="bad6d8"/>
                </a:solidFill>
                <a:latin typeface="Arial"/>
                <a:ea typeface="Arial"/>
              </a:rPr>
              <a:t>Utilizada en APIs Opendata</a:t>
            </a:r>
            <a:endParaRPr b="0" lang="en-US" sz="1200" spc="-1" strike="noStrike">
              <a:latin typeface="Arial"/>
            </a:endParaRPr>
          </a:p>
        </p:txBody>
      </p:sp>
      <p:grpSp>
        <p:nvGrpSpPr>
          <p:cNvPr id="3387" name="Group 9"/>
          <p:cNvGrpSpPr/>
          <p:nvPr/>
        </p:nvGrpSpPr>
        <p:grpSpPr>
          <a:xfrm>
            <a:off x="7306560" y="259200"/>
            <a:ext cx="1243080" cy="634320"/>
            <a:chOff x="7306560" y="259200"/>
            <a:chExt cx="1243080" cy="634320"/>
          </a:xfrm>
        </p:grpSpPr>
        <p:grpSp>
          <p:nvGrpSpPr>
            <p:cNvPr id="3388" name="Group 10"/>
            <p:cNvGrpSpPr/>
            <p:nvPr/>
          </p:nvGrpSpPr>
          <p:grpSpPr>
            <a:xfrm>
              <a:off x="7306560" y="259200"/>
              <a:ext cx="1243080" cy="634320"/>
              <a:chOff x="7306560" y="259200"/>
              <a:chExt cx="1243080" cy="634320"/>
            </a:xfrm>
          </p:grpSpPr>
          <p:sp>
            <p:nvSpPr>
              <p:cNvPr id="3389" name="CustomShape 11"/>
              <p:cNvSpPr/>
              <p:nvPr/>
            </p:nvSpPr>
            <p:spPr>
              <a:xfrm>
                <a:off x="7374600" y="365040"/>
                <a:ext cx="1109160" cy="528480"/>
              </a:xfrm>
              <a:custGeom>
                <a:avLst/>
                <a:gdLst/>
                <a:ahLst/>
                <a:rect l="l" t="t" r="r" b="b"/>
                <a:pathLst>
                  <a:path w="66087" h="3302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w="0">
                <a:noFill/>
              </a:ln>
            </p:spPr>
            <p:style>
              <a:lnRef idx="0"/>
              <a:fillRef idx="0"/>
              <a:effectRef idx="0"/>
              <a:fontRef idx="minor"/>
            </p:style>
          </p:sp>
          <p:sp>
            <p:nvSpPr>
              <p:cNvPr id="3390" name="CustomShape 12"/>
              <p:cNvSpPr/>
              <p:nvPr/>
            </p:nvSpPr>
            <p:spPr>
              <a:xfrm>
                <a:off x="8164080" y="410400"/>
                <a:ext cx="58320" cy="58320"/>
              </a:xfrm>
              <a:prstGeom prst="ellipse">
                <a:avLst/>
              </a:prstGeom>
              <a:solidFill>
                <a:srgbClr val="869fb2"/>
              </a:solidFill>
              <a:ln w="0">
                <a:noFill/>
              </a:ln>
            </p:spPr>
            <p:style>
              <a:lnRef idx="0"/>
              <a:fillRef idx="0"/>
              <a:effectRef idx="0"/>
              <a:fontRef idx="minor"/>
            </p:style>
          </p:sp>
          <p:sp>
            <p:nvSpPr>
              <p:cNvPr id="3391" name="CustomShape 13"/>
              <p:cNvSpPr/>
              <p:nvPr/>
            </p:nvSpPr>
            <p:spPr>
              <a:xfrm>
                <a:off x="7900200" y="348480"/>
                <a:ext cx="58320" cy="58320"/>
              </a:xfrm>
              <a:prstGeom prst="ellipse">
                <a:avLst/>
              </a:prstGeom>
              <a:solidFill>
                <a:srgbClr val="869fb2"/>
              </a:solidFill>
              <a:ln w="0">
                <a:noFill/>
              </a:ln>
            </p:spPr>
            <p:style>
              <a:lnRef idx="0"/>
              <a:fillRef idx="0"/>
              <a:effectRef idx="0"/>
              <a:fontRef idx="minor"/>
            </p:style>
          </p:sp>
          <p:sp>
            <p:nvSpPr>
              <p:cNvPr id="3392" name="CustomShape 14"/>
              <p:cNvSpPr/>
              <p:nvPr/>
            </p:nvSpPr>
            <p:spPr>
              <a:xfrm>
                <a:off x="8349120" y="572040"/>
                <a:ext cx="58320" cy="58320"/>
              </a:xfrm>
              <a:prstGeom prst="ellipse">
                <a:avLst/>
              </a:prstGeom>
              <a:solidFill>
                <a:srgbClr val="869fb2"/>
              </a:solidFill>
              <a:ln w="0">
                <a:noFill/>
              </a:ln>
            </p:spPr>
            <p:style>
              <a:lnRef idx="0"/>
              <a:fillRef idx="0"/>
              <a:effectRef idx="0"/>
              <a:fontRef idx="minor"/>
            </p:style>
          </p:sp>
          <p:sp>
            <p:nvSpPr>
              <p:cNvPr id="3393" name="CustomShape 15"/>
              <p:cNvSpPr/>
              <p:nvPr/>
            </p:nvSpPr>
            <p:spPr>
              <a:xfrm>
                <a:off x="7629840" y="410400"/>
                <a:ext cx="58320" cy="58320"/>
              </a:xfrm>
              <a:prstGeom prst="ellipse">
                <a:avLst/>
              </a:prstGeom>
              <a:solidFill>
                <a:srgbClr val="869fb2"/>
              </a:solidFill>
              <a:ln w="0">
                <a:noFill/>
              </a:ln>
            </p:spPr>
            <p:style>
              <a:lnRef idx="0"/>
              <a:fillRef idx="0"/>
              <a:effectRef idx="0"/>
              <a:fontRef idx="minor"/>
            </p:style>
          </p:sp>
          <p:sp>
            <p:nvSpPr>
              <p:cNvPr id="3394" name="CustomShape 16"/>
              <p:cNvSpPr/>
              <p:nvPr/>
            </p:nvSpPr>
            <p:spPr>
              <a:xfrm>
                <a:off x="7452360" y="572040"/>
                <a:ext cx="58320" cy="58320"/>
              </a:xfrm>
              <a:prstGeom prst="ellipse">
                <a:avLst/>
              </a:prstGeom>
              <a:solidFill>
                <a:srgbClr val="869fb2"/>
              </a:solidFill>
              <a:ln w="0">
                <a:noFill/>
              </a:ln>
            </p:spPr>
            <p:style>
              <a:lnRef idx="0"/>
              <a:fillRef idx="0"/>
              <a:effectRef idx="0"/>
              <a:fontRef idx="minor"/>
            </p:style>
          </p:sp>
          <p:sp>
            <p:nvSpPr>
              <p:cNvPr id="3395" name="CustomShape 17"/>
              <p:cNvSpPr/>
              <p:nvPr/>
            </p:nvSpPr>
            <p:spPr>
              <a:xfrm flipH="1" rot="5400000">
                <a:off x="7534440" y="287640"/>
                <a:ext cx="61920" cy="183600"/>
              </a:xfrm>
              <a:prstGeom prst="bentConnector2">
                <a:avLst/>
              </a:prstGeom>
              <a:noFill/>
              <a:ln w="19080">
                <a:solidFill>
                  <a:srgbClr val="869fb2"/>
                </a:solidFill>
                <a:round/>
              </a:ln>
            </p:spPr>
            <p:style>
              <a:lnRef idx="0"/>
              <a:fillRef idx="0"/>
              <a:effectRef idx="0"/>
              <a:fontRef idx="minor"/>
            </p:style>
          </p:sp>
          <p:sp>
            <p:nvSpPr>
              <p:cNvPr id="3396" name="CustomShape 18"/>
              <p:cNvSpPr/>
              <p:nvPr/>
            </p:nvSpPr>
            <p:spPr>
              <a:xfrm rot="16200000">
                <a:off x="8248680" y="287280"/>
                <a:ext cx="68400" cy="177840"/>
              </a:xfrm>
              <a:prstGeom prst="bentConnector2">
                <a:avLst/>
              </a:prstGeom>
              <a:noFill/>
              <a:ln w="19080">
                <a:solidFill>
                  <a:srgbClr val="869fb2"/>
                </a:solidFill>
                <a:round/>
              </a:ln>
            </p:spPr>
            <p:style>
              <a:lnRef idx="0"/>
              <a:fillRef idx="0"/>
              <a:effectRef idx="0"/>
              <a:fontRef idx="minor"/>
            </p:style>
          </p:sp>
          <p:sp>
            <p:nvSpPr>
              <p:cNvPr id="3397" name="CustomShape 19"/>
              <p:cNvSpPr/>
              <p:nvPr/>
            </p:nvSpPr>
            <p:spPr>
              <a:xfrm rot="16200000">
                <a:off x="7885800" y="303480"/>
                <a:ext cx="89280" cy="360"/>
              </a:xfrm>
              <a:prstGeom prst="bentConnector3">
                <a:avLst>
                  <a:gd name="adj1" fmla="val 50000"/>
                </a:avLst>
              </a:prstGeom>
              <a:noFill/>
              <a:ln w="19080">
                <a:solidFill>
                  <a:srgbClr val="869fb2"/>
                </a:solidFill>
                <a:round/>
              </a:ln>
            </p:spPr>
            <p:style>
              <a:lnRef idx="0"/>
              <a:fillRef idx="0"/>
              <a:effectRef idx="0"/>
              <a:fontRef idx="minor"/>
            </p:style>
          </p:sp>
          <p:sp>
            <p:nvSpPr>
              <p:cNvPr id="3398" name="CustomShape 20"/>
              <p:cNvSpPr/>
              <p:nvPr/>
            </p:nvSpPr>
            <p:spPr>
              <a:xfrm flipH="1">
                <a:off x="7306200" y="601920"/>
                <a:ext cx="142200" cy="360"/>
              </a:xfrm>
              <a:prstGeom prst="bentConnector3">
                <a:avLst>
                  <a:gd name="adj1" fmla="val 50000"/>
                </a:avLst>
              </a:prstGeom>
              <a:noFill/>
              <a:ln w="19080">
                <a:solidFill>
                  <a:srgbClr val="869fb2"/>
                </a:solidFill>
                <a:round/>
              </a:ln>
            </p:spPr>
            <p:style>
              <a:lnRef idx="0"/>
              <a:fillRef idx="0"/>
              <a:effectRef idx="0"/>
              <a:fontRef idx="minor"/>
            </p:style>
          </p:sp>
          <p:sp>
            <p:nvSpPr>
              <p:cNvPr id="3399" name="CustomShape 21"/>
              <p:cNvSpPr/>
              <p:nvPr/>
            </p:nvSpPr>
            <p:spPr>
              <a:xfrm>
                <a:off x="8409240" y="601920"/>
                <a:ext cx="140400" cy="360"/>
              </a:xfrm>
              <a:prstGeom prst="bentConnector3">
                <a:avLst>
                  <a:gd name="adj1" fmla="val 50000"/>
                </a:avLst>
              </a:prstGeom>
              <a:noFill/>
              <a:ln w="19080">
                <a:solidFill>
                  <a:srgbClr val="869fb2"/>
                </a:solidFill>
                <a:round/>
              </a:ln>
            </p:spPr>
            <p:style>
              <a:lnRef idx="0"/>
              <a:fillRef idx="0"/>
              <a:effectRef idx="0"/>
              <a:fontRef idx="minor"/>
            </p:style>
          </p:sp>
        </p:grpSp>
        <p:grpSp>
          <p:nvGrpSpPr>
            <p:cNvPr id="3400" name="Group 22"/>
            <p:cNvGrpSpPr/>
            <p:nvPr/>
          </p:nvGrpSpPr>
          <p:grpSpPr>
            <a:xfrm>
              <a:off x="7473960" y="477000"/>
              <a:ext cx="927000" cy="416520"/>
              <a:chOff x="7473960" y="477000"/>
              <a:chExt cx="927000" cy="416520"/>
            </a:xfrm>
          </p:grpSpPr>
          <p:sp>
            <p:nvSpPr>
              <p:cNvPr id="3401" name="CustomShape 23"/>
              <p:cNvSpPr/>
              <p:nvPr/>
            </p:nvSpPr>
            <p:spPr>
              <a:xfrm>
                <a:off x="7473960" y="477000"/>
                <a:ext cx="927000" cy="416520"/>
              </a:xfrm>
              <a:custGeom>
                <a:avLst/>
                <a:gdLst/>
                <a:ahLst/>
                <a:rect l="l" t="t" r="r" b="b"/>
                <a:pathLst>
                  <a:path w="27286" h="12285">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bbcc9"/>
              </a:solidFill>
              <a:ln w="0">
                <a:noFill/>
              </a:ln>
            </p:spPr>
            <p:style>
              <a:lnRef idx="0"/>
              <a:fillRef idx="0"/>
              <a:effectRef idx="0"/>
              <a:fontRef idx="minor"/>
            </p:style>
          </p:sp>
          <p:sp>
            <p:nvSpPr>
              <p:cNvPr id="3402" name="CustomShape 24"/>
              <p:cNvSpPr/>
              <p:nvPr/>
            </p:nvSpPr>
            <p:spPr>
              <a:xfrm>
                <a:off x="7511760" y="511200"/>
                <a:ext cx="851400" cy="382320"/>
              </a:xfrm>
              <a:custGeom>
                <a:avLst/>
                <a:gdLst/>
                <a:ahLst/>
                <a:rect l="l" t="t" r="r" b="b"/>
                <a:pathLst>
                  <a:path w="27286" h="12285">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5b7c6"/>
              </a:solidFill>
              <a:ln w="0">
                <a:noFill/>
              </a:ln>
            </p:spPr>
            <p:style>
              <a:lnRef idx="0"/>
              <a:fillRef idx="0"/>
              <a:effectRef idx="0"/>
              <a:fontRef idx="minor"/>
            </p:style>
          </p:sp>
          <p:sp>
            <p:nvSpPr>
              <p:cNvPr id="3403" name="CustomShape 25"/>
              <p:cNvSpPr/>
              <p:nvPr/>
            </p:nvSpPr>
            <p:spPr>
              <a:xfrm>
                <a:off x="7554960" y="550080"/>
                <a:ext cx="765360" cy="343440"/>
              </a:xfrm>
              <a:custGeom>
                <a:avLst/>
                <a:gdLst/>
                <a:ahLst/>
                <a:rect l="l" t="t" r="r" b="b"/>
                <a:pathLst>
                  <a:path w="27286" h="12285">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869fb2"/>
              </a:solidFill>
              <a:ln w="0">
                <a:noFill/>
              </a:ln>
            </p:spPr>
            <p:style>
              <a:lnRef idx="0"/>
              <a:fillRef idx="0"/>
              <a:effectRef idx="0"/>
              <a:fontRef idx="minor"/>
            </p:style>
          </p:sp>
        </p:gr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3" name="CustomShape 2"/>
          <p:cNvSpPr/>
          <p:nvPr/>
        </p:nvSpPr>
        <p:spPr>
          <a:xfrm>
            <a:off x="324000" y="188640"/>
            <a:ext cx="5202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ffffff"/>
                </a:solidFill>
                <a:latin typeface="Righteous"/>
                <a:ea typeface="Arial"/>
              </a:rPr>
              <a:t>ESTRUCTURA DEL CURSO</a:t>
            </a:r>
            <a:endParaRPr b="0" lang="en-US" sz="2000" spc="-1" strike="noStrike">
              <a:latin typeface="Arial"/>
            </a:endParaRPr>
          </a:p>
        </p:txBody>
      </p:sp>
      <p:sp>
        <p:nvSpPr>
          <p:cNvPr id="1764" name="CustomShape 3"/>
          <p:cNvSpPr/>
          <p:nvPr/>
        </p:nvSpPr>
        <p:spPr>
          <a:xfrm>
            <a:off x="324000" y="615240"/>
            <a:ext cx="7375320" cy="4968000"/>
          </a:xfrm>
          <a:prstGeom prst="rect">
            <a:avLst/>
          </a:prstGeom>
          <a:noFill/>
          <a:ln w="0">
            <a:noFill/>
          </a:ln>
        </p:spPr>
        <p:style>
          <a:lnRef idx="0"/>
          <a:fillRef idx="0"/>
          <a:effectRef idx="0"/>
          <a:fontRef idx="minor"/>
        </p:style>
        <p:txBody>
          <a:bodyPr lIns="90000" rIns="90000" tIns="45000" bIns="45000" anchor="ctr">
            <a:spAutoFit/>
          </a:bodyPr>
          <a:p>
            <a:pPr marL="457200" indent="-456120">
              <a:lnSpc>
                <a:spcPct val="100000"/>
              </a:lnSpc>
              <a:buNone/>
              <a:tabLst>
                <a:tab algn="l" pos="0"/>
              </a:tabLst>
            </a:pPr>
            <a:r>
              <a:rPr b="0" lang="es-ES" sz="2000" spc="-1" strike="noStrike">
                <a:solidFill>
                  <a:srgbClr val="ffffff"/>
                </a:solidFill>
                <a:latin typeface="Righteous"/>
                <a:ea typeface="Arial"/>
              </a:rPr>
              <a:t>8 créditos ECTS</a:t>
            </a:r>
            <a:endParaRPr b="0" lang="en-US" sz="2000" spc="-1" strike="noStrike">
              <a:latin typeface="Arial"/>
            </a:endParaRPr>
          </a:p>
          <a:p>
            <a:pPr marL="457200" indent="-456120">
              <a:lnSpc>
                <a:spcPct val="100000"/>
              </a:lnSpc>
              <a:buNone/>
              <a:tabLst>
                <a:tab algn="l" pos="0"/>
              </a:tabLst>
            </a:pPr>
            <a:r>
              <a:rPr b="0" lang="es-ES" sz="2000" spc="-1" strike="noStrike" u="sng">
                <a:solidFill>
                  <a:srgbClr val="ffffff"/>
                </a:solidFill>
                <a:uFillTx/>
                <a:latin typeface="Righteous"/>
                <a:ea typeface="Arial"/>
              </a:rPr>
              <a:t>Lectivas</a:t>
            </a:r>
            <a:endParaRPr b="0" lang="en-US" sz="2000" spc="-1" strike="noStrike">
              <a:latin typeface="Arial"/>
            </a:endParaRPr>
          </a:p>
          <a:p>
            <a:pPr marL="457200" indent="-456120">
              <a:lnSpc>
                <a:spcPct val="100000"/>
              </a:lnSpc>
              <a:buNone/>
              <a:tabLst>
                <a:tab algn="l" pos="0"/>
              </a:tabLst>
            </a:pPr>
            <a:endParaRPr b="0" lang="en-US" sz="2000" spc="-1" strike="noStrike">
              <a:latin typeface="Arial"/>
            </a:endParaRPr>
          </a:p>
          <a:p>
            <a:pPr marL="343080" indent="-342000">
              <a:lnSpc>
                <a:spcPct val="100000"/>
              </a:lnSpc>
              <a:buClr>
                <a:srgbClr val="c4e0e4"/>
              </a:buClr>
              <a:buFont typeface="Arial"/>
              <a:buChar char="•"/>
              <a:tabLst>
                <a:tab algn="l" pos="0"/>
              </a:tabLst>
            </a:pPr>
            <a:r>
              <a:rPr b="0" lang="es-ES" sz="2000" spc="-1" strike="noStrike">
                <a:solidFill>
                  <a:srgbClr val="ffffff"/>
                </a:solidFill>
                <a:latin typeface="Righteous"/>
                <a:ea typeface="Arial"/>
              </a:rPr>
              <a:t>Librerías: MapBox GL, Kepler GL.</a:t>
            </a:r>
            <a:endParaRPr b="0" lang="en-US" sz="2000" spc="-1" strike="noStrike">
              <a:latin typeface="Arial"/>
            </a:endParaRPr>
          </a:p>
          <a:p>
            <a:pPr marL="343080" indent="-342000">
              <a:lnSpc>
                <a:spcPct val="100000"/>
              </a:lnSpc>
              <a:buClr>
                <a:srgbClr val="c4e0e4"/>
              </a:buClr>
              <a:buFont typeface="Arial"/>
              <a:buChar char="•"/>
              <a:tabLst>
                <a:tab algn="l" pos="0"/>
              </a:tabLst>
            </a:pPr>
            <a:r>
              <a:rPr b="0" lang="es-ES" sz="2000" spc="-1" strike="noStrike">
                <a:solidFill>
                  <a:srgbClr val="ffffff"/>
                </a:solidFill>
                <a:latin typeface="Righteous"/>
                <a:ea typeface="Arial"/>
              </a:rPr>
              <a:t>Herramientas: GitHub, MapBox Studio, Medium.</a:t>
            </a:r>
            <a:endParaRPr b="0" lang="en-US" sz="2000" spc="-1" strike="noStrike">
              <a:latin typeface="Arial"/>
            </a:endParaRPr>
          </a:p>
          <a:p>
            <a:pPr marL="457200" indent="-456120">
              <a:lnSpc>
                <a:spcPct val="100000"/>
              </a:lnSpc>
              <a:buClr>
                <a:srgbClr val="c4e0e4"/>
              </a:buClr>
              <a:buFont typeface="Arial"/>
              <a:buChar char="•"/>
              <a:tabLst>
                <a:tab algn="l" pos="0"/>
              </a:tabLst>
            </a:pPr>
            <a:r>
              <a:rPr b="0" lang="es-ES" sz="2000" spc="-1" strike="noStrike">
                <a:solidFill>
                  <a:srgbClr val="ffffff"/>
                </a:solidFill>
                <a:latin typeface="Righteous"/>
                <a:ea typeface="Arial"/>
              </a:rPr>
              <a:t>Funcionamiento de las aplicaciones y prácticas dirigidas</a:t>
            </a:r>
            <a:endParaRPr b="0" lang="en-US" sz="2000" spc="-1" strike="noStrike">
              <a:latin typeface="Arial"/>
            </a:endParaRPr>
          </a:p>
          <a:p>
            <a:pPr marL="457200" indent="-456120">
              <a:lnSpc>
                <a:spcPct val="100000"/>
              </a:lnSpc>
              <a:buNone/>
              <a:tabLst>
                <a:tab algn="l" pos="0"/>
              </a:tabLst>
            </a:pPr>
            <a:endParaRPr b="0" lang="en-US" sz="2000" spc="-1" strike="noStrike">
              <a:latin typeface="Arial"/>
            </a:endParaRPr>
          </a:p>
          <a:p>
            <a:pPr marL="457200" indent="-456120">
              <a:lnSpc>
                <a:spcPct val="100000"/>
              </a:lnSpc>
              <a:buNone/>
              <a:tabLst>
                <a:tab algn="l" pos="0"/>
              </a:tabLst>
            </a:pPr>
            <a:r>
              <a:rPr b="0" lang="es-ES" sz="2000" spc="-1" strike="noStrike" u="sng">
                <a:solidFill>
                  <a:srgbClr val="ffffff"/>
                </a:solidFill>
                <a:uFillTx/>
                <a:latin typeface="Righteous"/>
                <a:ea typeface="Arial"/>
              </a:rPr>
              <a:t>Actividades no dirigidas </a:t>
            </a:r>
            <a:endParaRPr b="0" lang="en-US" sz="2000" spc="-1" strike="noStrike">
              <a:latin typeface="Arial"/>
            </a:endParaRPr>
          </a:p>
          <a:p>
            <a:pPr marL="457200" indent="-456120">
              <a:lnSpc>
                <a:spcPct val="100000"/>
              </a:lnSpc>
              <a:buNone/>
              <a:tabLst>
                <a:tab algn="l" pos="0"/>
              </a:tabLst>
            </a:pPr>
            <a:endParaRPr b="0" lang="en-US" sz="2000" spc="-1" strike="noStrike">
              <a:latin typeface="Arial"/>
            </a:endParaRPr>
          </a:p>
          <a:p>
            <a:pPr marL="343080" indent="-342000">
              <a:lnSpc>
                <a:spcPct val="100000"/>
              </a:lnSpc>
              <a:buClr>
                <a:srgbClr val="c4e0e4"/>
              </a:buClr>
              <a:buFont typeface="Arial"/>
              <a:buChar char="•"/>
              <a:tabLst>
                <a:tab algn="l" pos="0"/>
              </a:tabLst>
            </a:pPr>
            <a:r>
              <a:rPr b="0" lang="es-ES" sz="2000" spc="-1" strike="noStrike">
                <a:solidFill>
                  <a:srgbClr val="ffffff"/>
                </a:solidFill>
                <a:latin typeface="Righteous"/>
                <a:ea typeface="Arial"/>
              </a:rPr>
              <a:t>Trabajo personal.</a:t>
            </a:r>
            <a:endParaRPr b="0" lang="en-US" sz="2000" spc="-1" strike="noStrike">
              <a:latin typeface="Arial"/>
            </a:endParaRPr>
          </a:p>
          <a:p>
            <a:pPr marL="343080" indent="-342000">
              <a:lnSpc>
                <a:spcPct val="100000"/>
              </a:lnSpc>
              <a:buClr>
                <a:srgbClr val="c4e0e4"/>
              </a:buClr>
              <a:buFont typeface="Arial"/>
              <a:buChar char="•"/>
              <a:tabLst>
                <a:tab algn="l" pos="0"/>
              </a:tabLst>
            </a:pPr>
            <a:r>
              <a:rPr b="0" lang="es-ES" sz="2000" spc="-1" strike="noStrike">
                <a:solidFill>
                  <a:srgbClr val="ffffff"/>
                </a:solidFill>
                <a:latin typeface="Righteous"/>
                <a:ea typeface="Arial"/>
              </a:rPr>
              <a:t>Repaso de lo aprendido en clase.</a:t>
            </a:r>
            <a:endParaRPr b="0" lang="en-US" sz="2000" spc="-1" strike="noStrike">
              <a:latin typeface="Arial"/>
            </a:endParaRPr>
          </a:p>
          <a:p>
            <a:pPr marL="343080" indent="-342000">
              <a:lnSpc>
                <a:spcPct val="100000"/>
              </a:lnSpc>
              <a:buClr>
                <a:srgbClr val="c4e0e4"/>
              </a:buClr>
              <a:buFont typeface="Arial"/>
              <a:buChar char="•"/>
              <a:tabLst>
                <a:tab algn="l" pos="0"/>
              </a:tabLst>
            </a:pPr>
            <a:r>
              <a:rPr b="0" lang="es-ES" sz="2000" spc="-1" strike="noStrike">
                <a:solidFill>
                  <a:srgbClr val="ffffff"/>
                </a:solidFill>
                <a:latin typeface="Righteous"/>
                <a:ea typeface="Arial"/>
              </a:rPr>
              <a:t>Prácticas para consolidar conocimientos.</a:t>
            </a:r>
            <a:endParaRPr b="0" lang="en-US" sz="2000" spc="-1" strike="noStrike">
              <a:latin typeface="Arial"/>
            </a:endParaRPr>
          </a:p>
          <a:p>
            <a:pPr marL="343080" indent="-342000">
              <a:lnSpc>
                <a:spcPct val="100000"/>
              </a:lnSpc>
              <a:buClr>
                <a:srgbClr val="c4e0e4"/>
              </a:buClr>
              <a:buFont typeface="Arial"/>
              <a:buChar char="•"/>
              <a:tabLst>
                <a:tab algn="l" pos="0"/>
              </a:tabLst>
            </a:pPr>
            <a:r>
              <a:rPr b="0" lang="es-ES" sz="2000" spc="-1" strike="noStrike">
                <a:solidFill>
                  <a:srgbClr val="ffffff"/>
                </a:solidFill>
                <a:latin typeface="Righteous"/>
                <a:ea typeface="Arial"/>
              </a:rPr>
              <a:t>Talleres y prácticas obligatorias.</a:t>
            </a:r>
            <a:endParaRPr b="0" lang="en-US" sz="2000" spc="-1" strike="noStrike">
              <a:latin typeface="Arial"/>
            </a:endParaRPr>
          </a:p>
          <a:p>
            <a:pPr marL="343080" indent="-342000">
              <a:lnSpc>
                <a:spcPct val="100000"/>
              </a:lnSpc>
              <a:buClr>
                <a:srgbClr val="c4e0e4"/>
              </a:buClr>
              <a:buFont typeface="Arial"/>
              <a:buChar char="•"/>
              <a:tabLst>
                <a:tab algn="l" pos="0"/>
              </a:tabLst>
            </a:pPr>
            <a:r>
              <a:rPr b="0" lang="es-ES" sz="2000" spc="-1" strike="noStrike">
                <a:solidFill>
                  <a:srgbClr val="ffffff"/>
                </a:solidFill>
                <a:latin typeface="Righteous"/>
                <a:ea typeface="Arial"/>
              </a:rPr>
              <a:t>Completar las prácticas dirigidas iniciadas en clase.</a:t>
            </a:r>
            <a:endParaRPr b="0" lang="en-US" sz="2000" spc="-1" strike="noStrike">
              <a:latin typeface="Arial"/>
            </a:endParaRPr>
          </a:p>
          <a:p>
            <a:pPr marL="457200" indent="-456120">
              <a:lnSpc>
                <a:spcPct val="100000"/>
              </a:lnSpc>
              <a:buNone/>
              <a:tabLst>
                <a:tab algn="l" pos="0"/>
              </a:tabLst>
            </a:pPr>
            <a:endParaRPr b="0" lang="en-US" sz="2000" spc="-1" strike="noStrike">
              <a:latin typeface="Arial"/>
            </a:endParaRPr>
          </a:p>
        </p:txBody>
      </p:sp>
      <p:grpSp>
        <p:nvGrpSpPr>
          <p:cNvPr id="1765" name="Group 4"/>
          <p:cNvGrpSpPr/>
          <p:nvPr/>
        </p:nvGrpSpPr>
        <p:grpSpPr>
          <a:xfrm>
            <a:off x="6804360" y="540360"/>
            <a:ext cx="1600200" cy="1203840"/>
            <a:chOff x="6804360" y="540360"/>
            <a:chExt cx="1600200" cy="1203840"/>
          </a:xfrm>
        </p:grpSpPr>
        <p:sp>
          <p:nvSpPr>
            <p:cNvPr id="1766" name="CustomShape 5"/>
            <p:cNvSpPr/>
            <p:nvPr/>
          </p:nvSpPr>
          <p:spPr>
            <a:xfrm>
              <a:off x="7713000" y="1141560"/>
              <a:ext cx="605520" cy="524160"/>
            </a:xfrm>
            <a:custGeom>
              <a:avLst/>
              <a:gdLst/>
              <a:ahLst/>
              <a:rect l="l" t="t" r="r" b="b"/>
              <a:pathLst>
                <a:path w="24287" h="21035">
                  <a:moveTo>
                    <a:pt x="6080" y="21034"/>
                  </a:moveTo>
                  <a:lnTo>
                    <a:pt x="0" y="10518"/>
                  </a:lnTo>
                  <a:lnTo>
                    <a:pt x="6080" y="1"/>
                  </a:lnTo>
                  <a:lnTo>
                    <a:pt x="18207" y="1"/>
                  </a:lnTo>
                  <a:lnTo>
                    <a:pt x="24287" y="10518"/>
                  </a:lnTo>
                  <a:lnTo>
                    <a:pt x="18207" y="21034"/>
                  </a:lnTo>
                  <a:close/>
                </a:path>
              </a:pathLst>
            </a:custGeom>
            <a:solidFill>
              <a:schemeClr val="tx2"/>
            </a:solidFill>
            <a:ln cap="rnd" w="23400">
              <a:solidFill>
                <a:srgbClr val="90b4be"/>
              </a:solidFill>
              <a:round/>
            </a:ln>
          </p:spPr>
          <p:style>
            <a:lnRef idx="0"/>
            <a:fillRef idx="0"/>
            <a:effectRef idx="0"/>
            <a:fontRef idx="minor"/>
          </p:style>
        </p:sp>
        <p:sp>
          <p:nvSpPr>
            <p:cNvPr id="1767" name="CustomShape 6"/>
            <p:cNvSpPr/>
            <p:nvPr/>
          </p:nvSpPr>
          <p:spPr>
            <a:xfrm>
              <a:off x="7256520" y="883800"/>
              <a:ext cx="605520" cy="524160"/>
            </a:xfrm>
            <a:custGeom>
              <a:avLst/>
              <a:gdLst/>
              <a:ahLst/>
              <a:rect l="l" t="t" r="r" b="b"/>
              <a:pathLst>
                <a:path w="24287" h="21035">
                  <a:moveTo>
                    <a:pt x="6080" y="21034"/>
                  </a:moveTo>
                  <a:lnTo>
                    <a:pt x="1" y="10517"/>
                  </a:lnTo>
                  <a:lnTo>
                    <a:pt x="6080" y="1"/>
                  </a:lnTo>
                  <a:lnTo>
                    <a:pt x="18208" y="1"/>
                  </a:lnTo>
                  <a:lnTo>
                    <a:pt x="24287" y="10517"/>
                  </a:lnTo>
                  <a:lnTo>
                    <a:pt x="18208" y="21034"/>
                  </a:lnTo>
                  <a:close/>
                </a:path>
              </a:pathLst>
            </a:custGeom>
            <a:solidFill>
              <a:schemeClr val="tx2"/>
            </a:solidFill>
            <a:ln cap="rnd" w="23400">
              <a:solidFill>
                <a:srgbClr val="90b4be"/>
              </a:solidFill>
              <a:round/>
            </a:ln>
          </p:spPr>
          <p:style>
            <a:lnRef idx="0"/>
            <a:fillRef idx="0"/>
            <a:effectRef idx="0"/>
            <a:fontRef idx="minor"/>
          </p:style>
        </p:sp>
        <p:sp>
          <p:nvSpPr>
            <p:cNvPr id="1768" name="CustomShape 7"/>
            <p:cNvSpPr/>
            <p:nvPr/>
          </p:nvSpPr>
          <p:spPr>
            <a:xfrm>
              <a:off x="7711560" y="614160"/>
              <a:ext cx="605520" cy="524160"/>
            </a:xfrm>
            <a:custGeom>
              <a:avLst/>
              <a:gdLst/>
              <a:ahLst/>
              <a:rect l="l" t="t" r="r" b="b"/>
              <a:pathLst>
                <a:path w="24287" h="21034">
                  <a:moveTo>
                    <a:pt x="6080" y="21034"/>
                  </a:moveTo>
                  <a:lnTo>
                    <a:pt x="1" y="10517"/>
                  </a:lnTo>
                  <a:lnTo>
                    <a:pt x="6080" y="0"/>
                  </a:lnTo>
                  <a:lnTo>
                    <a:pt x="18208" y="0"/>
                  </a:lnTo>
                  <a:lnTo>
                    <a:pt x="24287" y="10517"/>
                  </a:lnTo>
                  <a:lnTo>
                    <a:pt x="18208" y="21034"/>
                  </a:lnTo>
                  <a:close/>
                </a:path>
              </a:pathLst>
            </a:custGeom>
            <a:solidFill>
              <a:schemeClr val="tx2"/>
            </a:solidFill>
            <a:ln cap="rnd" w="23400">
              <a:solidFill>
                <a:srgbClr val="90b4be"/>
              </a:solidFill>
              <a:round/>
            </a:ln>
          </p:spPr>
          <p:style>
            <a:lnRef idx="0"/>
            <a:fillRef idx="0"/>
            <a:effectRef idx="0"/>
            <a:fontRef idx="minor"/>
          </p:style>
        </p:sp>
        <p:sp>
          <p:nvSpPr>
            <p:cNvPr id="1769" name="CustomShape 8"/>
            <p:cNvSpPr/>
            <p:nvPr/>
          </p:nvSpPr>
          <p:spPr>
            <a:xfrm>
              <a:off x="6804360" y="614160"/>
              <a:ext cx="605520" cy="524160"/>
            </a:xfrm>
            <a:custGeom>
              <a:avLst/>
              <a:gdLst/>
              <a:ahLst/>
              <a:rect l="l" t="t" r="r" b="b"/>
              <a:pathLst>
                <a:path w="24287" h="21034">
                  <a:moveTo>
                    <a:pt x="6079" y="21034"/>
                  </a:moveTo>
                  <a:lnTo>
                    <a:pt x="0" y="10517"/>
                  </a:lnTo>
                  <a:lnTo>
                    <a:pt x="6079" y="0"/>
                  </a:lnTo>
                  <a:lnTo>
                    <a:pt x="18207" y="0"/>
                  </a:lnTo>
                  <a:lnTo>
                    <a:pt x="24286" y="10517"/>
                  </a:lnTo>
                  <a:lnTo>
                    <a:pt x="18207" y="21034"/>
                  </a:lnTo>
                  <a:close/>
                </a:path>
              </a:pathLst>
            </a:custGeom>
            <a:solidFill>
              <a:schemeClr val="tx2"/>
            </a:solidFill>
            <a:ln cap="rnd" w="23400">
              <a:solidFill>
                <a:srgbClr val="90b4be"/>
              </a:solidFill>
              <a:round/>
            </a:ln>
          </p:spPr>
          <p:style>
            <a:lnRef idx="0"/>
            <a:fillRef idx="0"/>
            <a:effectRef idx="0"/>
            <a:fontRef idx="minor"/>
          </p:style>
        </p:sp>
        <p:sp>
          <p:nvSpPr>
            <p:cNvPr id="1770" name="CustomShape 9"/>
            <p:cNvSpPr/>
            <p:nvPr/>
          </p:nvSpPr>
          <p:spPr>
            <a:xfrm>
              <a:off x="6868800" y="540360"/>
              <a:ext cx="176040" cy="163800"/>
            </a:xfrm>
            <a:custGeom>
              <a:avLst/>
              <a:gdLst/>
              <a:ahLst/>
              <a:rect l="l" t="t" r="r" b="b"/>
              <a:pathLst>
                <a:path w="7114" h="6621">
                  <a:moveTo>
                    <a:pt x="3592" y="1"/>
                  </a:moveTo>
                  <a:cubicBezTo>
                    <a:pt x="1977" y="1"/>
                    <a:pt x="580" y="1154"/>
                    <a:pt x="305" y="2805"/>
                  </a:cubicBezTo>
                  <a:cubicBezTo>
                    <a:pt x="1" y="4599"/>
                    <a:pt x="1247" y="6301"/>
                    <a:pt x="3040" y="6574"/>
                  </a:cubicBezTo>
                  <a:cubicBezTo>
                    <a:pt x="3225" y="6606"/>
                    <a:pt x="3409" y="6621"/>
                    <a:pt x="3591" y="6621"/>
                  </a:cubicBezTo>
                  <a:cubicBezTo>
                    <a:pt x="5170" y="6621"/>
                    <a:pt x="6567" y="5474"/>
                    <a:pt x="6840" y="3839"/>
                  </a:cubicBezTo>
                  <a:cubicBezTo>
                    <a:pt x="7113" y="2045"/>
                    <a:pt x="5898" y="343"/>
                    <a:pt x="4104" y="39"/>
                  </a:cubicBezTo>
                  <a:cubicBezTo>
                    <a:pt x="3932" y="13"/>
                    <a:pt x="3761" y="1"/>
                    <a:pt x="3592" y="1"/>
                  </a:cubicBezTo>
                  <a:close/>
                </a:path>
              </a:pathLst>
            </a:custGeom>
            <a:solidFill>
              <a:schemeClr val="tx2"/>
            </a:solidFill>
            <a:ln w="0">
              <a:solidFill>
                <a:srgbClr val="90b4be"/>
              </a:solidFill>
            </a:ln>
          </p:spPr>
          <p:style>
            <a:lnRef idx="0"/>
            <a:fillRef idx="0"/>
            <a:effectRef idx="0"/>
            <a:fontRef idx="minor"/>
          </p:style>
        </p:sp>
        <p:sp>
          <p:nvSpPr>
            <p:cNvPr id="1771" name="CustomShape 10"/>
            <p:cNvSpPr/>
            <p:nvPr/>
          </p:nvSpPr>
          <p:spPr>
            <a:xfrm>
              <a:off x="8074080" y="1580400"/>
              <a:ext cx="176040" cy="163800"/>
            </a:xfrm>
            <a:custGeom>
              <a:avLst/>
              <a:gdLst/>
              <a:ahLst/>
              <a:rect l="l" t="t" r="r" b="b"/>
              <a:pathLst>
                <a:path w="7113" h="6621">
                  <a:moveTo>
                    <a:pt x="3544" y="0"/>
                  </a:moveTo>
                  <a:cubicBezTo>
                    <a:pt x="1944" y="0"/>
                    <a:pt x="550" y="1147"/>
                    <a:pt x="304" y="2782"/>
                  </a:cubicBezTo>
                  <a:cubicBezTo>
                    <a:pt x="0" y="4576"/>
                    <a:pt x="1247" y="6278"/>
                    <a:pt x="3040" y="6582"/>
                  </a:cubicBezTo>
                  <a:cubicBezTo>
                    <a:pt x="3209" y="6608"/>
                    <a:pt x="3378" y="6620"/>
                    <a:pt x="3545" y="6620"/>
                  </a:cubicBezTo>
                  <a:cubicBezTo>
                    <a:pt x="5142" y="6620"/>
                    <a:pt x="6564" y="5467"/>
                    <a:pt x="6839" y="3816"/>
                  </a:cubicBezTo>
                  <a:cubicBezTo>
                    <a:pt x="7113" y="2022"/>
                    <a:pt x="5897" y="320"/>
                    <a:pt x="4104" y="47"/>
                  </a:cubicBezTo>
                  <a:cubicBezTo>
                    <a:pt x="3916" y="15"/>
                    <a:pt x="3729" y="0"/>
                    <a:pt x="3544" y="0"/>
                  </a:cubicBezTo>
                  <a:close/>
                </a:path>
              </a:pathLst>
            </a:custGeom>
            <a:solidFill>
              <a:schemeClr val="tx2"/>
            </a:solidFill>
            <a:ln w="0">
              <a:solidFill>
                <a:srgbClr val="90b4be"/>
              </a:solidFill>
            </a:ln>
          </p:spPr>
          <p:style>
            <a:lnRef idx="0"/>
            <a:fillRef idx="0"/>
            <a:effectRef idx="0"/>
            <a:fontRef idx="minor"/>
          </p:style>
        </p:sp>
        <p:sp>
          <p:nvSpPr>
            <p:cNvPr id="1772" name="CustomShape 11"/>
            <p:cNvSpPr/>
            <p:nvPr/>
          </p:nvSpPr>
          <p:spPr>
            <a:xfrm>
              <a:off x="7767720" y="1063440"/>
              <a:ext cx="180000" cy="163800"/>
            </a:xfrm>
            <a:custGeom>
              <a:avLst/>
              <a:gdLst/>
              <a:ahLst/>
              <a:rect l="l" t="t" r="r" b="b"/>
              <a:pathLst>
                <a:path w="7266" h="6619">
                  <a:moveTo>
                    <a:pt x="3637" y="0"/>
                  </a:moveTo>
                  <a:cubicBezTo>
                    <a:pt x="2790" y="0"/>
                    <a:pt x="1946" y="319"/>
                    <a:pt x="1308" y="958"/>
                  </a:cubicBezTo>
                  <a:cubicBezTo>
                    <a:pt x="1" y="2265"/>
                    <a:pt x="1" y="4362"/>
                    <a:pt x="1308" y="5639"/>
                  </a:cubicBezTo>
                  <a:cubicBezTo>
                    <a:pt x="1946" y="6292"/>
                    <a:pt x="2790" y="6619"/>
                    <a:pt x="3637" y="6619"/>
                  </a:cubicBezTo>
                  <a:cubicBezTo>
                    <a:pt x="4484" y="6619"/>
                    <a:pt x="5335" y="6292"/>
                    <a:pt x="5989" y="5639"/>
                  </a:cubicBezTo>
                  <a:cubicBezTo>
                    <a:pt x="7265" y="4362"/>
                    <a:pt x="7265" y="2265"/>
                    <a:pt x="5989" y="958"/>
                  </a:cubicBezTo>
                  <a:cubicBezTo>
                    <a:pt x="5335" y="319"/>
                    <a:pt x="4484" y="0"/>
                    <a:pt x="3637" y="0"/>
                  </a:cubicBezTo>
                  <a:close/>
                </a:path>
              </a:pathLst>
            </a:custGeom>
            <a:solidFill>
              <a:schemeClr val="tx2"/>
            </a:solidFill>
            <a:ln w="0">
              <a:solidFill>
                <a:srgbClr val="90b4be"/>
              </a:solidFill>
            </a:ln>
          </p:spPr>
          <p:style>
            <a:lnRef idx="0"/>
            <a:fillRef idx="0"/>
            <a:effectRef idx="0"/>
            <a:fontRef idx="minor"/>
          </p:style>
        </p:sp>
        <p:sp>
          <p:nvSpPr>
            <p:cNvPr id="1773" name="CustomShape 12"/>
            <p:cNvSpPr/>
            <p:nvPr/>
          </p:nvSpPr>
          <p:spPr>
            <a:xfrm>
              <a:off x="8224560" y="792000"/>
              <a:ext cx="180000" cy="163800"/>
            </a:xfrm>
            <a:custGeom>
              <a:avLst/>
              <a:gdLst/>
              <a:ahLst/>
              <a:rect l="l" t="t" r="r" b="b"/>
              <a:pathLst>
                <a:path w="7266" h="6627">
                  <a:moveTo>
                    <a:pt x="3641" y="1"/>
                  </a:moveTo>
                  <a:cubicBezTo>
                    <a:pt x="2129" y="1"/>
                    <a:pt x="765" y="1043"/>
                    <a:pt x="426" y="2553"/>
                  </a:cubicBezTo>
                  <a:cubicBezTo>
                    <a:pt x="1" y="4346"/>
                    <a:pt x="1095" y="6109"/>
                    <a:pt x="2888" y="6535"/>
                  </a:cubicBezTo>
                  <a:cubicBezTo>
                    <a:pt x="3145" y="6597"/>
                    <a:pt x="3403" y="6627"/>
                    <a:pt x="3657" y="6627"/>
                  </a:cubicBezTo>
                  <a:cubicBezTo>
                    <a:pt x="5145" y="6627"/>
                    <a:pt x="6507" y="5605"/>
                    <a:pt x="6870" y="4073"/>
                  </a:cubicBezTo>
                  <a:cubicBezTo>
                    <a:pt x="7265" y="2279"/>
                    <a:pt x="6171" y="516"/>
                    <a:pt x="4408" y="91"/>
                  </a:cubicBezTo>
                  <a:cubicBezTo>
                    <a:pt x="4151" y="30"/>
                    <a:pt x="3894" y="1"/>
                    <a:pt x="3641" y="1"/>
                  </a:cubicBezTo>
                  <a:close/>
                </a:path>
              </a:pathLst>
            </a:custGeom>
            <a:solidFill>
              <a:schemeClr val="tx2"/>
            </a:solidFill>
            <a:ln w="0">
              <a:solidFill>
                <a:srgbClr val="90b4be"/>
              </a:solidFill>
            </a:ln>
          </p:spPr>
          <p:style>
            <a:lnRef idx="0"/>
            <a:fillRef idx="0"/>
            <a:effectRef idx="0"/>
            <a:fontRef idx="minor"/>
          </p:style>
        </p:sp>
        <p:sp>
          <p:nvSpPr>
            <p:cNvPr id="1774" name="CustomShape 13"/>
            <p:cNvSpPr/>
            <p:nvPr/>
          </p:nvSpPr>
          <p:spPr>
            <a:xfrm>
              <a:off x="7171920" y="1056960"/>
              <a:ext cx="180000" cy="163800"/>
            </a:xfrm>
            <a:custGeom>
              <a:avLst/>
              <a:gdLst/>
              <a:ahLst/>
              <a:rect l="l" t="t" r="r" b="b"/>
              <a:pathLst>
                <a:path w="7266" h="6619">
                  <a:moveTo>
                    <a:pt x="3629" y="0"/>
                  </a:moveTo>
                  <a:cubicBezTo>
                    <a:pt x="2782" y="0"/>
                    <a:pt x="1931" y="327"/>
                    <a:pt x="1277" y="980"/>
                  </a:cubicBezTo>
                  <a:cubicBezTo>
                    <a:pt x="1" y="2257"/>
                    <a:pt x="1" y="4354"/>
                    <a:pt x="1277" y="5661"/>
                  </a:cubicBezTo>
                  <a:cubicBezTo>
                    <a:pt x="1931" y="6300"/>
                    <a:pt x="2782" y="6619"/>
                    <a:pt x="3629" y="6619"/>
                  </a:cubicBezTo>
                  <a:cubicBezTo>
                    <a:pt x="4476" y="6619"/>
                    <a:pt x="5320" y="6300"/>
                    <a:pt x="5958" y="5661"/>
                  </a:cubicBezTo>
                  <a:cubicBezTo>
                    <a:pt x="7265" y="4354"/>
                    <a:pt x="7265" y="2257"/>
                    <a:pt x="5958" y="980"/>
                  </a:cubicBezTo>
                  <a:cubicBezTo>
                    <a:pt x="5320" y="327"/>
                    <a:pt x="4476" y="0"/>
                    <a:pt x="3629" y="0"/>
                  </a:cubicBezTo>
                  <a:close/>
                </a:path>
              </a:pathLst>
            </a:custGeom>
            <a:solidFill>
              <a:schemeClr val="tx2"/>
            </a:solidFill>
            <a:ln w="0">
              <a:solidFill>
                <a:srgbClr val="90b4be"/>
              </a:solid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4" name="CustomShape 1"/>
          <p:cNvSpPr/>
          <p:nvPr/>
        </p:nvSpPr>
        <p:spPr>
          <a:xfrm>
            <a:off x="289800" y="1110960"/>
            <a:ext cx="9033120" cy="336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2400" spc="-1" strike="noStrike">
                <a:solidFill>
                  <a:srgbClr val="ffffff"/>
                </a:solidFill>
                <a:latin typeface="Righteous"/>
                <a:ea typeface="Arial"/>
              </a:rPr>
              <a:t>Tipos de Respuestas HTTP- GET</a:t>
            </a:r>
            <a:endParaRPr b="0" lang="en-US" sz="2400" spc="-1" strike="noStrike">
              <a:latin typeface="Arial"/>
            </a:endParaRPr>
          </a:p>
        </p:txBody>
      </p:sp>
      <p:grpSp>
        <p:nvGrpSpPr>
          <p:cNvPr id="3405" name="Group 2"/>
          <p:cNvGrpSpPr/>
          <p:nvPr/>
        </p:nvGrpSpPr>
        <p:grpSpPr>
          <a:xfrm>
            <a:off x="7306560" y="259200"/>
            <a:ext cx="1243080" cy="634320"/>
            <a:chOff x="7306560" y="259200"/>
            <a:chExt cx="1243080" cy="634320"/>
          </a:xfrm>
        </p:grpSpPr>
        <p:grpSp>
          <p:nvGrpSpPr>
            <p:cNvPr id="3406" name="Group 3"/>
            <p:cNvGrpSpPr/>
            <p:nvPr/>
          </p:nvGrpSpPr>
          <p:grpSpPr>
            <a:xfrm>
              <a:off x="7306560" y="259200"/>
              <a:ext cx="1243080" cy="634320"/>
              <a:chOff x="7306560" y="259200"/>
              <a:chExt cx="1243080" cy="634320"/>
            </a:xfrm>
          </p:grpSpPr>
          <p:sp>
            <p:nvSpPr>
              <p:cNvPr id="3407" name="CustomShape 4"/>
              <p:cNvSpPr/>
              <p:nvPr/>
            </p:nvSpPr>
            <p:spPr>
              <a:xfrm>
                <a:off x="7374600" y="365040"/>
                <a:ext cx="1109160" cy="528480"/>
              </a:xfrm>
              <a:custGeom>
                <a:avLst/>
                <a:gdLst/>
                <a:ahLst/>
                <a:rect l="l" t="t" r="r" b="b"/>
                <a:pathLst>
                  <a:path w="66087" h="3302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w="0">
                <a:noFill/>
              </a:ln>
            </p:spPr>
            <p:style>
              <a:lnRef idx="0"/>
              <a:fillRef idx="0"/>
              <a:effectRef idx="0"/>
              <a:fontRef idx="minor"/>
            </p:style>
          </p:sp>
          <p:sp>
            <p:nvSpPr>
              <p:cNvPr id="3408" name="CustomShape 5"/>
              <p:cNvSpPr/>
              <p:nvPr/>
            </p:nvSpPr>
            <p:spPr>
              <a:xfrm>
                <a:off x="8164080" y="410400"/>
                <a:ext cx="58320" cy="58320"/>
              </a:xfrm>
              <a:prstGeom prst="ellipse">
                <a:avLst/>
              </a:prstGeom>
              <a:solidFill>
                <a:srgbClr val="869fb2"/>
              </a:solidFill>
              <a:ln w="0">
                <a:noFill/>
              </a:ln>
            </p:spPr>
            <p:style>
              <a:lnRef idx="0"/>
              <a:fillRef idx="0"/>
              <a:effectRef idx="0"/>
              <a:fontRef idx="minor"/>
            </p:style>
          </p:sp>
          <p:sp>
            <p:nvSpPr>
              <p:cNvPr id="3409" name="CustomShape 6"/>
              <p:cNvSpPr/>
              <p:nvPr/>
            </p:nvSpPr>
            <p:spPr>
              <a:xfrm>
                <a:off x="7900200" y="348480"/>
                <a:ext cx="58320" cy="58320"/>
              </a:xfrm>
              <a:prstGeom prst="ellipse">
                <a:avLst/>
              </a:prstGeom>
              <a:solidFill>
                <a:srgbClr val="869fb2"/>
              </a:solidFill>
              <a:ln w="0">
                <a:noFill/>
              </a:ln>
            </p:spPr>
            <p:style>
              <a:lnRef idx="0"/>
              <a:fillRef idx="0"/>
              <a:effectRef idx="0"/>
              <a:fontRef idx="minor"/>
            </p:style>
          </p:sp>
          <p:sp>
            <p:nvSpPr>
              <p:cNvPr id="3410" name="CustomShape 7"/>
              <p:cNvSpPr/>
              <p:nvPr/>
            </p:nvSpPr>
            <p:spPr>
              <a:xfrm>
                <a:off x="8349120" y="572040"/>
                <a:ext cx="58320" cy="58320"/>
              </a:xfrm>
              <a:prstGeom prst="ellipse">
                <a:avLst/>
              </a:prstGeom>
              <a:solidFill>
                <a:srgbClr val="869fb2"/>
              </a:solidFill>
              <a:ln w="0">
                <a:noFill/>
              </a:ln>
            </p:spPr>
            <p:style>
              <a:lnRef idx="0"/>
              <a:fillRef idx="0"/>
              <a:effectRef idx="0"/>
              <a:fontRef idx="minor"/>
            </p:style>
          </p:sp>
          <p:sp>
            <p:nvSpPr>
              <p:cNvPr id="3411" name="CustomShape 8"/>
              <p:cNvSpPr/>
              <p:nvPr/>
            </p:nvSpPr>
            <p:spPr>
              <a:xfrm>
                <a:off x="7629840" y="410400"/>
                <a:ext cx="58320" cy="58320"/>
              </a:xfrm>
              <a:prstGeom prst="ellipse">
                <a:avLst/>
              </a:prstGeom>
              <a:solidFill>
                <a:srgbClr val="869fb2"/>
              </a:solidFill>
              <a:ln w="0">
                <a:noFill/>
              </a:ln>
            </p:spPr>
            <p:style>
              <a:lnRef idx="0"/>
              <a:fillRef idx="0"/>
              <a:effectRef idx="0"/>
              <a:fontRef idx="minor"/>
            </p:style>
          </p:sp>
          <p:sp>
            <p:nvSpPr>
              <p:cNvPr id="3412" name="CustomShape 9"/>
              <p:cNvSpPr/>
              <p:nvPr/>
            </p:nvSpPr>
            <p:spPr>
              <a:xfrm>
                <a:off x="7452360" y="572040"/>
                <a:ext cx="58320" cy="58320"/>
              </a:xfrm>
              <a:prstGeom prst="ellipse">
                <a:avLst/>
              </a:prstGeom>
              <a:solidFill>
                <a:srgbClr val="869fb2"/>
              </a:solidFill>
              <a:ln w="0">
                <a:noFill/>
              </a:ln>
            </p:spPr>
            <p:style>
              <a:lnRef idx="0"/>
              <a:fillRef idx="0"/>
              <a:effectRef idx="0"/>
              <a:fontRef idx="minor"/>
            </p:style>
          </p:sp>
          <p:sp>
            <p:nvSpPr>
              <p:cNvPr id="3413" name="CustomShape 10"/>
              <p:cNvSpPr/>
              <p:nvPr/>
            </p:nvSpPr>
            <p:spPr>
              <a:xfrm flipH="1" rot="5400000">
                <a:off x="7534440" y="287640"/>
                <a:ext cx="61920" cy="183600"/>
              </a:xfrm>
              <a:prstGeom prst="bentConnector2">
                <a:avLst/>
              </a:prstGeom>
              <a:noFill/>
              <a:ln w="19080">
                <a:solidFill>
                  <a:srgbClr val="869fb2"/>
                </a:solidFill>
                <a:round/>
              </a:ln>
            </p:spPr>
            <p:style>
              <a:lnRef idx="0"/>
              <a:fillRef idx="0"/>
              <a:effectRef idx="0"/>
              <a:fontRef idx="minor"/>
            </p:style>
          </p:sp>
          <p:sp>
            <p:nvSpPr>
              <p:cNvPr id="3414" name="CustomShape 11"/>
              <p:cNvSpPr/>
              <p:nvPr/>
            </p:nvSpPr>
            <p:spPr>
              <a:xfrm rot="16200000">
                <a:off x="8248680" y="287280"/>
                <a:ext cx="68400" cy="177840"/>
              </a:xfrm>
              <a:prstGeom prst="bentConnector2">
                <a:avLst/>
              </a:prstGeom>
              <a:noFill/>
              <a:ln w="19080">
                <a:solidFill>
                  <a:srgbClr val="869fb2"/>
                </a:solidFill>
                <a:round/>
              </a:ln>
            </p:spPr>
            <p:style>
              <a:lnRef idx="0"/>
              <a:fillRef idx="0"/>
              <a:effectRef idx="0"/>
              <a:fontRef idx="minor"/>
            </p:style>
          </p:sp>
          <p:sp>
            <p:nvSpPr>
              <p:cNvPr id="3415" name="CustomShape 12"/>
              <p:cNvSpPr/>
              <p:nvPr/>
            </p:nvSpPr>
            <p:spPr>
              <a:xfrm rot="16200000">
                <a:off x="7885800" y="303480"/>
                <a:ext cx="89280" cy="360"/>
              </a:xfrm>
              <a:prstGeom prst="bentConnector3">
                <a:avLst>
                  <a:gd name="adj1" fmla="val 50000"/>
                </a:avLst>
              </a:prstGeom>
              <a:noFill/>
              <a:ln w="19080">
                <a:solidFill>
                  <a:srgbClr val="869fb2"/>
                </a:solidFill>
                <a:round/>
              </a:ln>
            </p:spPr>
            <p:style>
              <a:lnRef idx="0"/>
              <a:fillRef idx="0"/>
              <a:effectRef idx="0"/>
              <a:fontRef idx="minor"/>
            </p:style>
          </p:sp>
          <p:sp>
            <p:nvSpPr>
              <p:cNvPr id="3416" name="CustomShape 13"/>
              <p:cNvSpPr/>
              <p:nvPr/>
            </p:nvSpPr>
            <p:spPr>
              <a:xfrm flipH="1">
                <a:off x="7306200" y="601920"/>
                <a:ext cx="142200" cy="360"/>
              </a:xfrm>
              <a:prstGeom prst="bentConnector3">
                <a:avLst>
                  <a:gd name="adj1" fmla="val 50000"/>
                </a:avLst>
              </a:prstGeom>
              <a:noFill/>
              <a:ln w="19080">
                <a:solidFill>
                  <a:srgbClr val="869fb2"/>
                </a:solidFill>
                <a:round/>
              </a:ln>
            </p:spPr>
            <p:style>
              <a:lnRef idx="0"/>
              <a:fillRef idx="0"/>
              <a:effectRef idx="0"/>
              <a:fontRef idx="minor"/>
            </p:style>
          </p:sp>
          <p:sp>
            <p:nvSpPr>
              <p:cNvPr id="3417" name="CustomShape 14"/>
              <p:cNvSpPr/>
              <p:nvPr/>
            </p:nvSpPr>
            <p:spPr>
              <a:xfrm>
                <a:off x="8409240" y="601920"/>
                <a:ext cx="140400" cy="360"/>
              </a:xfrm>
              <a:prstGeom prst="bentConnector3">
                <a:avLst>
                  <a:gd name="adj1" fmla="val 50000"/>
                </a:avLst>
              </a:prstGeom>
              <a:noFill/>
              <a:ln w="19080">
                <a:solidFill>
                  <a:srgbClr val="869fb2"/>
                </a:solidFill>
                <a:round/>
              </a:ln>
            </p:spPr>
            <p:style>
              <a:lnRef idx="0"/>
              <a:fillRef idx="0"/>
              <a:effectRef idx="0"/>
              <a:fontRef idx="minor"/>
            </p:style>
          </p:sp>
        </p:grpSp>
        <p:grpSp>
          <p:nvGrpSpPr>
            <p:cNvPr id="3418" name="Group 15"/>
            <p:cNvGrpSpPr/>
            <p:nvPr/>
          </p:nvGrpSpPr>
          <p:grpSpPr>
            <a:xfrm>
              <a:off x="7473960" y="477000"/>
              <a:ext cx="927000" cy="416520"/>
              <a:chOff x="7473960" y="477000"/>
              <a:chExt cx="927000" cy="416520"/>
            </a:xfrm>
          </p:grpSpPr>
          <p:sp>
            <p:nvSpPr>
              <p:cNvPr id="3419" name="CustomShape 16"/>
              <p:cNvSpPr/>
              <p:nvPr/>
            </p:nvSpPr>
            <p:spPr>
              <a:xfrm>
                <a:off x="7473960" y="477000"/>
                <a:ext cx="927000" cy="416520"/>
              </a:xfrm>
              <a:custGeom>
                <a:avLst/>
                <a:gdLst/>
                <a:ahLst/>
                <a:rect l="l" t="t" r="r" b="b"/>
                <a:pathLst>
                  <a:path w="27286" h="12285">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bbcc9"/>
              </a:solidFill>
              <a:ln w="0">
                <a:noFill/>
              </a:ln>
            </p:spPr>
            <p:style>
              <a:lnRef idx="0"/>
              <a:fillRef idx="0"/>
              <a:effectRef idx="0"/>
              <a:fontRef idx="minor"/>
            </p:style>
          </p:sp>
          <p:sp>
            <p:nvSpPr>
              <p:cNvPr id="3420" name="CustomShape 17"/>
              <p:cNvSpPr/>
              <p:nvPr/>
            </p:nvSpPr>
            <p:spPr>
              <a:xfrm>
                <a:off x="7511760" y="511200"/>
                <a:ext cx="851400" cy="382320"/>
              </a:xfrm>
              <a:custGeom>
                <a:avLst/>
                <a:gdLst/>
                <a:ahLst/>
                <a:rect l="l" t="t" r="r" b="b"/>
                <a:pathLst>
                  <a:path w="27286" h="12285">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5b7c6"/>
              </a:solidFill>
              <a:ln w="0">
                <a:noFill/>
              </a:ln>
            </p:spPr>
            <p:style>
              <a:lnRef idx="0"/>
              <a:fillRef idx="0"/>
              <a:effectRef idx="0"/>
              <a:fontRef idx="minor"/>
            </p:style>
          </p:sp>
          <p:sp>
            <p:nvSpPr>
              <p:cNvPr id="3421" name="CustomShape 18"/>
              <p:cNvSpPr/>
              <p:nvPr/>
            </p:nvSpPr>
            <p:spPr>
              <a:xfrm>
                <a:off x="7554960" y="550080"/>
                <a:ext cx="765360" cy="343440"/>
              </a:xfrm>
              <a:custGeom>
                <a:avLst/>
                <a:gdLst/>
                <a:ahLst/>
                <a:rect l="l" t="t" r="r" b="b"/>
                <a:pathLst>
                  <a:path w="27286" h="12285">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869fb2"/>
              </a:solidFill>
              <a:ln w="0">
                <a:noFill/>
              </a:ln>
            </p:spPr>
            <p:style>
              <a:lnRef idx="0"/>
              <a:fillRef idx="0"/>
              <a:effectRef idx="0"/>
              <a:fontRef idx="minor"/>
            </p:style>
          </p:sp>
        </p:grpSp>
      </p:grpSp>
      <p:sp>
        <p:nvSpPr>
          <p:cNvPr id="3422" name="CustomShape 19"/>
          <p:cNvSpPr/>
          <p:nvPr/>
        </p:nvSpPr>
        <p:spPr>
          <a:xfrm>
            <a:off x="1200960" y="1957680"/>
            <a:ext cx="7479720" cy="2649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2400" spc="-1" strike="noStrike">
                <a:solidFill>
                  <a:srgbClr val="ffffff"/>
                </a:solidFill>
                <a:latin typeface="Righteous"/>
                <a:ea typeface="Arial"/>
              </a:rPr>
              <a:t>Las APIS NO devuelven HTML</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s-ES" sz="2400" spc="-1" strike="noStrike">
                <a:solidFill>
                  <a:srgbClr val="ffffff"/>
                </a:solidFill>
                <a:latin typeface="Righteous"/>
                <a:ea typeface="Arial"/>
              </a:rPr>
              <a:t>Pueden responder:</a:t>
            </a:r>
            <a:endParaRPr b="0" lang="en-US" sz="2400" spc="-1" strike="noStrike">
              <a:latin typeface="Arial"/>
            </a:endParaRPr>
          </a:p>
          <a:p>
            <a:pPr>
              <a:lnSpc>
                <a:spcPct val="100000"/>
              </a:lnSpc>
              <a:buNone/>
            </a:pPr>
            <a:endParaRPr b="0" lang="en-US" sz="2400" spc="-1" strike="noStrike">
              <a:latin typeface="Arial"/>
            </a:endParaRPr>
          </a:p>
          <a:p>
            <a:pPr marL="343080" indent="-342000">
              <a:lnSpc>
                <a:spcPct val="100000"/>
              </a:lnSpc>
              <a:buClr>
                <a:srgbClr val="bad6d8"/>
              </a:buClr>
              <a:buFont typeface="Wingdings" charset="2"/>
              <a:buChar char=""/>
            </a:pPr>
            <a:r>
              <a:rPr b="0" lang="es-ES" sz="2400" spc="-1" strike="noStrike">
                <a:solidFill>
                  <a:srgbClr val="ffffff"/>
                </a:solidFill>
                <a:latin typeface="Righteous"/>
                <a:ea typeface="Arial"/>
              </a:rPr>
              <a:t>Una Imagen (ex: PNG)</a:t>
            </a:r>
            <a:endParaRPr b="0" lang="en-US" sz="2400" spc="-1" strike="noStrike">
              <a:latin typeface="Arial"/>
            </a:endParaRPr>
          </a:p>
          <a:p>
            <a:pPr marL="343080" indent="-342000">
              <a:lnSpc>
                <a:spcPct val="100000"/>
              </a:lnSpc>
              <a:buClr>
                <a:srgbClr val="bad6d8"/>
              </a:buClr>
              <a:buFont typeface="Wingdings" charset="2"/>
              <a:buChar char=""/>
            </a:pPr>
            <a:r>
              <a:rPr b="0" lang="es-ES" sz="2400" spc="-1" strike="noStrike">
                <a:solidFill>
                  <a:srgbClr val="ffffff"/>
                </a:solidFill>
                <a:latin typeface="Righteous"/>
                <a:ea typeface="Arial"/>
              </a:rPr>
              <a:t>Un Vector  (ex: pbf)</a:t>
            </a:r>
            <a:endParaRPr b="0" lang="en-US" sz="2400" spc="-1" strike="noStrike">
              <a:latin typeface="Arial"/>
            </a:endParaRPr>
          </a:p>
          <a:p>
            <a:pPr marL="343080" indent="-342000">
              <a:lnSpc>
                <a:spcPct val="100000"/>
              </a:lnSpc>
              <a:buClr>
                <a:srgbClr val="bad6d8"/>
              </a:buClr>
              <a:buFont typeface="Wingdings" charset="2"/>
              <a:buChar char=""/>
            </a:pPr>
            <a:r>
              <a:rPr b="0" lang="es-ES" sz="2400" spc="-1" strike="noStrike">
                <a:solidFill>
                  <a:srgbClr val="ffffff"/>
                </a:solidFill>
                <a:latin typeface="Righteous"/>
                <a:ea typeface="Arial"/>
              </a:rPr>
              <a:t>Una archivo / mensaje (JSON, GEOJson, CSV..)</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3" name="CustomShape 1"/>
          <p:cNvSpPr/>
          <p:nvPr/>
        </p:nvSpPr>
        <p:spPr>
          <a:xfrm>
            <a:off x="457200" y="533520"/>
            <a:ext cx="8227800" cy="988920"/>
          </a:xfrm>
          <a:prstGeom prst="rect">
            <a:avLst/>
          </a:prstGeom>
          <a:noFill/>
          <a:ln w="0">
            <a:noFill/>
          </a:ln>
        </p:spPr>
        <p:style>
          <a:lnRef idx="0"/>
          <a:fillRef idx="0"/>
          <a:effectRef idx="0"/>
          <a:fontRef idx="minor"/>
        </p:style>
      </p:sp>
      <p:sp>
        <p:nvSpPr>
          <p:cNvPr id="3424" name="CustomShape 2"/>
          <p:cNvSpPr/>
          <p:nvPr/>
        </p:nvSpPr>
        <p:spPr>
          <a:xfrm>
            <a:off x="457200" y="1600200"/>
            <a:ext cx="8227800" cy="4875120"/>
          </a:xfrm>
          <a:prstGeom prst="rect">
            <a:avLst/>
          </a:prstGeom>
          <a:noFill/>
          <a:ln w="0">
            <a:noFill/>
          </a:ln>
        </p:spPr>
        <p:style>
          <a:lnRef idx="0"/>
          <a:fillRef idx="0"/>
          <a:effectRef idx="0"/>
          <a:fontRef idx="minor"/>
        </p:style>
        <p:txBody>
          <a:bodyPr lIns="90000" rIns="90000" tIns="45000" bIns="45000" anchor="t">
            <a:noAutofit/>
          </a:bodyPr>
          <a:p>
            <a:pPr marL="343080" indent="-342000">
              <a:lnSpc>
                <a:spcPct val="100000"/>
              </a:lnSpc>
              <a:spcBef>
                <a:spcPts val="400"/>
              </a:spcBef>
              <a:buClr>
                <a:srgbClr val="000000"/>
              </a:buClr>
              <a:buFont typeface="Arial"/>
              <a:buChar char="•"/>
            </a:pPr>
            <a:r>
              <a:rPr b="0" lang="es-ES_tradnl" sz="2000" spc="-1" strike="noStrike" u="sng">
                <a:solidFill>
                  <a:srgbClr val="ffffff"/>
                </a:solidFill>
                <a:uFillTx/>
                <a:latin typeface="Tahoma"/>
                <a:ea typeface="Tahoma"/>
                <a:hlinkClick r:id="rId1"/>
              </a:rPr>
              <a:t>http://x.osm.omniscale.net/proxy/service?LAYERS=osm&amp;FORMAT=image%2Fpng&amp;SPHERICALMERCATOR=true&amp;SERVICE=WMS&amp;VERSION=1.1.1&amp;REQUEST=GetMap&amp;STYLES=&amp;SRS=EPSG%3A900913&amp;BBOX=-14094493.390318,1847225.2678577,-8517647.8076302,3804013.1916077&amp;WIDTH=1140&amp;HEIGHT=400</a:t>
            </a:r>
            <a:endParaRPr b="0" lang="en-US" sz="2000" spc="-1" strike="noStrike">
              <a:latin typeface="Arial"/>
            </a:endParaRPr>
          </a:p>
        </p:txBody>
      </p:sp>
      <p:pic>
        <p:nvPicPr>
          <p:cNvPr id="3425" name="Picture 2" descr=""/>
          <p:cNvPicPr/>
          <p:nvPr/>
        </p:nvPicPr>
        <p:blipFill>
          <a:blip r:embed="rId2"/>
          <a:stretch/>
        </p:blipFill>
        <p:spPr>
          <a:xfrm>
            <a:off x="1763640" y="4725000"/>
            <a:ext cx="4462560" cy="1564560"/>
          </a:xfrm>
          <a:prstGeom prst="rect">
            <a:avLst/>
          </a:prstGeom>
          <a:ln w="0">
            <a:noFill/>
          </a:ln>
        </p:spPr>
      </p:pic>
      <p:sp>
        <p:nvSpPr>
          <p:cNvPr id="3426" name="CustomShape 3"/>
          <p:cNvSpPr/>
          <p:nvPr/>
        </p:nvSpPr>
        <p:spPr>
          <a:xfrm>
            <a:off x="251640" y="533520"/>
            <a:ext cx="9033120" cy="336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2400" spc="-1" strike="noStrike">
                <a:solidFill>
                  <a:srgbClr val="ffffff"/>
                </a:solidFill>
                <a:latin typeface="Righteous"/>
                <a:ea typeface="Arial"/>
              </a:rPr>
              <a:t>Imagen</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7" name="CustomShape 1"/>
          <p:cNvSpPr/>
          <p:nvPr/>
        </p:nvSpPr>
        <p:spPr>
          <a:xfrm>
            <a:off x="262080" y="374760"/>
            <a:ext cx="88668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s-ES_tradnl" sz="2000" spc="-1" strike="noStrike" u="sng">
                <a:solidFill>
                  <a:srgbClr val="ffffff"/>
                </a:solidFill>
                <a:uFillTx/>
                <a:latin typeface="Righteous"/>
                <a:ea typeface="Tahoma"/>
              </a:rPr>
              <a:t>JSON</a:t>
            </a:r>
            <a:endParaRPr b="0" lang="en-US" sz="2000" spc="-1" strike="noStrike">
              <a:latin typeface="Arial"/>
            </a:endParaRPr>
          </a:p>
        </p:txBody>
      </p:sp>
      <p:sp>
        <p:nvSpPr>
          <p:cNvPr id="3428" name="CustomShape 2"/>
          <p:cNvSpPr/>
          <p:nvPr/>
        </p:nvSpPr>
        <p:spPr>
          <a:xfrm>
            <a:off x="3636000" y="2349000"/>
            <a:ext cx="4570200" cy="2647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400" spc="-1" strike="noStrike">
                <a:solidFill>
                  <a:srgbClr val="ffffff"/>
                </a:solidFill>
                <a:latin typeface="Righteous"/>
                <a:ea typeface="Arial"/>
              </a:rPr>
              <a:t>JSON:</a:t>
            </a:r>
            <a:endParaRPr b="0" lang="en-US" sz="1400" spc="-1" strike="noStrike">
              <a:latin typeface="Arial"/>
            </a:endParaRPr>
          </a:p>
          <a:p>
            <a:pPr>
              <a:lnSpc>
                <a:spcPct val="100000"/>
              </a:lnSpc>
              <a:buNone/>
            </a:pPr>
            <a:r>
              <a:rPr b="0" lang="es-ES" sz="1400" spc="-1" strike="noStrike">
                <a:solidFill>
                  <a:srgbClr val="ffffff"/>
                </a:solidFill>
                <a:latin typeface="Righteous"/>
                <a:ea typeface="Arial"/>
              </a:rPr>
              <a:t>{"menu": {</a:t>
            </a:r>
            <a:endParaRPr b="0" lang="en-US" sz="1400" spc="-1" strike="noStrike">
              <a:latin typeface="Arial"/>
            </a:endParaRPr>
          </a:p>
          <a:p>
            <a:pPr>
              <a:lnSpc>
                <a:spcPct val="100000"/>
              </a:lnSpc>
              <a:buNone/>
            </a:pPr>
            <a:r>
              <a:rPr b="0" lang="es-ES" sz="1400" spc="-1" strike="noStrike">
                <a:solidFill>
                  <a:srgbClr val="ffffff"/>
                </a:solidFill>
                <a:latin typeface="Righteous"/>
                <a:ea typeface="Arial"/>
              </a:rPr>
              <a:t>"id": "file",</a:t>
            </a:r>
            <a:endParaRPr b="0" lang="en-US" sz="1400" spc="-1" strike="noStrike">
              <a:latin typeface="Arial"/>
            </a:endParaRPr>
          </a:p>
          <a:p>
            <a:pPr>
              <a:lnSpc>
                <a:spcPct val="100000"/>
              </a:lnSpc>
              <a:buNone/>
            </a:pPr>
            <a:r>
              <a:rPr b="0" lang="es-ES" sz="1400" spc="-1" strike="noStrike">
                <a:solidFill>
                  <a:srgbClr val="ffffff"/>
                </a:solidFill>
                <a:latin typeface="Righteous"/>
                <a:ea typeface="Arial"/>
              </a:rPr>
              <a:t>"value": "File",</a:t>
            </a:r>
            <a:endParaRPr b="0" lang="en-US" sz="1400" spc="-1" strike="noStrike">
              <a:latin typeface="Arial"/>
            </a:endParaRPr>
          </a:p>
          <a:p>
            <a:pPr>
              <a:lnSpc>
                <a:spcPct val="100000"/>
              </a:lnSpc>
              <a:buNone/>
            </a:pPr>
            <a:r>
              <a:rPr b="0" lang="es-ES" sz="1400" spc="-1" strike="noStrike">
                <a:solidFill>
                  <a:srgbClr val="ffffff"/>
                </a:solidFill>
                <a:latin typeface="Righteous"/>
                <a:ea typeface="Arial"/>
              </a:rPr>
              <a:t>"popup": {</a:t>
            </a:r>
            <a:endParaRPr b="0" lang="en-US" sz="1400" spc="-1" strike="noStrike">
              <a:latin typeface="Arial"/>
            </a:endParaRPr>
          </a:p>
          <a:p>
            <a:pPr>
              <a:lnSpc>
                <a:spcPct val="100000"/>
              </a:lnSpc>
              <a:buNone/>
            </a:pPr>
            <a:r>
              <a:rPr b="0" lang="es-ES" sz="1400" spc="-1" strike="noStrike">
                <a:solidFill>
                  <a:srgbClr val="ffffff"/>
                </a:solidFill>
                <a:latin typeface="Righteous"/>
                <a:ea typeface="Arial"/>
              </a:rPr>
              <a:t>"menuitem": [</a:t>
            </a:r>
            <a:endParaRPr b="0" lang="en-US" sz="1400" spc="-1" strike="noStrike">
              <a:latin typeface="Arial"/>
            </a:endParaRPr>
          </a:p>
          <a:p>
            <a:pPr>
              <a:lnSpc>
                <a:spcPct val="100000"/>
              </a:lnSpc>
              <a:buNone/>
            </a:pPr>
            <a:r>
              <a:rPr b="0" lang="es-ES" sz="1400" spc="-1" strike="noStrike">
                <a:solidFill>
                  <a:srgbClr val="ffffff"/>
                </a:solidFill>
                <a:latin typeface="Righteous"/>
                <a:ea typeface="Arial"/>
              </a:rPr>
              <a:t>{"value": "New", "onclick": "CreateNewDoc()"},</a:t>
            </a:r>
            <a:endParaRPr b="0" lang="en-US" sz="1400" spc="-1" strike="noStrike">
              <a:latin typeface="Arial"/>
            </a:endParaRPr>
          </a:p>
          <a:p>
            <a:pPr>
              <a:lnSpc>
                <a:spcPct val="100000"/>
              </a:lnSpc>
              <a:buNone/>
            </a:pPr>
            <a:r>
              <a:rPr b="0" lang="es-ES" sz="1400" spc="-1" strike="noStrike">
                <a:solidFill>
                  <a:srgbClr val="ffffff"/>
                </a:solidFill>
                <a:latin typeface="Righteous"/>
                <a:ea typeface="Arial"/>
              </a:rPr>
              <a:t>{"value": "Open", "onclick": "OpenDoc()"},</a:t>
            </a:r>
            <a:endParaRPr b="0" lang="en-US" sz="1400" spc="-1" strike="noStrike">
              <a:latin typeface="Arial"/>
            </a:endParaRPr>
          </a:p>
          <a:p>
            <a:pPr>
              <a:lnSpc>
                <a:spcPct val="100000"/>
              </a:lnSpc>
              <a:buNone/>
            </a:pPr>
            <a:r>
              <a:rPr b="0" lang="es-ES" sz="1400" spc="-1" strike="noStrike">
                <a:solidFill>
                  <a:srgbClr val="ffffff"/>
                </a:solidFill>
                <a:latin typeface="Righteous"/>
                <a:ea typeface="Arial"/>
              </a:rPr>
              <a:t>{"value": "Close", "onclick": "CloseDoc()"}</a:t>
            </a:r>
            <a:endParaRPr b="0" lang="en-US" sz="1400" spc="-1" strike="noStrike">
              <a:latin typeface="Arial"/>
            </a:endParaRPr>
          </a:p>
          <a:p>
            <a:pPr>
              <a:lnSpc>
                <a:spcPct val="100000"/>
              </a:lnSpc>
              <a:buNone/>
            </a:pPr>
            <a:r>
              <a:rPr b="0" lang="es-ES" sz="1400" spc="-1" strike="noStrike">
                <a:solidFill>
                  <a:srgbClr val="ffffff"/>
                </a:solidFill>
                <a:latin typeface="Righteous"/>
                <a:ea typeface="Arial"/>
              </a:rPr>
              <a:t>]</a:t>
            </a:r>
            <a:endParaRPr b="0" lang="en-US" sz="1400" spc="-1" strike="noStrike">
              <a:latin typeface="Arial"/>
            </a:endParaRPr>
          </a:p>
          <a:p>
            <a:pPr>
              <a:lnSpc>
                <a:spcPct val="100000"/>
              </a:lnSpc>
              <a:buNone/>
            </a:pPr>
            <a:r>
              <a:rPr b="0" lang="es-ES" sz="1400" spc="-1" strike="noStrike">
                <a:solidFill>
                  <a:srgbClr val="ffffff"/>
                </a:solidFill>
                <a:latin typeface="Righteous"/>
                <a:ea typeface="Arial"/>
              </a:rPr>
              <a:t>}</a:t>
            </a:r>
            <a:endParaRPr b="0" lang="en-US" sz="1400" spc="-1" strike="noStrike">
              <a:latin typeface="Arial"/>
            </a:endParaRPr>
          </a:p>
          <a:p>
            <a:pPr>
              <a:lnSpc>
                <a:spcPct val="100000"/>
              </a:lnSpc>
              <a:buNone/>
            </a:pPr>
            <a:r>
              <a:rPr b="0" lang="es-ES" sz="1400" spc="-1" strike="noStrike">
                <a:solidFill>
                  <a:srgbClr val="ffffff"/>
                </a:solidFill>
                <a:latin typeface="Righteous"/>
                <a:ea typeface="Arial"/>
              </a:rPr>
              <a:t>}}</a:t>
            </a:r>
            <a:endParaRPr b="0" lang="en-US" sz="1400" spc="-1" strike="noStrike">
              <a:latin typeface="Arial"/>
            </a:endParaRPr>
          </a:p>
        </p:txBody>
      </p:sp>
      <p:sp>
        <p:nvSpPr>
          <p:cNvPr id="3429" name="CustomShape 3"/>
          <p:cNvSpPr/>
          <p:nvPr/>
        </p:nvSpPr>
        <p:spPr>
          <a:xfrm>
            <a:off x="467640" y="808920"/>
            <a:ext cx="7198920" cy="12164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en-US" sz="1800" spc="-1" strike="noStrike">
              <a:latin typeface="Arial"/>
            </a:endParaRPr>
          </a:p>
          <a:p>
            <a:pPr>
              <a:lnSpc>
                <a:spcPct val="100000"/>
              </a:lnSpc>
              <a:buNone/>
            </a:pPr>
            <a:r>
              <a:rPr b="1" lang="en-US" sz="1400" spc="-1" strike="noStrike">
                <a:solidFill>
                  <a:srgbClr val="ffffff"/>
                </a:solidFill>
                <a:latin typeface="Righteous"/>
                <a:ea typeface="Arial"/>
              </a:rPr>
              <a:t>JavaScript Object Notation</a:t>
            </a:r>
            <a:r>
              <a:rPr b="0" lang="en-US" sz="1400" spc="-1" strike="noStrike">
                <a:solidFill>
                  <a:srgbClr val="ffffff"/>
                </a:solidFill>
                <a:latin typeface="Righteous"/>
                <a:ea typeface="Arial"/>
              </a:rPr>
              <a:t>, is an open standard format that uses human-readable text to transmit data objects consisting of attribute–value pairs. It is used primarily to transmit data between a server and web application, as an </a:t>
            </a:r>
            <a:r>
              <a:rPr b="1" lang="en-US" sz="1400" spc="-1" strike="noStrike">
                <a:solidFill>
                  <a:srgbClr val="ffffff"/>
                </a:solidFill>
                <a:latin typeface="Righteous"/>
                <a:ea typeface="Arial"/>
              </a:rPr>
              <a:t>alternative to XML. </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0" name="CustomShape 1"/>
          <p:cNvSpPr/>
          <p:nvPr/>
        </p:nvSpPr>
        <p:spPr>
          <a:xfrm>
            <a:off x="86400" y="374760"/>
            <a:ext cx="4936320" cy="699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s-ES_tradnl" sz="2000" spc="-1" strike="noStrike" u="sng">
                <a:solidFill>
                  <a:srgbClr val="ffffff"/>
                </a:solidFill>
                <a:uFillTx/>
                <a:latin typeface="Righteous"/>
                <a:ea typeface="Tahoma"/>
              </a:rPr>
              <a:t>(GEO) JSON : </a:t>
            </a:r>
            <a:r>
              <a:rPr b="0" lang="es-ES_tradnl" sz="2000" spc="-1" strike="noStrike">
                <a:solidFill>
                  <a:srgbClr val="ffffff"/>
                </a:solidFill>
                <a:latin typeface="Righteous"/>
                <a:ea typeface="Tahoma"/>
              </a:rPr>
              <a:t>Nuevos Formatos GEO</a:t>
            </a:r>
            <a:endParaRPr b="0" lang="en-US" sz="20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en-US" sz="2000" spc="-1" strike="noStrike">
              <a:latin typeface="Arial"/>
            </a:endParaRPr>
          </a:p>
        </p:txBody>
      </p:sp>
      <p:sp>
        <p:nvSpPr>
          <p:cNvPr id="3431" name="CustomShape 2"/>
          <p:cNvSpPr/>
          <p:nvPr/>
        </p:nvSpPr>
        <p:spPr>
          <a:xfrm>
            <a:off x="457200" y="1600200"/>
            <a:ext cx="8227800" cy="4875120"/>
          </a:xfrm>
          <a:prstGeom prst="rect">
            <a:avLst/>
          </a:prstGeom>
          <a:noFill/>
          <a:ln w="0">
            <a:noFill/>
          </a:ln>
        </p:spPr>
        <p:style>
          <a:lnRef idx="0"/>
          <a:fillRef idx="0"/>
          <a:effectRef idx="0"/>
          <a:fontRef idx="minor"/>
        </p:style>
        <p:txBody>
          <a:bodyPr lIns="90000" rIns="90000" tIns="45000" bIns="45000" anchor="t">
            <a:noAutofit/>
          </a:bodyPr>
          <a:p>
            <a:pPr marL="343080" indent="-342000">
              <a:lnSpc>
                <a:spcPct val="100000"/>
              </a:lnSpc>
              <a:spcBef>
                <a:spcPts val="400"/>
              </a:spcBef>
              <a:buClr>
                <a:srgbClr val="000000"/>
              </a:buClr>
              <a:buFont typeface="Arial"/>
              <a:buChar char="•"/>
            </a:pPr>
            <a:r>
              <a:rPr b="0" lang="es-ES_tradnl" sz="2000" spc="-1" strike="noStrike">
                <a:solidFill>
                  <a:srgbClr val="ffffff"/>
                </a:solidFill>
                <a:latin typeface="Righteous"/>
                <a:ea typeface="Tahoma"/>
              </a:rPr>
              <a:t>Basados en JavaScript!!</a:t>
            </a:r>
            <a:endParaRPr b="0" lang="en-US" sz="2000" spc="-1" strike="noStrike">
              <a:latin typeface="Arial"/>
            </a:endParaRPr>
          </a:p>
          <a:p>
            <a:pPr>
              <a:lnSpc>
                <a:spcPct val="100000"/>
              </a:lnSpc>
              <a:spcBef>
                <a:spcPts val="400"/>
              </a:spcBef>
              <a:buNone/>
            </a:pPr>
            <a:endParaRPr b="0" lang="en-US" sz="2000" spc="-1" strike="noStrike">
              <a:latin typeface="Arial"/>
            </a:endParaRPr>
          </a:p>
          <a:p>
            <a:pPr marL="343080" indent="-342000">
              <a:lnSpc>
                <a:spcPct val="100000"/>
              </a:lnSpc>
              <a:spcBef>
                <a:spcPts val="400"/>
              </a:spcBef>
              <a:buClr>
                <a:srgbClr val="000000"/>
              </a:buClr>
              <a:buFont typeface="Arial"/>
              <a:buChar char="•"/>
            </a:pPr>
            <a:r>
              <a:rPr b="1" lang="es-ES_tradnl" sz="2000" spc="-1" strike="noStrike">
                <a:solidFill>
                  <a:srgbClr val="ffffff"/>
                </a:solidFill>
                <a:latin typeface="Righteous"/>
                <a:ea typeface="Tahoma"/>
              </a:rPr>
              <a:t>GeoJSON</a:t>
            </a:r>
            <a:endParaRPr b="0" lang="en-US" sz="2000" spc="-1" strike="noStrike">
              <a:latin typeface="Arial"/>
            </a:endParaRPr>
          </a:p>
          <a:p>
            <a:pPr>
              <a:lnSpc>
                <a:spcPct val="100000"/>
              </a:lnSpc>
              <a:spcBef>
                <a:spcPts val="400"/>
              </a:spcBef>
              <a:buNone/>
            </a:pPr>
            <a:endParaRPr b="0" lang="en-US" sz="2000" spc="-1" strike="noStrike">
              <a:latin typeface="Arial"/>
            </a:endParaRPr>
          </a:p>
          <a:p>
            <a:pPr marL="343080" indent="-342000">
              <a:lnSpc>
                <a:spcPct val="100000"/>
              </a:lnSpc>
              <a:spcBef>
                <a:spcPts val="400"/>
              </a:spcBef>
              <a:buClr>
                <a:srgbClr val="000000"/>
              </a:buClr>
              <a:buFont typeface="Arial"/>
              <a:buChar char="•"/>
            </a:pPr>
            <a:r>
              <a:rPr b="1" lang="es-ES_tradnl" sz="2000" spc="-1" strike="noStrike">
                <a:solidFill>
                  <a:srgbClr val="ffffff"/>
                </a:solidFill>
                <a:latin typeface="Righteous"/>
                <a:ea typeface="Tahoma"/>
              </a:rPr>
              <a:t>TopoJSON</a:t>
            </a:r>
            <a:endParaRPr b="0" lang="en-US" sz="2000" spc="-1" strike="noStrike">
              <a:latin typeface="Arial"/>
            </a:endParaRPr>
          </a:p>
          <a:p>
            <a:pPr>
              <a:lnSpc>
                <a:spcPct val="100000"/>
              </a:lnSpc>
              <a:spcBef>
                <a:spcPts val="400"/>
              </a:spcBef>
              <a:buNone/>
            </a:pPr>
            <a:endParaRPr b="0" lang="en-US" sz="2000" spc="-1" strike="noStrike">
              <a:latin typeface="Arial"/>
            </a:endParaRPr>
          </a:p>
        </p:txBody>
      </p:sp>
      <p:pic>
        <p:nvPicPr>
          <p:cNvPr id="3432" name="Picture 2" descr=""/>
          <p:cNvPicPr/>
          <p:nvPr/>
        </p:nvPicPr>
        <p:blipFill>
          <a:blip r:embed="rId1"/>
          <a:stretch/>
        </p:blipFill>
        <p:spPr>
          <a:xfrm>
            <a:off x="3852000" y="2133000"/>
            <a:ext cx="2751480" cy="1743480"/>
          </a:xfrm>
          <a:prstGeom prst="rect">
            <a:avLst/>
          </a:prstGeom>
          <a:ln w="0">
            <a:noFill/>
          </a:ln>
        </p:spPr>
      </p:pic>
      <p:sp>
        <p:nvSpPr>
          <p:cNvPr id="3433" name="CustomShape 3"/>
          <p:cNvSpPr/>
          <p:nvPr/>
        </p:nvSpPr>
        <p:spPr>
          <a:xfrm>
            <a:off x="792720" y="5084640"/>
            <a:ext cx="4554360" cy="515880"/>
          </a:xfrm>
          <a:prstGeom prst="rect">
            <a:avLst/>
          </a:prstGeom>
          <a:noFill/>
          <a:ln w="0">
            <a:noFill/>
          </a:ln>
        </p:spPr>
        <p:style>
          <a:lnRef idx="0"/>
          <a:fillRef idx="0"/>
          <a:effectRef idx="0"/>
          <a:fontRef idx="minor"/>
        </p:style>
        <p:txBody>
          <a:bodyPr wrap="none" lIns="90000" rIns="90000" tIns="45000" bIns="45000" anchor="t">
            <a:spAutoFit/>
          </a:bodyPr>
          <a:p>
            <a:pPr marL="285840" indent="-284760">
              <a:lnSpc>
                <a:spcPct val="100000"/>
              </a:lnSpc>
              <a:buClr>
                <a:srgbClr val="000000"/>
              </a:buClr>
              <a:buFont typeface="Arial"/>
              <a:buChar char="•"/>
            </a:pPr>
            <a:r>
              <a:rPr b="0" lang="es-ES_tradnl" sz="1400" spc="-1" strike="noStrike">
                <a:solidFill>
                  <a:srgbClr val="ffffff"/>
                </a:solidFill>
                <a:latin typeface="Righteous"/>
                <a:ea typeface="Arial"/>
              </a:rPr>
              <a:t>Permite definir geometrías, estilos y atributos</a:t>
            </a:r>
            <a:endParaRPr b="0" lang="en-US" sz="1400" spc="-1" strike="noStrike">
              <a:latin typeface="Arial"/>
            </a:endParaRPr>
          </a:p>
          <a:p>
            <a:pPr marL="285840" indent="-284760">
              <a:lnSpc>
                <a:spcPct val="100000"/>
              </a:lnSpc>
              <a:buClr>
                <a:srgbClr val="000000"/>
              </a:buClr>
              <a:buFont typeface="Arial"/>
              <a:buChar char="•"/>
            </a:pPr>
            <a:r>
              <a:rPr b="0" lang="es-ES_tradnl" sz="1400" spc="-1" strike="noStrike">
                <a:solidFill>
                  <a:srgbClr val="ffffff"/>
                </a:solidFill>
                <a:latin typeface="Righteous"/>
                <a:ea typeface="Arial"/>
              </a:rPr>
              <a:t>100% integrable en entorno web</a:t>
            </a:r>
            <a:endParaRPr b="0" lang="en-US" sz="1400" spc="-1" strike="noStrike">
              <a:latin typeface="Arial"/>
            </a:endParaRPr>
          </a:p>
        </p:txBody>
      </p:sp>
      <p:sp>
        <p:nvSpPr>
          <p:cNvPr id="3434" name="CustomShape 4"/>
          <p:cNvSpPr/>
          <p:nvPr/>
        </p:nvSpPr>
        <p:spPr>
          <a:xfrm>
            <a:off x="6497640" y="401400"/>
            <a:ext cx="18302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400" spc="-1" strike="noStrike">
                <a:solidFill>
                  <a:srgbClr val="ffffff"/>
                </a:solidFill>
                <a:latin typeface="Righteous"/>
                <a:ea typeface="Arial"/>
              </a:rPr>
              <a:t>http://geojson.org/</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5" name="CustomShape 1"/>
          <p:cNvSpPr/>
          <p:nvPr/>
        </p:nvSpPr>
        <p:spPr>
          <a:xfrm>
            <a:off x="0" y="0"/>
            <a:ext cx="360" cy="360"/>
          </a:xfrm>
          <a:prstGeom prst="rect">
            <a:avLst/>
          </a:prstGeom>
          <a:noFill/>
          <a:ln w="0">
            <a:noFill/>
          </a:ln>
        </p:spPr>
        <p:style>
          <a:lnRef idx="0"/>
          <a:fillRef idx="0"/>
          <a:effectRef idx="0"/>
          <a:fontRef idx="minor"/>
        </p:style>
      </p:sp>
      <p:sp>
        <p:nvSpPr>
          <p:cNvPr id="3436" name="CustomShape 2"/>
          <p:cNvSpPr/>
          <p:nvPr/>
        </p:nvSpPr>
        <p:spPr>
          <a:xfrm>
            <a:off x="0" y="0"/>
            <a:ext cx="360" cy="360"/>
          </a:xfrm>
          <a:prstGeom prst="rect">
            <a:avLst/>
          </a:prstGeom>
          <a:noFill/>
          <a:ln w="0">
            <a:noFill/>
          </a:ln>
        </p:spPr>
        <p:style>
          <a:lnRef idx="0"/>
          <a:fillRef idx="0"/>
          <a:effectRef idx="0"/>
          <a:fontRef idx="minor"/>
        </p:style>
      </p:sp>
      <p:sp>
        <p:nvSpPr>
          <p:cNvPr id="3437" name="CustomShape 3"/>
          <p:cNvSpPr/>
          <p:nvPr/>
        </p:nvSpPr>
        <p:spPr>
          <a:xfrm>
            <a:off x="539640" y="5157360"/>
            <a:ext cx="79189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400" spc="-1" strike="noStrike" u="sng">
                <a:solidFill>
                  <a:srgbClr val="ffffff"/>
                </a:solidFill>
                <a:uFillTx/>
                <a:latin typeface="Arial"/>
                <a:ea typeface="Arial"/>
                <a:hlinkClick r:id="rId1"/>
              </a:rPr>
              <a:t>https://geoserveis.icgc.cat/icc_mapesmultibase/noutm/wmts/orto/GRID3857/18/132634/97923.png</a:t>
            </a:r>
            <a:endParaRPr b="0" lang="en-US" sz="1400" spc="-1" strike="noStrike">
              <a:latin typeface="Arial"/>
            </a:endParaRPr>
          </a:p>
        </p:txBody>
      </p:sp>
      <p:pic>
        <p:nvPicPr>
          <p:cNvPr id="3438" name="Picture 7" descr=""/>
          <p:cNvPicPr/>
          <p:nvPr/>
        </p:nvPicPr>
        <p:blipFill>
          <a:blip r:embed="rId2"/>
          <a:stretch/>
        </p:blipFill>
        <p:spPr>
          <a:xfrm>
            <a:off x="3352680" y="2209680"/>
            <a:ext cx="2436480" cy="2436480"/>
          </a:xfrm>
          <a:prstGeom prst="rect">
            <a:avLst/>
          </a:prstGeom>
          <a:ln w="0">
            <a:noFill/>
          </a:ln>
        </p:spPr>
      </p:pic>
      <p:sp>
        <p:nvSpPr>
          <p:cNvPr id="3439" name="CustomShape 4"/>
          <p:cNvSpPr/>
          <p:nvPr/>
        </p:nvSpPr>
        <p:spPr>
          <a:xfrm>
            <a:off x="187560" y="1110960"/>
            <a:ext cx="9033120" cy="336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2400" spc="-1" strike="noStrike">
                <a:solidFill>
                  <a:srgbClr val="ffffff"/>
                </a:solidFill>
                <a:latin typeface="Righteous"/>
                <a:ea typeface="Arial"/>
              </a:rPr>
              <a:t>Imagen</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0" name="CustomShape 1"/>
          <p:cNvSpPr/>
          <p:nvPr/>
        </p:nvSpPr>
        <p:spPr>
          <a:xfrm>
            <a:off x="2222280" y="2094120"/>
            <a:ext cx="4172400" cy="8208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_tradnl" sz="4800" spc="-1" strike="noStrike">
                <a:solidFill>
                  <a:srgbClr val="ffc000"/>
                </a:solidFill>
                <a:latin typeface="Tahoma"/>
                <a:ea typeface="Tahoma"/>
              </a:rPr>
              <a:t>( Paréntesis )</a:t>
            </a:r>
            <a:endParaRPr b="0" lang="en-US" sz="4800" spc="-1" strike="noStrike">
              <a:latin typeface="Arial"/>
            </a:endParaRPr>
          </a:p>
        </p:txBody>
      </p:sp>
      <p:pic>
        <p:nvPicPr>
          <p:cNvPr id="3441" name="Picture 2" descr=""/>
          <p:cNvPicPr/>
          <p:nvPr/>
        </p:nvPicPr>
        <p:blipFill>
          <a:blip r:embed="rId1"/>
          <a:stretch/>
        </p:blipFill>
        <p:spPr>
          <a:xfrm>
            <a:off x="3420000" y="3213000"/>
            <a:ext cx="2131200" cy="2131200"/>
          </a:xfrm>
          <a:prstGeom prst="rect">
            <a:avLst/>
          </a:prstGeom>
          <a:ln w="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2" name="CustomShape 1"/>
          <p:cNvSpPr/>
          <p:nvPr/>
        </p:nvSpPr>
        <p:spPr>
          <a:xfrm>
            <a:off x="2160" y="44640"/>
            <a:ext cx="496044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s-ES_tradnl" sz="2000" spc="-1" strike="noStrike" u="sng">
                <a:solidFill>
                  <a:srgbClr val="ffffff"/>
                </a:solidFill>
                <a:uFillTx/>
                <a:latin typeface="Tahoma"/>
                <a:ea typeface="Tahoma"/>
              </a:rPr>
              <a:t>Piràmides de tiles (tiles services)</a:t>
            </a:r>
            <a:endParaRPr b="0" lang="en-US" sz="2000" spc="-1" strike="noStrike">
              <a:latin typeface="Arial"/>
            </a:endParaRPr>
          </a:p>
        </p:txBody>
      </p:sp>
      <p:sp>
        <p:nvSpPr>
          <p:cNvPr id="3443" name=""/>
          <p:cNvSpPr txBox="1"/>
          <p:nvPr/>
        </p:nvSpPr>
        <p:spPr>
          <a:xfrm>
            <a:off x="113400" y="1316880"/>
            <a:ext cx="9259200" cy="3603960"/>
          </a:xfrm>
          <a:prstGeom prst="rect">
            <a:avLst/>
          </a:prstGeom>
          <a:noFill/>
          <a:ln w="0">
            <a:noFill/>
          </a:ln>
        </p:spPr>
        <p:txBody>
          <a:bodyPr lIns="90000" rIns="90000" tIns="45000" bIns="45000" anchor="t">
            <a:noAutofit/>
          </a:bodyPr>
          <a:p>
            <a:r>
              <a:rPr b="0" lang="en-US" sz="1500" spc="-1" strike="noStrike">
                <a:latin typeface="Arial"/>
              </a:rPr>
              <a:t>Los geoservicios de tiles son servicios web que proporcionan mapas divididos en pequeñas porciones, conocidas como "tiles". Estos tiles se pueden descargar y visualizar individualmente, lo que permite que los mapas se carguen más rápidamente y sean más fáciles de utilizar, ya que solo se necesita descargar la información que se va a visualizar en lugar de descargar todo el mapa de una vez.</a:t>
            </a:r>
            <a:endParaRPr b="0" lang="en-US" sz="1500" spc="-1" strike="noStrike">
              <a:latin typeface="Arial"/>
            </a:endParaRPr>
          </a:p>
          <a:p>
            <a:r>
              <a:rPr b="0" lang="en-US" sz="1500" spc="-1" strike="noStrike">
                <a:latin typeface="Arial"/>
              </a:rPr>
              <a:t>Los geoservicios de tiles suelen utilizar formatos de datos basados en vectores, como Mapbox Vector Tiles (MVT), para representar los datos geográficos. Esto permite que los mapas sean más nítidos y detallados, ya que pueden escalarse sin pérdida de calidad. Además, al utilizar vectores en lugar de imágenes, es posible añadir más información y estilos a los mapas de manera más sencilla.</a:t>
            </a:r>
            <a:endParaRPr b="0" lang="en-US" sz="1500" spc="-1" strike="noStrike">
              <a:latin typeface="Arial"/>
            </a:endParaRPr>
          </a:p>
          <a:p>
            <a:r>
              <a:rPr b="0" lang="en-US" sz="1500" spc="-1" strike="noStrike">
                <a:latin typeface="Arial"/>
              </a:rPr>
              <a:t>Los geoservicios de tiles se utilizan a menudo en aplicaciones de mapas en línea y móviles, ya que permiten cargar mapas de manera rápida y eficiente y ofrecen una experiencia de usuario fluida. Muchas plataformas de mapas en línea, como Mapbox y Google Maps, ofrecen geoservicios de tiles a través de sus APIs y herramientas de desarrollo.</a:t>
            </a:r>
            <a:endParaRPr b="0" lang="en-US" sz="1500" spc="-1" strike="noStrike">
              <a:latin typeface="Arial"/>
            </a:endParaRPr>
          </a:p>
          <a:p>
            <a:endParaRPr b="0" lang="en-US" sz="1000" spc="-1" strike="noStrike">
              <a:latin typeface="Arial"/>
            </a:endParaRPr>
          </a:p>
        </p:txBody>
      </p:sp>
      <p:sp>
        <p:nvSpPr>
          <p:cNvPr id="3444" name=""/>
          <p:cNvSpPr txBox="1"/>
          <p:nvPr/>
        </p:nvSpPr>
        <p:spPr>
          <a:xfrm>
            <a:off x="228600" y="5481000"/>
            <a:ext cx="8458200" cy="492840"/>
          </a:xfrm>
          <a:prstGeom prst="rect">
            <a:avLst/>
          </a:prstGeom>
          <a:noFill/>
          <a:ln w="0">
            <a:noFill/>
          </a:ln>
        </p:spPr>
        <p:txBody>
          <a:bodyPr lIns="90000" rIns="90000" tIns="45000" bIns="45000" anchor="t">
            <a:noAutofit/>
          </a:bodyPr>
          <a:p>
            <a:r>
              <a:rPr b="1" lang="en-US" sz="1400" spc="-1" strike="noStrike">
                <a:latin typeface="Courier New"/>
              </a:rPr>
              <a:t>https://geoserveis.icgc.cat/servei/catalunya/contextmaps/vt/{z}/{x}/{y}.pbf</a:t>
            </a:r>
            <a:endParaRPr b="1" lang="en-US" sz="1400" spc="-1" strike="noStrike">
              <a:latin typeface="Courier New"/>
              <a:ea typeface="Courier New"/>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5" name="CustomShape 1324"/>
          <p:cNvSpPr/>
          <p:nvPr/>
        </p:nvSpPr>
        <p:spPr>
          <a:xfrm>
            <a:off x="2160" y="44640"/>
            <a:ext cx="496044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s-ES_tradnl" sz="2000" spc="-1" strike="noStrike" u="sng">
                <a:solidFill>
                  <a:srgbClr val="ffffff"/>
                </a:solidFill>
                <a:uFillTx/>
                <a:latin typeface="Tahoma"/>
                <a:ea typeface="Tahoma"/>
              </a:rPr>
              <a:t>Piràmides de tiles (tiles services)</a:t>
            </a:r>
            <a:endParaRPr b="0" lang="en-US" sz="2000" spc="-1" strike="noStrike">
              <a:latin typeface="Arial"/>
            </a:endParaRPr>
          </a:p>
        </p:txBody>
      </p:sp>
      <p:pic>
        <p:nvPicPr>
          <p:cNvPr id="3446" name="Imagen 1" descr=""/>
          <p:cNvPicPr/>
          <p:nvPr/>
        </p:nvPicPr>
        <p:blipFill>
          <a:blip r:embed="rId1"/>
          <a:stretch/>
        </p:blipFill>
        <p:spPr>
          <a:xfrm>
            <a:off x="279000" y="836640"/>
            <a:ext cx="4462560" cy="2230560"/>
          </a:xfrm>
          <a:prstGeom prst="rect">
            <a:avLst/>
          </a:prstGeom>
          <a:ln w="0">
            <a:noFill/>
          </a:ln>
        </p:spPr>
      </p:pic>
      <p:pic>
        <p:nvPicPr>
          <p:cNvPr id="3447" name="Imagen 7" descr=""/>
          <p:cNvPicPr/>
          <p:nvPr/>
        </p:nvPicPr>
        <p:blipFill>
          <a:blip r:embed="rId2"/>
          <a:stretch/>
        </p:blipFill>
        <p:spPr>
          <a:xfrm>
            <a:off x="5148000" y="2421000"/>
            <a:ext cx="3981960" cy="2734560"/>
          </a:xfrm>
          <a:prstGeom prst="rect">
            <a:avLst/>
          </a:prstGeom>
          <a:ln w="0">
            <a:noFill/>
          </a:ln>
        </p:spPr>
      </p:pic>
      <p:sp>
        <p:nvSpPr>
          <p:cNvPr id="3448" name="CustomShape 1325"/>
          <p:cNvSpPr/>
          <p:nvPr/>
        </p:nvSpPr>
        <p:spPr>
          <a:xfrm>
            <a:off x="2085480" y="5445360"/>
            <a:ext cx="374436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400" spc="-1" strike="noStrike" u="sng">
                <a:solidFill>
                  <a:srgbClr val="ffffff"/>
                </a:solidFill>
                <a:uFillTx/>
                <a:latin typeface="Arial"/>
                <a:ea typeface="Arial"/>
                <a:hlinkClick r:id="rId3"/>
              </a:rPr>
              <a:t>http://betaserver.icgc.cat/visor/calculator.html</a:t>
            </a:r>
            <a:endParaRPr b="0" lang="en-US" sz="1400" spc="-1" strike="noStrike">
              <a:latin typeface="Arial"/>
            </a:endParaRPr>
          </a:p>
          <a:p>
            <a:pPr>
              <a:lnSpc>
                <a:spcPct val="100000"/>
              </a:lnSpc>
              <a:buNone/>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9" name="CustomShape 1"/>
          <p:cNvSpPr/>
          <p:nvPr/>
        </p:nvSpPr>
        <p:spPr>
          <a:xfrm>
            <a:off x="2160" y="44640"/>
            <a:ext cx="496044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s-ES_tradnl" sz="2000" spc="-1" strike="noStrike" u="sng">
                <a:solidFill>
                  <a:srgbClr val="ffffff"/>
                </a:solidFill>
                <a:uFillTx/>
                <a:latin typeface="Tahoma"/>
                <a:ea typeface="Tahoma"/>
              </a:rPr>
              <a:t>Piràmides de tiles (tiles services)</a:t>
            </a:r>
            <a:endParaRPr b="0" lang="en-US" sz="2000" spc="-1" strike="noStrike">
              <a:latin typeface="Arial"/>
            </a:endParaRPr>
          </a:p>
        </p:txBody>
      </p:sp>
      <p:pic>
        <p:nvPicPr>
          <p:cNvPr id="3450" name="Imagen 4" descr=""/>
          <p:cNvPicPr/>
          <p:nvPr/>
        </p:nvPicPr>
        <p:blipFill>
          <a:blip r:embed="rId1"/>
          <a:stretch/>
        </p:blipFill>
        <p:spPr>
          <a:xfrm>
            <a:off x="992160" y="1099080"/>
            <a:ext cx="2979000" cy="3094560"/>
          </a:xfrm>
          <a:prstGeom prst="rect">
            <a:avLst/>
          </a:prstGeom>
          <a:ln w="0">
            <a:noFill/>
          </a:ln>
        </p:spPr>
      </p:pic>
      <p:sp>
        <p:nvSpPr>
          <p:cNvPr id="3451" name="CustomShape 2"/>
          <p:cNvSpPr/>
          <p:nvPr/>
        </p:nvSpPr>
        <p:spPr>
          <a:xfrm>
            <a:off x="4500000" y="1369800"/>
            <a:ext cx="4570200" cy="2585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600" spc="-1" strike="noStrike">
                <a:solidFill>
                  <a:srgbClr val="ffffff"/>
                </a:solidFill>
                <a:latin typeface="Arial"/>
                <a:ea typeface="Arial"/>
              </a:rPr>
              <a:t>Tipos de servicios</a:t>
            </a:r>
            <a:r>
              <a:rPr b="0" lang="en-US" sz="1600" spc="-1" strike="noStrike">
                <a:solidFill>
                  <a:srgbClr val="ffffff"/>
                </a:solidFill>
                <a:latin typeface="Arial"/>
                <a:ea typeface="Arial"/>
              </a:rPr>
              <a:t>	</a:t>
            </a: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r>
              <a:rPr b="0" lang="en-US" sz="1600" spc="-1" strike="noStrike">
                <a:solidFill>
                  <a:srgbClr val="ffffff"/>
                </a:solidFill>
                <a:latin typeface="Arial"/>
                <a:ea typeface="Arial"/>
              </a:rPr>
              <a:t>WMTS: (OGC) </a:t>
            </a:r>
            <a:r>
              <a:rPr b="0" lang="en-US" sz="1400" spc="-1" strike="noStrike" u="sng">
                <a:solidFill>
                  <a:srgbClr val="ffffff"/>
                </a:solidFill>
                <a:uFillTx/>
                <a:latin typeface="Arial"/>
                <a:ea typeface="Arial"/>
                <a:hlinkClick r:id="rId2"/>
              </a:rPr>
              <a:t>http://www.opengeospatial.org/standards/wmts</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0" lang="en-US" sz="1600" spc="-1" strike="noStrike">
                <a:solidFill>
                  <a:srgbClr val="ffffff"/>
                </a:solidFill>
                <a:latin typeface="Arial"/>
                <a:ea typeface="Arial"/>
              </a:rPr>
              <a:t>TMS:(Osgeo) </a:t>
            </a:r>
            <a:r>
              <a:rPr b="0" lang="en-US" sz="1400" spc="-1" strike="noStrike" u="sng">
                <a:solidFill>
                  <a:srgbClr val="ffffff"/>
                </a:solidFill>
                <a:uFillTx/>
                <a:latin typeface="Arial"/>
                <a:ea typeface="Arial"/>
                <a:hlinkClick r:id="rId3"/>
              </a:rPr>
              <a:t>http://wiki.osgeo.org/wiki/Tile_Map_Service_Specification</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0" lang="en-US" sz="1600" spc="-1" strike="noStrike">
                <a:solidFill>
                  <a:srgbClr val="ffffff"/>
                </a:solidFill>
                <a:latin typeface="Arial"/>
                <a:ea typeface="Arial"/>
              </a:rPr>
              <a:t>XYZ (OSM) </a:t>
            </a:r>
            <a:r>
              <a:rPr b="0" lang="en-US" sz="1400" spc="-1" strike="noStrike" u="sng">
                <a:solidFill>
                  <a:srgbClr val="ffffff"/>
                </a:solidFill>
                <a:uFillTx/>
                <a:latin typeface="Arial"/>
                <a:ea typeface="Arial"/>
                <a:hlinkClick r:id="rId4"/>
              </a:rPr>
              <a:t>https://en.wikipedia.org/wiki/Tiled_web_map</a:t>
            </a:r>
            <a:endParaRPr b="0" lang="en-US" sz="1400" spc="-1" strike="noStrike">
              <a:latin typeface="Arial"/>
            </a:endParaRPr>
          </a:p>
          <a:p>
            <a:pPr>
              <a:lnSpc>
                <a:spcPct val="100000"/>
              </a:lnSpc>
              <a:buNone/>
            </a:pPr>
            <a:endParaRPr b="0" lang="en-US" sz="1400" spc="-1" strike="noStrike">
              <a:latin typeface="Arial"/>
            </a:endParaRPr>
          </a:p>
        </p:txBody>
      </p:sp>
      <p:sp>
        <p:nvSpPr>
          <p:cNvPr id="3452" name="CustomShape 3"/>
          <p:cNvSpPr/>
          <p:nvPr/>
        </p:nvSpPr>
        <p:spPr>
          <a:xfrm>
            <a:off x="232560" y="5026320"/>
            <a:ext cx="795456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_tradnl" sz="1600" spc="-1" strike="noStrike" u="sng">
                <a:solidFill>
                  <a:srgbClr val="ffffff"/>
                </a:solidFill>
                <a:uFillTx/>
                <a:latin typeface="Tahoma"/>
                <a:ea typeface="Tahoma"/>
                <a:hlinkClick r:id="rId5"/>
              </a:rPr>
              <a:t>http://cesiumjs.org/tilesets/imagery/naturalearthii/2/2/2.jpg</a:t>
            </a:r>
            <a:endParaRPr b="0" lang="en-US" sz="1600" spc="-1" strike="noStrike">
              <a:latin typeface="Arial"/>
            </a:endParaRPr>
          </a:p>
        </p:txBody>
      </p:sp>
      <p:sp>
        <p:nvSpPr>
          <p:cNvPr id="3453" name="CustomShape 4"/>
          <p:cNvSpPr/>
          <p:nvPr/>
        </p:nvSpPr>
        <p:spPr>
          <a:xfrm>
            <a:off x="232560" y="5538960"/>
            <a:ext cx="795456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_tradnl" sz="1600" spc="-1" strike="noStrike" u="sng">
                <a:solidFill>
                  <a:srgbClr val="ffffff"/>
                </a:solidFill>
                <a:uFillTx/>
                <a:latin typeface="Tahoma"/>
                <a:ea typeface="Tahoma"/>
                <a:hlinkClick r:id="rId6"/>
              </a:rPr>
              <a:t>http://cesiumjs.org/tilesets/imagery/naturalearthii</a:t>
            </a:r>
            <a:r>
              <a:rPr b="1" lang="es-ES_tradnl" sz="1600" spc="-1" strike="noStrike" u="sng">
                <a:solidFill>
                  <a:srgbClr val="ffffff"/>
                </a:solidFill>
                <a:uFillTx/>
                <a:latin typeface="Tahoma"/>
                <a:ea typeface="Tahoma"/>
                <a:hlinkClick r:id="rId7"/>
              </a:rPr>
              <a:t>/{z}/{x}/{y}.</a:t>
            </a:r>
            <a:r>
              <a:rPr b="0" lang="es-ES_tradnl" sz="1600" spc="-1" strike="noStrike" u="sng">
                <a:solidFill>
                  <a:srgbClr val="ffffff"/>
                </a:solidFill>
                <a:uFillTx/>
                <a:latin typeface="Tahoma"/>
                <a:ea typeface="Tahoma"/>
                <a:hlinkClick r:id="rId8"/>
              </a:rPr>
              <a:t>jpg</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4" name="CustomShape 1"/>
          <p:cNvSpPr/>
          <p:nvPr/>
        </p:nvSpPr>
        <p:spPr>
          <a:xfrm>
            <a:off x="2397600" y="2094120"/>
            <a:ext cx="5228640" cy="8208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_tradnl" sz="4800" spc="-1" strike="noStrike">
                <a:solidFill>
                  <a:srgbClr val="ffc000"/>
                </a:solidFill>
                <a:latin typeface="Tahoma"/>
                <a:ea typeface="Tahoma"/>
              </a:rPr>
              <a:t>( Fin</a:t>
            </a:r>
            <a:r>
              <a:rPr b="0" lang="es-ES_tradnl" sz="4800" spc="-1" strike="noStrike">
                <a:solidFill>
                  <a:srgbClr val="ffc000"/>
                </a:solidFill>
                <a:latin typeface="Wingdings"/>
                <a:ea typeface="Tahoma"/>
              </a:rPr>
              <a:t> </a:t>
            </a:r>
            <a:r>
              <a:rPr b="0" lang="es-ES_tradnl" sz="4800" spc="-1" strike="noStrike">
                <a:solidFill>
                  <a:srgbClr val="ffc000"/>
                </a:solidFill>
                <a:latin typeface="Tahoma"/>
                <a:ea typeface="Tahoma"/>
              </a:rPr>
              <a:t>Paréntesis )</a:t>
            </a:r>
            <a:endParaRPr b="0" lang="en-US" sz="4800" spc="-1" strike="noStrike">
              <a:latin typeface="Arial"/>
            </a:endParaRPr>
          </a:p>
        </p:txBody>
      </p:sp>
      <p:pic>
        <p:nvPicPr>
          <p:cNvPr id="3455" name="Picture 2" descr=""/>
          <p:cNvPicPr/>
          <p:nvPr/>
        </p:nvPicPr>
        <p:blipFill>
          <a:blip r:embed="rId1"/>
          <a:stretch/>
        </p:blipFill>
        <p:spPr>
          <a:xfrm>
            <a:off x="3420000" y="3213000"/>
            <a:ext cx="2131200" cy="21312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5" name="CustomShape 1"/>
          <p:cNvSpPr/>
          <p:nvPr/>
        </p:nvSpPr>
        <p:spPr>
          <a:xfrm>
            <a:off x="323640" y="404640"/>
            <a:ext cx="630864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ffff99"/>
                </a:solidFill>
                <a:latin typeface="Swis721 Ex BT"/>
                <a:ea typeface="Arial"/>
              </a:rPr>
              <a:t>CALENDARIO DEL CURSO</a:t>
            </a:r>
            <a:endParaRPr b="0" lang="en-US" sz="2000" spc="-1" strike="noStrike">
              <a:latin typeface="Arial"/>
            </a:endParaRPr>
          </a:p>
        </p:txBody>
      </p:sp>
      <p:grpSp>
        <p:nvGrpSpPr>
          <p:cNvPr id="1776" name="Group 3"/>
          <p:cNvGrpSpPr/>
          <p:nvPr/>
        </p:nvGrpSpPr>
        <p:grpSpPr>
          <a:xfrm>
            <a:off x="7668360" y="165600"/>
            <a:ext cx="337320" cy="337320"/>
            <a:chOff x="7668360" y="165600"/>
            <a:chExt cx="337320" cy="337320"/>
          </a:xfrm>
        </p:grpSpPr>
        <p:sp>
          <p:nvSpPr>
            <p:cNvPr id="1777" name="CustomShape 4"/>
            <p:cNvSpPr/>
            <p:nvPr/>
          </p:nvSpPr>
          <p:spPr>
            <a:xfrm>
              <a:off x="7668360" y="305280"/>
              <a:ext cx="337320" cy="197640"/>
            </a:xfrm>
            <a:custGeom>
              <a:avLst/>
              <a:gdLst/>
              <a:ahLst/>
              <a:rect l="l" t="t" r="r" b="b"/>
              <a:pathLst>
                <a:path w="19273" h="1133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5f7d95"/>
            </a:solidFill>
            <a:ln w="0">
              <a:noFill/>
            </a:ln>
          </p:spPr>
          <p:style>
            <a:lnRef idx="0"/>
            <a:fillRef idx="0"/>
            <a:effectRef idx="0"/>
            <a:fontRef idx="minor"/>
          </p:style>
        </p:sp>
        <p:sp>
          <p:nvSpPr>
            <p:cNvPr id="1778" name="CustomShape 5"/>
            <p:cNvSpPr/>
            <p:nvPr/>
          </p:nvSpPr>
          <p:spPr>
            <a:xfrm>
              <a:off x="7668360" y="165600"/>
              <a:ext cx="337320" cy="118080"/>
            </a:xfrm>
            <a:custGeom>
              <a:avLst/>
              <a:gdLst/>
              <a:ahLst/>
              <a:rect l="l" t="t" r="r" b="b"/>
              <a:pathLst>
                <a:path w="19273" h="6815">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5f7d95"/>
            </a:solidFill>
            <a:ln w="0">
              <a:noFill/>
            </a:ln>
          </p:spPr>
          <p:style>
            <a:lnRef idx="0"/>
            <a:fillRef idx="0"/>
            <a:effectRef idx="0"/>
            <a:fontRef idx="minor"/>
          </p:style>
        </p:sp>
      </p:grpSp>
      <p:graphicFrame>
        <p:nvGraphicFramePr>
          <p:cNvPr id="1779" name=""/>
          <p:cNvGraphicFramePr/>
          <p:nvPr/>
        </p:nvGraphicFramePr>
        <p:xfrm>
          <a:off x="1400760" y="1403280"/>
          <a:ext cx="6124680" cy="1751040"/>
        </p:xfrm>
        <a:graphic>
          <a:graphicData uri="http://schemas.openxmlformats.org/drawingml/2006/table">
            <a:tbl>
              <a:tblPr/>
              <a:tblGrid>
                <a:gridCol w="2525040"/>
                <a:gridCol w="1184040"/>
                <a:gridCol w="2415600"/>
              </a:tblGrid>
              <a:tr h="347400">
                <a:tc>
                  <a:txBody>
                    <a:bodyPr lIns="90000" rIns="90000" tIns="46800" bIns="46800" anchor="t">
                      <a:noAutofit/>
                    </a:bodyPr>
                    <a:p>
                      <a:r>
                        <a:rPr b="1" lang="en-US" sz="1400" spc="-1" strike="noStrike">
                          <a:solidFill>
                            <a:srgbClr val="ffffff"/>
                          </a:solidFill>
                          <a:latin typeface="Consolas"/>
                        </a:rPr>
                        <a:t>Tipo sesiones</a:t>
                      </a:r>
                      <a:endParaRPr b="1" lang="en-US" sz="1400" spc="-1" strike="noStrike">
                        <a:solidFill>
                          <a:srgbClr val="ffffff"/>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t">
                      <a:noAutofit/>
                    </a:bodyPr>
                    <a:p>
                      <a:r>
                        <a:rPr b="1" lang="en-US" sz="1400" spc="-1" strike="noStrike">
                          <a:solidFill>
                            <a:srgbClr val="ffffff"/>
                          </a:solidFill>
                          <a:latin typeface="Consolas"/>
                        </a:rPr>
                        <a:t>Total</a:t>
                      </a:r>
                      <a:endParaRPr b="1" lang="en-US" sz="1400" spc="-1" strike="noStrike">
                        <a:solidFill>
                          <a:srgbClr val="ffffff"/>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t">
                      <a:noAutofit/>
                    </a:bodyPr>
                    <a:p>
                      <a:r>
                        <a:rPr b="1" lang="en-US" sz="1400" spc="-1" strike="noStrike">
                          <a:solidFill>
                            <a:srgbClr val="ffffff"/>
                          </a:solidFill>
                          <a:latin typeface="Consolas"/>
                        </a:rPr>
                        <a:t>Fechas</a:t>
                      </a:r>
                      <a:endParaRPr b="1" lang="en-US" sz="1400" spc="-1" strike="noStrike">
                        <a:solidFill>
                          <a:srgbClr val="ffffff"/>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0">
                <a:tc>
                  <a:txBody>
                    <a:bodyPr lIns="90000" rIns="90000" tIns="46800" bIns="46800" anchor="t">
                      <a:noAutofit/>
                    </a:bodyPr>
                    <a:p>
                      <a:r>
                        <a:rPr b="0" lang="en-US" sz="1400" spc="-1" strike="noStrike">
                          <a:solidFill>
                            <a:srgbClr val="000000"/>
                          </a:solidFill>
                          <a:latin typeface="Consolas"/>
                        </a:rPr>
                        <a:t>Presenciales</a:t>
                      </a:r>
                      <a:endParaRPr b="0" lang="en-US" sz="1400" spc="-1" strike="noStrike">
                        <a:solidFill>
                          <a:srgbClr val="000000"/>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400" spc="-1" strike="noStrike">
                          <a:solidFill>
                            <a:srgbClr val="000000"/>
                          </a:solidFill>
                          <a:latin typeface="Consolas"/>
                        </a:rPr>
                        <a:t>5</a:t>
                      </a:r>
                      <a:endParaRPr b="0" lang="en-US" sz="1400" spc="-1" strike="noStrike">
                        <a:solidFill>
                          <a:srgbClr val="000000"/>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r>
                        <a:rPr b="0" lang="en-US" sz="1400" spc="-1" strike="noStrike">
                          <a:solidFill>
                            <a:srgbClr val="000000"/>
                          </a:solidFill>
                          <a:latin typeface="Consolas"/>
                        </a:rPr>
                        <a:t>11,18,25 Enero</a:t>
                      </a:r>
                      <a:endParaRPr b="0" lang="en-US" sz="1400" spc="-1" strike="noStrike">
                        <a:solidFill>
                          <a:srgbClr val="000000"/>
                        </a:solidFill>
                        <a:latin typeface="Consolas"/>
                      </a:endParaRPr>
                    </a:p>
                    <a:p>
                      <a:r>
                        <a:rPr b="0" lang="en-US" sz="1400" spc="-1" strike="noStrike">
                          <a:solidFill>
                            <a:srgbClr val="000000"/>
                          </a:solidFill>
                          <a:latin typeface="Consolas"/>
                        </a:rPr>
                        <a:t>1,8 Febrero</a:t>
                      </a:r>
                      <a:endParaRPr b="0" lang="en-US" sz="1400" spc="-1" strike="noStrike">
                        <a:solidFill>
                          <a:srgbClr val="000000"/>
                        </a:solidFill>
                        <a:latin typeface="Consolas"/>
                      </a:endParaRPr>
                    </a:p>
                    <a:p>
                      <a:endParaRPr b="0" lang="en-US" sz="1400" spc="-1" strike="noStrike">
                        <a:solidFill>
                          <a:srgbClr val="000000"/>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0">
                <a:tc>
                  <a:txBody>
                    <a:bodyPr lIns="90000" rIns="90000" tIns="46800" bIns="46800" anchor="t">
                      <a:noAutofit/>
                    </a:bodyPr>
                    <a:p>
                      <a:r>
                        <a:rPr b="0" lang="en-US" sz="1400" spc="-1" strike="noStrike">
                          <a:solidFill>
                            <a:srgbClr val="000000"/>
                          </a:solidFill>
                          <a:latin typeface="Consolas"/>
                        </a:rPr>
                        <a:t>Síncronas (on-line)</a:t>
                      </a:r>
                      <a:endParaRPr b="0" lang="en-US" sz="1400" spc="-1" strike="noStrike">
                        <a:solidFill>
                          <a:srgbClr val="000000"/>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algn="ctr">
                        <a:buNone/>
                      </a:pPr>
                      <a:r>
                        <a:rPr b="0" lang="en-US" sz="1400" spc="-1" strike="noStrike">
                          <a:solidFill>
                            <a:srgbClr val="000000"/>
                          </a:solidFill>
                          <a:latin typeface="Consolas"/>
                        </a:rPr>
                        <a:t>3</a:t>
                      </a:r>
                      <a:endParaRPr b="0" lang="en-US" sz="1400" spc="-1" strike="noStrike">
                        <a:solidFill>
                          <a:srgbClr val="000000"/>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r>
                        <a:rPr b="0" lang="en-US" sz="1400" spc="-1" strike="noStrike">
                          <a:solidFill>
                            <a:srgbClr val="000000"/>
                          </a:solidFill>
                          <a:latin typeface="Consolas"/>
                        </a:rPr>
                        <a:t>16,23 Enero</a:t>
                      </a:r>
                      <a:endParaRPr b="0" lang="en-US" sz="1400" spc="-1" strike="noStrike">
                        <a:solidFill>
                          <a:srgbClr val="000000"/>
                        </a:solidFill>
                        <a:latin typeface="Consolas"/>
                      </a:endParaRPr>
                    </a:p>
                    <a:p>
                      <a:r>
                        <a:rPr b="0" lang="en-US" sz="1400" spc="-1" strike="noStrike">
                          <a:solidFill>
                            <a:srgbClr val="000000"/>
                          </a:solidFill>
                          <a:latin typeface="Consolas"/>
                        </a:rPr>
                        <a:t>6 Febrero</a:t>
                      </a:r>
                      <a:endParaRPr b="0" lang="en-US" sz="1400" spc="-1" strike="noStrike">
                        <a:solidFill>
                          <a:srgbClr val="000000"/>
                        </a:solidFill>
                        <a:latin typeface="Consolas"/>
                      </a:endParaRPr>
                    </a:p>
                    <a:p>
                      <a:endParaRPr b="0" lang="en-US" sz="1400" spc="-1" strike="noStrike">
                        <a:solidFill>
                          <a:srgbClr val="000000"/>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0">
                <a:tc>
                  <a:txBody>
                    <a:bodyPr lIns="90000" rIns="90000" tIns="46800" bIns="46800" anchor="t">
                      <a:noAutofit/>
                    </a:bodyPr>
                    <a:p>
                      <a:r>
                        <a:rPr b="0" lang="en-US" sz="1400" spc="-1" strike="noStrike">
                          <a:solidFill>
                            <a:srgbClr val="000000"/>
                          </a:solidFill>
                          <a:latin typeface="Consolas"/>
                        </a:rPr>
                        <a:t>Asíncronas (grabadas)</a:t>
                      </a:r>
                      <a:endParaRPr b="0" lang="en-US" sz="1400" spc="-1" strike="noStrike">
                        <a:solidFill>
                          <a:srgbClr val="000000"/>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400" spc="-1" strike="noStrike">
                          <a:solidFill>
                            <a:srgbClr val="000000"/>
                          </a:solidFill>
                          <a:latin typeface="Consolas"/>
                        </a:rPr>
                        <a:t>3</a:t>
                      </a:r>
                      <a:endParaRPr b="0" lang="en-US" sz="1400" spc="-1" strike="noStrike">
                        <a:solidFill>
                          <a:srgbClr val="000000"/>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r>
                        <a:rPr b="0" lang="en-US" sz="1400" spc="-1" strike="noStrike">
                          <a:solidFill>
                            <a:srgbClr val="000000"/>
                          </a:solidFill>
                          <a:latin typeface="Consolas"/>
                        </a:rPr>
                        <a:t>20,30 Enero</a:t>
                      </a:r>
                      <a:endParaRPr b="0" lang="en-US" sz="1400" spc="-1" strike="noStrike">
                        <a:solidFill>
                          <a:srgbClr val="000000"/>
                        </a:solidFill>
                        <a:latin typeface="Consolas"/>
                      </a:endParaRPr>
                    </a:p>
                    <a:p>
                      <a:r>
                        <a:rPr b="0" lang="en-US" sz="1400" spc="-1" strike="noStrike">
                          <a:solidFill>
                            <a:srgbClr val="000000"/>
                          </a:solidFill>
                          <a:latin typeface="Consolas"/>
                        </a:rPr>
                        <a:t>3 Febrero</a:t>
                      </a:r>
                      <a:endParaRPr b="0" lang="en-US" sz="1400" spc="-1" strike="noStrike">
                        <a:solidFill>
                          <a:srgbClr val="000000"/>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0">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algn="ctr">
                        <a:buNone/>
                      </a:pPr>
                      <a:r>
                        <a:rPr b="1" lang="en-US" sz="1400" spc="-1" strike="noStrike">
                          <a:solidFill>
                            <a:srgbClr val="000000"/>
                          </a:solidFill>
                          <a:latin typeface="Consolas"/>
                        </a:rPr>
                        <a:t>11</a:t>
                      </a:r>
                      <a:endParaRPr b="1" lang="en-US" sz="1400" spc="-1" strike="noStrike">
                        <a:solidFill>
                          <a:srgbClr val="000000"/>
                        </a:solidFill>
                        <a:latin typeface="Consolas"/>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6" name="CustomShape 1"/>
          <p:cNvSpPr/>
          <p:nvPr/>
        </p:nvSpPr>
        <p:spPr>
          <a:xfrm>
            <a:off x="457200" y="533520"/>
            <a:ext cx="8227800" cy="98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_tradnl" sz="2000" spc="-1" strike="noStrike">
                <a:solidFill>
                  <a:srgbClr val="ffffff"/>
                </a:solidFill>
                <a:latin typeface="Righteous"/>
                <a:ea typeface="Tahoma"/>
              </a:rPr>
              <a:t>Algunos estándares OGC  </a:t>
            </a:r>
            <a:endParaRPr b="0" lang="en-US" sz="2000" spc="-1" strike="noStrike">
              <a:latin typeface="Arial"/>
            </a:endParaRPr>
          </a:p>
        </p:txBody>
      </p:sp>
      <p:sp>
        <p:nvSpPr>
          <p:cNvPr id="3457" name="CustomShape 2"/>
          <p:cNvSpPr/>
          <p:nvPr/>
        </p:nvSpPr>
        <p:spPr>
          <a:xfrm>
            <a:off x="431280" y="2853000"/>
            <a:ext cx="4570200" cy="3922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_tradnl" sz="1200" spc="-1" strike="noStrike">
                <a:solidFill>
                  <a:srgbClr val="ffffff"/>
                </a:solidFill>
                <a:latin typeface="Righteous"/>
                <a:ea typeface="Tahoma"/>
              </a:rPr>
              <a:t>Geography Markup Language (GML) </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s-ES_tradnl" sz="1200" spc="-1" strike="noStrike">
                <a:solidFill>
                  <a:srgbClr val="ffffff"/>
                </a:solidFill>
                <a:latin typeface="Righteous"/>
                <a:ea typeface="Tahoma"/>
              </a:rPr>
              <a:t>GeoPackage (gpkg)</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s-ES_tradnl" sz="1200" spc="-1" strike="noStrike">
                <a:solidFill>
                  <a:srgbClr val="ffffff"/>
                </a:solidFill>
                <a:latin typeface="Righteous"/>
                <a:ea typeface="Tahoma"/>
              </a:rPr>
              <a:t>Web Feature Service (WFS) </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s-ES_tradnl" sz="1200" spc="-1" strike="noStrike">
                <a:solidFill>
                  <a:srgbClr val="ffffff"/>
                </a:solidFill>
                <a:latin typeface="Righteous"/>
                <a:ea typeface="Tahoma"/>
              </a:rPr>
              <a:t>WEB MAP CONTEXT (WMC) </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n-US" sz="1200" spc="-1" strike="noStrike">
                <a:solidFill>
                  <a:srgbClr val="ffffff"/>
                </a:solidFill>
                <a:latin typeface="Righteous"/>
                <a:ea typeface="Tahoma"/>
              </a:rPr>
              <a:t>STYLE LAYER DESCRIPTOR (SLD) </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s-ES_tradnl" sz="1200" spc="-1" strike="noStrike">
                <a:solidFill>
                  <a:srgbClr val="ffffff"/>
                </a:solidFill>
                <a:latin typeface="Righteous"/>
                <a:ea typeface="Tahoma"/>
              </a:rPr>
              <a:t>WEB COVERAGE SERVICE (WCS) </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s-ES_tradnl" sz="1200" spc="-1" strike="noStrike">
                <a:solidFill>
                  <a:srgbClr val="ffffff"/>
                </a:solidFill>
                <a:latin typeface="Righteous"/>
                <a:ea typeface="Tahoma"/>
              </a:rPr>
              <a:t>Web Processing Services (WPS) </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n-US" sz="1200" spc="-1" strike="noStrike">
                <a:solidFill>
                  <a:srgbClr val="ffffff"/>
                </a:solidFill>
                <a:latin typeface="Righteous"/>
                <a:ea typeface="Tahoma"/>
              </a:rPr>
              <a:t>Catalogue Services for the Web (CSW)</a:t>
            </a:r>
            <a:endParaRPr b="0" lang="en-US" sz="1200" spc="-1" strike="noStrike">
              <a:latin typeface="Arial"/>
            </a:endParaRPr>
          </a:p>
          <a:p>
            <a:pPr>
              <a:lnSpc>
                <a:spcPct val="100000"/>
              </a:lnSpc>
              <a:buNone/>
            </a:pPr>
            <a:r>
              <a:rPr b="0" lang="en-US" sz="1200" spc="-1" strike="noStrike">
                <a:solidFill>
                  <a:srgbClr val="ffffff"/>
                </a:solidFill>
                <a:latin typeface="Righteous"/>
                <a:ea typeface="Tahoma"/>
              </a:rPr>
              <a:t> </a:t>
            </a:r>
            <a:endParaRPr b="0" lang="en-US" sz="1200" spc="-1" strike="noStrike">
              <a:latin typeface="Arial"/>
            </a:endParaRPr>
          </a:p>
          <a:p>
            <a:pPr>
              <a:lnSpc>
                <a:spcPct val="100000"/>
              </a:lnSpc>
              <a:buNone/>
            </a:pPr>
            <a:r>
              <a:rPr b="0" lang="es-ES_tradnl" sz="1200" spc="-1" strike="noStrike">
                <a:solidFill>
                  <a:srgbClr val="ffffff"/>
                </a:solidFill>
                <a:latin typeface="Righteous"/>
                <a:ea typeface="Tahoma"/>
              </a:rPr>
              <a:t>Keyhole Markup Language (KML) </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s-ES_tradnl" sz="1200" spc="-1" strike="noStrike">
                <a:solidFill>
                  <a:srgbClr val="ffffff"/>
                </a:solidFill>
                <a:latin typeface="Righteous"/>
                <a:ea typeface="Tahoma"/>
              </a:rPr>
              <a:t>Sensor Observation Service (SOS)</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1" lang="es-ES_tradnl" sz="1200" spc="-1" strike="noStrike">
                <a:solidFill>
                  <a:srgbClr val="ffffff"/>
                </a:solidFill>
                <a:latin typeface="Righteous"/>
                <a:ea typeface="Tahoma"/>
              </a:rPr>
              <a:t>……</a:t>
            </a:r>
            <a:r>
              <a:rPr b="1" lang="es-ES_tradnl" sz="1200" spc="-1" strike="noStrike">
                <a:solidFill>
                  <a:srgbClr val="ffffff"/>
                </a:solidFill>
                <a:latin typeface="Righteous"/>
                <a:ea typeface="Tahoma"/>
              </a:rPr>
              <a:t>.</a:t>
            </a:r>
            <a:endParaRPr b="0" lang="en-US" sz="1200" spc="-1" strike="noStrike">
              <a:latin typeface="Arial"/>
            </a:endParaRPr>
          </a:p>
        </p:txBody>
      </p:sp>
      <p:sp>
        <p:nvSpPr>
          <p:cNvPr id="3458" name="CustomShape 3"/>
          <p:cNvSpPr/>
          <p:nvPr/>
        </p:nvSpPr>
        <p:spPr>
          <a:xfrm>
            <a:off x="457200" y="1835640"/>
            <a:ext cx="328572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ca-ES" sz="2000" spc="-1" strike="noStrike">
                <a:solidFill>
                  <a:srgbClr val="ffffff"/>
                </a:solidFill>
                <a:latin typeface="Righteous"/>
                <a:ea typeface="Arial"/>
              </a:rPr>
              <a:t>Web Map Service (WMS)</a:t>
            </a:r>
            <a:endParaRPr b="0" lang="en-US" sz="2000" spc="-1" strike="noStrike">
              <a:latin typeface="Arial"/>
            </a:endParaRPr>
          </a:p>
        </p:txBody>
      </p:sp>
      <p:sp>
        <p:nvSpPr>
          <p:cNvPr id="3459" name="CustomShape 4"/>
          <p:cNvSpPr/>
          <p:nvPr/>
        </p:nvSpPr>
        <p:spPr>
          <a:xfrm>
            <a:off x="457200" y="2230200"/>
            <a:ext cx="396684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ca-ES" sz="2000" spc="-1" strike="noStrike">
                <a:solidFill>
                  <a:srgbClr val="ffffff"/>
                </a:solidFill>
                <a:latin typeface="Righteous"/>
                <a:ea typeface="Arial"/>
              </a:rPr>
              <a:t>Web Map Tile Service (WMTS)</a:t>
            </a:r>
            <a:endParaRPr b="0" lang="en-US" sz="2000" spc="-1" strike="noStrike">
              <a:latin typeface="Arial"/>
            </a:endParaRPr>
          </a:p>
        </p:txBody>
      </p:sp>
      <p:sp>
        <p:nvSpPr>
          <p:cNvPr id="3460" name="CustomShape 5"/>
          <p:cNvSpPr/>
          <p:nvPr/>
        </p:nvSpPr>
        <p:spPr>
          <a:xfrm>
            <a:off x="5292000" y="3933000"/>
            <a:ext cx="244656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400" spc="-1" strike="noStrike">
                <a:solidFill>
                  <a:srgbClr val="de8b74"/>
                </a:solidFill>
                <a:latin typeface="Arial"/>
                <a:ea typeface="Arial"/>
              </a:rPr>
              <a:t>https://www.ogc.org/docs/is</a:t>
            </a:r>
            <a:endParaRPr b="0" lang="en-US" sz="1400" spc="-1" strike="noStrike">
              <a:latin typeface="Arial"/>
            </a:endParaRPr>
          </a:p>
        </p:txBody>
      </p:sp>
      <p:pic>
        <p:nvPicPr>
          <p:cNvPr id="3461" name="Picture 9" descr=""/>
          <p:cNvPicPr/>
          <p:nvPr/>
        </p:nvPicPr>
        <p:blipFill>
          <a:blip r:embed="rId1"/>
          <a:stretch/>
        </p:blipFill>
        <p:spPr>
          <a:xfrm>
            <a:off x="4493160" y="645840"/>
            <a:ext cx="4210200" cy="2988720"/>
          </a:xfrm>
          <a:prstGeom prst="rect">
            <a:avLst/>
          </a:prstGeom>
          <a:ln w="0">
            <a:noFill/>
          </a:ln>
        </p:spPr>
      </p:pic>
      <p:sp>
        <p:nvSpPr>
          <p:cNvPr id="3462" name="CustomShape 1326"/>
          <p:cNvSpPr/>
          <p:nvPr/>
        </p:nvSpPr>
        <p:spPr>
          <a:xfrm>
            <a:off x="1371600" y="1339200"/>
            <a:ext cx="123732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ca-ES" sz="2000" spc="-1" strike="noStrike">
                <a:solidFill>
                  <a:srgbClr val="ffffff"/>
                </a:solidFill>
                <a:latin typeface="Righteous"/>
                <a:ea typeface="Arial"/>
              </a:rPr>
              <a:t>OGC API</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3" name="CustomShape 1"/>
          <p:cNvSpPr/>
          <p:nvPr/>
        </p:nvSpPr>
        <p:spPr>
          <a:xfrm>
            <a:off x="1844280" y="2811600"/>
            <a:ext cx="2433960" cy="1961640"/>
          </a:xfrm>
          <a:prstGeom prst="rect">
            <a:avLst/>
          </a:prstGeom>
          <a:noFill/>
          <a:ln w="0">
            <a:noFill/>
          </a:ln>
        </p:spPr>
        <p:style>
          <a:lnRef idx="0"/>
          <a:fillRef idx="0"/>
          <a:effectRef idx="0"/>
          <a:fontRef idx="minor"/>
        </p:style>
      </p:sp>
      <p:sp>
        <p:nvSpPr>
          <p:cNvPr id="3464" name="CustomShape 2"/>
          <p:cNvSpPr/>
          <p:nvPr/>
        </p:nvSpPr>
        <p:spPr>
          <a:xfrm>
            <a:off x="1905480" y="1864440"/>
            <a:ext cx="5331600" cy="824400"/>
          </a:xfrm>
          <a:custGeom>
            <a:avLst/>
            <a:gdLst/>
            <a:ahLst/>
            <a:rect l="l" t="t" r="r" b="b"/>
            <a:pathLst>
              <a:path w="272073" h="179396">
                <a:moveTo>
                  <a:pt x="1" y="1"/>
                </a:moveTo>
                <a:lnTo>
                  <a:pt x="1" y="179396"/>
                </a:lnTo>
                <a:lnTo>
                  <a:pt x="272073" y="179396"/>
                </a:lnTo>
                <a:lnTo>
                  <a:pt x="272073" y="1"/>
                </a:lnTo>
                <a:close/>
              </a:path>
            </a:pathLst>
          </a:custGeom>
          <a:solidFill>
            <a:schemeClr val="accent1"/>
          </a:solidFill>
          <a:ln w="0">
            <a:noFill/>
          </a:ln>
        </p:spPr>
        <p:style>
          <a:lnRef idx="0"/>
          <a:fillRef idx="0"/>
          <a:effectRef idx="0"/>
          <a:fontRef idx="minor"/>
        </p:style>
      </p:sp>
      <p:sp>
        <p:nvSpPr>
          <p:cNvPr id="3465" name="CustomShape 3"/>
          <p:cNvSpPr/>
          <p:nvPr/>
        </p:nvSpPr>
        <p:spPr>
          <a:xfrm>
            <a:off x="4716000" y="2971800"/>
            <a:ext cx="3592080" cy="45540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3200" spc="-1" strike="noStrike">
                <a:solidFill>
                  <a:srgbClr val="d7ebed"/>
                </a:solidFill>
                <a:latin typeface="Righteous"/>
                <a:ea typeface="Righteous"/>
              </a:rPr>
              <a:t>¿Cómo </a:t>
            </a:r>
            <a:r>
              <a:rPr b="0" lang="es-ES" sz="3200" spc="-1" strike="noStrike">
                <a:solidFill>
                  <a:srgbClr val="d7ebed"/>
                </a:solidFill>
                <a:latin typeface="Righteous"/>
                <a:ea typeface="Righteous"/>
              </a:rPr>
              <a:t>sé</a:t>
            </a:r>
            <a:r>
              <a:rPr b="0" lang="en" sz="3200" spc="-1" strike="noStrike">
                <a:solidFill>
                  <a:srgbClr val="d7ebed"/>
                </a:solidFill>
                <a:latin typeface="Righteous"/>
                <a:ea typeface="Righteous"/>
              </a:rPr>
              <a:t> cómo utilizar una </a:t>
            </a:r>
            <a:r>
              <a:rPr b="0" lang="es-ES" sz="3200" spc="-1" strike="noStrike">
                <a:solidFill>
                  <a:srgbClr val="d7ebed"/>
                </a:solidFill>
                <a:latin typeface="Righteous"/>
                <a:ea typeface="Righteous"/>
              </a:rPr>
              <a:t>librería / API</a:t>
            </a:r>
            <a:r>
              <a:rPr b="0" lang="en" sz="3200" spc="-1" strike="noStrike">
                <a:solidFill>
                  <a:srgbClr val="d7ebed"/>
                </a:solidFill>
                <a:latin typeface="Righteous"/>
                <a:ea typeface="Righteous"/>
              </a:rPr>
              <a:t>?</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6" name="CustomShape 1"/>
          <p:cNvSpPr/>
          <p:nvPr/>
        </p:nvSpPr>
        <p:spPr>
          <a:xfrm>
            <a:off x="863640" y="548640"/>
            <a:ext cx="74149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800" spc="-1" strike="noStrike">
                <a:solidFill>
                  <a:srgbClr val="e8f1f2"/>
                </a:solidFill>
                <a:latin typeface="Righteous"/>
                <a:ea typeface="Arial"/>
              </a:rPr>
              <a:t>Todas las librerías /API DEBEN estar documentadas, es lo que se llama la API Reference</a:t>
            </a:r>
            <a:endParaRPr b="0" lang="en-US" sz="1800" spc="-1" strike="noStrike">
              <a:latin typeface="Arial"/>
            </a:endParaRPr>
          </a:p>
        </p:txBody>
      </p:sp>
      <p:sp>
        <p:nvSpPr>
          <p:cNvPr id="3467" name="CustomShape 2"/>
          <p:cNvSpPr/>
          <p:nvPr/>
        </p:nvSpPr>
        <p:spPr>
          <a:xfrm>
            <a:off x="970560" y="1763640"/>
            <a:ext cx="2657520" cy="1004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2000" spc="-1" strike="noStrike">
                <a:solidFill>
                  <a:srgbClr val="e8f1f2"/>
                </a:solidFill>
                <a:latin typeface="Righteous"/>
                <a:ea typeface="Arial"/>
              </a:rPr>
              <a:t>Página de ejemplos</a:t>
            </a:r>
            <a:endParaRPr b="0" lang="en-US" sz="2000" spc="-1" strike="noStrike">
              <a:latin typeface="Arial"/>
            </a:endParaRPr>
          </a:p>
          <a:p>
            <a:pPr>
              <a:lnSpc>
                <a:spcPct val="100000"/>
              </a:lnSpc>
              <a:buNone/>
            </a:pPr>
            <a:endParaRPr b="0" lang="en-US" sz="2000" spc="-1" strike="noStrike">
              <a:latin typeface="Arial"/>
            </a:endParaRPr>
          </a:p>
          <a:p>
            <a:pPr>
              <a:lnSpc>
                <a:spcPct val="100000"/>
              </a:lnSpc>
              <a:buNone/>
            </a:pPr>
            <a:r>
              <a:rPr b="0" lang="es-ES" sz="2000" spc="-1" strike="noStrike">
                <a:solidFill>
                  <a:srgbClr val="e8f1f2"/>
                </a:solidFill>
                <a:latin typeface="Righteous"/>
                <a:ea typeface="Arial"/>
              </a:rPr>
              <a:t>API Reference</a:t>
            </a:r>
            <a:endParaRPr b="0" lang="en-US" sz="2000" spc="-1" strike="noStrike">
              <a:latin typeface="Arial"/>
            </a:endParaRPr>
          </a:p>
        </p:txBody>
      </p:sp>
      <p:pic>
        <p:nvPicPr>
          <p:cNvPr id="3468" name="Picture 4" descr=""/>
          <p:cNvPicPr/>
          <p:nvPr/>
        </p:nvPicPr>
        <p:blipFill>
          <a:blip r:embed="rId1"/>
          <a:stretch/>
        </p:blipFill>
        <p:spPr>
          <a:xfrm>
            <a:off x="4068000" y="1358280"/>
            <a:ext cx="3994200" cy="2840040"/>
          </a:xfrm>
          <a:prstGeom prst="rect">
            <a:avLst/>
          </a:prstGeom>
          <a:ln w="0">
            <a:noFill/>
          </a:ln>
        </p:spPr>
      </p:pic>
      <p:sp>
        <p:nvSpPr>
          <p:cNvPr id="3469" name="CustomShape 3"/>
          <p:cNvSpPr/>
          <p:nvPr/>
        </p:nvSpPr>
        <p:spPr>
          <a:xfrm>
            <a:off x="1743120" y="4941000"/>
            <a:ext cx="5788080" cy="13683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s-ES" sz="1400" spc="-1" strike="noStrike">
                <a:solidFill>
                  <a:srgbClr val="de8b74"/>
                </a:solidFill>
                <a:latin typeface="Arial"/>
                <a:ea typeface="Arial"/>
              </a:rPr>
              <a:t>const map = New Objeto (“identificador”, { option:true, option2:visible});</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0" i="1" lang="es-ES" sz="1400" spc="-1" strike="noStrike">
                <a:solidFill>
                  <a:srgbClr val="de8b74"/>
                </a:solidFill>
                <a:latin typeface="Arial"/>
                <a:ea typeface="Arial"/>
              </a:rPr>
              <a:t>map.addData(data);</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0" i="1" lang="es-ES" sz="1400" spc="-1" strike="noStrike">
                <a:solidFill>
                  <a:srgbClr val="de8b74"/>
                </a:solidFill>
                <a:latin typeface="Arial"/>
                <a:ea typeface="Arial"/>
              </a:rPr>
              <a:t>map.on(“click”, function(){hazAlgo});</a:t>
            </a:r>
            <a:endParaRPr b="0" lang="en-US" sz="1400" spc="-1" strike="noStrike">
              <a:latin typeface="Arial"/>
            </a:endParaRPr>
          </a:p>
          <a:p>
            <a:pPr>
              <a:lnSpc>
                <a:spcPct val="100000"/>
              </a:lnSpc>
              <a:buNone/>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0" name="CustomShape 1"/>
          <p:cNvSpPr/>
          <p:nvPr/>
        </p:nvSpPr>
        <p:spPr>
          <a:xfrm>
            <a:off x="-50760" y="374760"/>
            <a:ext cx="663084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s-ES_tradnl" sz="2000" spc="-1" strike="noStrike" u="sng">
                <a:solidFill>
                  <a:srgbClr val="ffffff"/>
                </a:solidFill>
                <a:uFillTx/>
                <a:latin typeface="Tahoma"/>
                <a:ea typeface="Tahoma"/>
              </a:rPr>
              <a:t>Para buscar más…La web programable (Geo)</a:t>
            </a:r>
            <a:endParaRPr b="0" lang="en-US" sz="2000" spc="-1" strike="noStrike">
              <a:latin typeface="Arial"/>
            </a:endParaRPr>
          </a:p>
        </p:txBody>
      </p:sp>
      <p:sp>
        <p:nvSpPr>
          <p:cNvPr id="3471" name="CustomShape 2"/>
          <p:cNvSpPr/>
          <p:nvPr/>
        </p:nvSpPr>
        <p:spPr>
          <a:xfrm>
            <a:off x="2092320" y="5877360"/>
            <a:ext cx="535824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_tradnl" sz="1200" spc="-1" strike="noStrike" u="sng">
                <a:solidFill>
                  <a:srgbClr val="ffffff"/>
                </a:solidFill>
                <a:uFillTx/>
                <a:latin typeface="Righteous"/>
                <a:ea typeface="Tahoma"/>
                <a:hlinkClick r:id="rId1"/>
              </a:rPr>
              <a:t>http://www.programmableweb.com/category/all/apis?category=19978</a:t>
            </a:r>
            <a:endParaRPr b="0" lang="en-US" sz="1200" spc="-1" strike="noStrike">
              <a:latin typeface="Arial"/>
            </a:endParaRPr>
          </a:p>
          <a:p>
            <a:pPr>
              <a:lnSpc>
                <a:spcPct val="100000"/>
              </a:lnSpc>
              <a:buNone/>
            </a:pPr>
            <a:endParaRPr b="0" lang="en-US" sz="1200" spc="-1" strike="noStrike">
              <a:latin typeface="Arial"/>
            </a:endParaRPr>
          </a:p>
        </p:txBody>
      </p:sp>
      <p:pic>
        <p:nvPicPr>
          <p:cNvPr id="3472" name="Picture 3" descr=""/>
          <p:cNvPicPr/>
          <p:nvPr/>
        </p:nvPicPr>
        <p:blipFill>
          <a:blip r:embed="rId2"/>
          <a:stretch/>
        </p:blipFill>
        <p:spPr>
          <a:xfrm>
            <a:off x="971640" y="980640"/>
            <a:ext cx="7317000" cy="4750560"/>
          </a:xfrm>
          <a:prstGeom prst="rect">
            <a:avLst/>
          </a:prstGeom>
          <a:ln w="0">
            <a:noFill/>
          </a:ln>
        </p:spPr>
      </p:pic>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3" name="CustomShape 1"/>
          <p:cNvSpPr/>
          <p:nvPr/>
        </p:nvSpPr>
        <p:spPr>
          <a:xfrm>
            <a:off x="1844280" y="2811600"/>
            <a:ext cx="2433960" cy="1961640"/>
          </a:xfrm>
          <a:prstGeom prst="rect">
            <a:avLst/>
          </a:prstGeom>
          <a:noFill/>
          <a:ln w="0">
            <a:noFill/>
          </a:ln>
        </p:spPr>
        <p:style>
          <a:lnRef idx="0"/>
          <a:fillRef idx="0"/>
          <a:effectRef idx="0"/>
          <a:fontRef idx="minor"/>
        </p:style>
      </p:sp>
      <p:sp>
        <p:nvSpPr>
          <p:cNvPr id="3474" name="CustomShape 2"/>
          <p:cNvSpPr/>
          <p:nvPr/>
        </p:nvSpPr>
        <p:spPr>
          <a:xfrm>
            <a:off x="1905480" y="1864440"/>
            <a:ext cx="5331600" cy="824400"/>
          </a:xfrm>
          <a:custGeom>
            <a:avLst/>
            <a:gdLst/>
            <a:ahLst/>
            <a:rect l="l" t="t" r="r" b="b"/>
            <a:pathLst>
              <a:path w="272073" h="179396">
                <a:moveTo>
                  <a:pt x="1" y="1"/>
                </a:moveTo>
                <a:lnTo>
                  <a:pt x="1" y="179396"/>
                </a:lnTo>
                <a:lnTo>
                  <a:pt x="272073" y="179396"/>
                </a:lnTo>
                <a:lnTo>
                  <a:pt x="272073" y="1"/>
                </a:lnTo>
                <a:close/>
              </a:path>
            </a:pathLst>
          </a:custGeom>
          <a:solidFill>
            <a:schemeClr val="accent1"/>
          </a:solidFill>
          <a:ln w="0">
            <a:noFill/>
          </a:ln>
        </p:spPr>
        <p:style>
          <a:lnRef idx="0"/>
          <a:fillRef idx="0"/>
          <a:effectRef idx="0"/>
          <a:fontRef idx="minor"/>
        </p:style>
      </p:sp>
      <p:sp>
        <p:nvSpPr>
          <p:cNvPr id="3475" name="CustomShape 3"/>
          <p:cNvSpPr/>
          <p:nvPr/>
        </p:nvSpPr>
        <p:spPr>
          <a:xfrm>
            <a:off x="4716000" y="2971800"/>
            <a:ext cx="3592080" cy="45540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n" sz="3200" spc="-1" strike="noStrike">
                <a:solidFill>
                  <a:srgbClr val="d7ebed"/>
                </a:solidFill>
                <a:latin typeface="Righteous"/>
                <a:ea typeface="Righteous"/>
              </a:rPr>
              <a:t>¿Cómo </a:t>
            </a:r>
            <a:r>
              <a:rPr b="0" lang="es-ES" sz="3200" spc="-1" strike="noStrike">
                <a:solidFill>
                  <a:srgbClr val="d7ebed"/>
                </a:solidFill>
                <a:latin typeface="Righteous"/>
                <a:ea typeface="Righteous"/>
              </a:rPr>
              <a:t>vamos a trabajar</a:t>
            </a:r>
            <a:r>
              <a:rPr b="0" lang="en" sz="3200" spc="-1" strike="noStrike">
                <a:solidFill>
                  <a:srgbClr val="d7ebed"/>
                </a:solidFill>
                <a:latin typeface="Righteous"/>
                <a:ea typeface="Righteous"/>
              </a:rPr>
              <a:t>?</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6" name="CustomShape 1"/>
          <p:cNvSpPr/>
          <p:nvPr/>
        </p:nvSpPr>
        <p:spPr>
          <a:xfrm>
            <a:off x="1005480" y="764640"/>
            <a:ext cx="6589080" cy="455400"/>
          </a:xfrm>
          <a:prstGeom prst="rect">
            <a:avLst/>
          </a:prstGeom>
          <a:noFill/>
          <a:ln w="0">
            <a:noFill/>
          </a:ln>
        </p:spPr>
        <p:style>
          <a:lnRef idx="0"/>
          <a:fillRef idx="0"/>
          <a:effectRef idx="0"/>
          <a:fontRef idx="minor"/>
        </p:style>
        <p:txBody>
          <a:bodyPr lIns="90000" rIns="90000" tIns="91440" bIns="91440" anchor="t">
            <a:noAutofit/>
          </a:bodyPr>
          <a:p>
            <a:pPr algn="ctr">
              <a:lnSpc>
                <a:spcPct val="115000"/>
              </a:lnSpc>
              <a:spcAft>
                <a:spcPts val="1599"/>
              </a:spcAft>
              <a:buNone/>
              <a:tabLst>
                <a:tab algn="l" pos="0"/>
              </a:tabLst>
            </a:pPr>
            <a:r>
              <a:rPr b="0" lang="es-ES" sz="3200" spc="-1" strike="noStrike">
                <a:solidFill>
                  <a:srgbClr val="d7ebed"/>
                </a:solidFill>
                <a:latin typeface="Righteous"/>
                <a:ea typeface="Righteous"/>
              </a:rPr>
              <a:t>Seguiremos los pasos de la documentación del curso</a:t>
            </a:r>
            <a:endParaRPr b="0" lang="en-US" sz="3200" spc="-1" strike="noStrike">
              <a:latin typeface="Arial"/>
            </a:endParaRPr>
          </a:p>
        </p:txBody>
      </p:sp>
      <p:sp>
        <p:nvSpPr>
          <p:cNvPr id="3477" name="CustomShape 2"/>
          <p:cNvSpPr/>
          <p:nvPr/>
        </p:nvSpPr>
        <p:spPr>
          <a:xfrm>
            <a:off x="-14400" y="3136680"/>
            <a:ext cx="9172800" cy="5770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3200" spc="-1" strike="noStrike" u="sng">
                <a:solidFill>
                  <a:srgbClr val="ffffff"/>
                </a:solidFill>
                <a:uFillTx/>
                <a:latin typeface="Righteous"/>
                <a:ea typeface="Arial"/>
                <a:hlinkClick r:id="rId1"/>
              </a:rPr>
              <a:t>https://gis-master-m2.github.io/m2-geoweb/</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8" name="CustomShape 1"/>
          <p:cNvSpPr/>
          <p:nvPr/>
        </p:nvSpPr>
        <p:spPr>
          <a:xfrm>
            <a:off x="323640" y="404640"/>
            <a:ext cx="630864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tabLst>
                <a:tab algn="l" pos="0"/>
              </a:tabLst>
            </a:pPr>
            <a:r>
              <a:rPr b="0" lang="es-ES" sz="2000" spc="-1" strike="noStrike">
                <a:solidFill>
                  <a:srgbClr val="d1e3e5"/>
                </a:solidFill>
                <a:latin typeface="Swis721 Ex BT"/>
                <a:ea typeface="Arial"/>
              </a:rPr>
              <a:t>Utilizaremos estas herramientas</a:t>
            </a:r>
            <a:endParaRPr b="0" lang="en-US" sz="2000" spc="-1" strike="noStrike">
              <a:latin typeface="Arial"/>
            </a:endParaRPr>
          </a:p>
        </p:txBody>
      </p:sp>
      <p:pic>
        <p:nvPicPr>
          <p:cNvPr id="3479" name="Picture 2" descr="Resultat d'imatges per a &quot;vscode&quot;&quot;"/>
          <p:cNvPicPr/>
          <p:nvPr/>
        </p:nvPicPr>
        <p:blipFill>
          <a:blip r:embed="rId1"/>
          <a:stretch/>
        </p:blipFill>
        <p:spPr>
          <a:xfrm>
            <a:off x="1259640" y="2350440"/>
            <a:ext cx="892800" cy="889200"/>
          </a:xfrm>
          <a:prstGeom prst="rect">
            <a:avLst/>
          </a:prstGeom>
          <a:ln w="0">
            <a:noFill/>
          </a:ln>
        </p:spPr>
      </p:pic>
      <p:sp>
        <p:nvSpPr>
          <p:cNvPr id="3480" name="CustomShape 2"/>
          <p:cNvSpPr/>
          <p:nvPr/>
        </p:nvSpPr>
        <p:spPr>
          <a:xfrm>
            <a:off x="3636720" y="2309400"/>
            <a:ext cx="299160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0" lang="es-ES" sz="1400" spc="-1" strike="noStrike">
                <a:solidFill>
                  <a:srgbClr val="d1e3e5"/>
                </a:solidFill>
                <a:latin typeface="Arial"/>
                <a:ea typeface="Arial"/>
              </a:rPr>
              <a:t>Visual Studio Code.</a:t>
            </a:r>
            <a:endParaRPr b="0" lang="en-US" sz="1400" spc="-1" strike="noStrike">
              <a:latin typeface="Arial"/>
            </a:endParaRPr>
          </a:p>
          <a:p>
            <a:pPr>
              <a:lnSpc>
                <a:spcPct val="100000"/>
              </a:lnSpc>
              <a:buNone/>
              <a:tabLst>
                <a:tab algn="l" pos="0"/>
              </a:tabLst>
            </a:pPr>
            <a:r>
              <a:rPr b="0" lang="es-ES" sz="1400" spc="-1" strike="noStrike">
                <a:solidFill>
                  <a:srgbClr val="d1e3e5"/>
                </a:solidFill>
                <a:latin typeface="Arial"/>
                <a:ea typeface="Arial"/>
              </a:rPr>
              <a:t>Es el editor de código más utilizado</a:t>
            </a:r>
            <a:endParaRPr b="0" lang="en-US" sz="1400" spc="-1" strike="noStrike">
              <a:latin typeface="Arial"/>
            </a:endParaRPr>
          </a:p>
          <a:p>
            <a:pPr>
              <a:lnSpc>
                <a:spcPct val="100000"/>
              </a:lnSpc>
              <a:buNone/>
              <a:tabLst>
                <a:tab algn="l" pos="0"/>
              </a:tabLst>
            </a:pPr>
            <a:r>
              <a:rPr b="0" lang="es-ES" sz="1400" spc="-1" strike="noStrike">
                <a:solidFill>
                  <a:srgbClr val="d1e3e5"/>
                </a:solidFill>
                <a:latin typeface="Arial"/>
                <a:ea typeface="Arial"/>
              </a:rPr>
              <a:t> </a:t>
            </a:r>
            <a:r>
              <a:rPr b="0" lang="es-ES" sz="1400" spc="-1" strike="noStrike">
                <a:solidFill>
                  <a:srgbClr val="d1e3e5"/>
                </a:solidFill>
                <a:latin typeface="Arial"/>
                <a:ea typeface="Arial"/>
              </a:rPr>
              <a:t>actualmente</a:t>
            </a:r>
            <a:endParaRPr b="0" lang="en-US" sz="1400" spc="-1" strike="noStrike">
              <a:latin typeface="Arial"/>
            </a:endParaRPr>
          </a:p>
        </p:txBody>
      </p:sp>
      <p:pic>
        <p:nvPicPr>
          <p:cNvPr id="3481" name="Imagen 2" descr=""/>
          <p:cNvPicPr/>
          <p:nvPr/>
        </p:nvPicPr>
        <p:blipFill>
          <a:blip r:embed="rId2"/>
          <a:stretch/>
        </p:blipFill>
        <p:spPr>
          <a:xfrm>
            <a:off x="1115640" y="3686760"/>
            <a:ext cx="1391040" cy="781560"/>
          </a:xfrm>
          <a:prstGeom prst="rect">
            <a:avLst/>
          </a:prstGeom>
          <a:ln w="0">
            <a:noFill/>
          </a:ln>
        </p:spPr>
      </p:pic>
      <p:sp>
        <p:nvSpPr>
          <p:cNvPr id="3482" name="CustomShape 3"/>
          <p:cNvSpPr/>
          <p:nvPr/>
        </p:nvSpPr>
        <p:spPr>
          <a:xfrm>
            <a:off x="3715560" y="3596760"/>
            <a:ext cx="325980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0" lang="es-ES" sz="1400" spc="-1" strike="noStrike">
                <a:solidFill>
                  <a:srgbClr val="d1e3e5"/>
                </a:solidFill>
                <a:latin typeface="Arial"/>
                <a:ea typeface="Arial"/>
              </a:rPr>
              <a:t>Repositorio de código.</a:t>
            </a:r>
            <a:endParaRPr b="0" lang="en-US" sz="1400" spc="-1" strike="noStrike">
              <a:latin typeface="Arial"/>
            </a:endParaRPr>
          </a:p>
          <a:p>
            <a:pPr>
              <a:lnSpc>
                <a:spcPct val="100000"/>
              </a:lnSpc>
              <a:buNone/>
              <a:tabLst>
                <a:tab algn="l" pos="0"/>
              </a:tabLst>
            </a:pPr>
            <a:r>
              <a:rPr b="0" lang="es-ES" sz="1400" spc="-1" strike="noStrike">
                <a:solidFill>
                  <a:srgbClr val="d1e3e5"/>
                </a:solidFill>
                <a:latin typeface="Arial"/>
                <a:ea typeface="Arial"/>
              </a:rPr>
              <a:t>Nos permite gestionar, enseñar y crear</a:t>
            </a:r>
            <a:endParaRPr b="0" lang="en-US" sz="1400" spc="-1" strike="noStrike">
              <a:latin typeface="Arial"/>
            </a:endParaRPr>
          </a:p>
          <a:p>
            <a:pPr>
              <a:lnSpc>
                <a:spcPct val="100000"/>
              </a:lnSpc>
              <a:buNone/>
              <a:tabLst>
                <a:tab algn="l" pos="0"/>
              </a:tabLst>
            </a:pPr>
            <a:r>
              <a:rPr b="0" lang="es-ES" sz="1400" spc="-1" strike="noStrike">
                <a:solidFill>
                  <a:srgbClr val="d1e3e5"/>
                </a:solidFill>
                <a:latin typeface="Arial"/>
                <a:ea typeface="Arial"/>
              </a:rPr>
              <a:t>Páginas web con nuestro código</a:t>
            </a:r>
            <a:endParaRPr b="0" lang="en-US" sz="1400" spc="-1" strike="noStrike">
              <a:latin typeface="Arial"/>
            </a:endParaRPr>
          </a:p>
        </p:txBody>
      </p:sp>
      <p:pic>
        <p:nvPicPr>
          <p:cNvPr id="3483" name="Imagen 3" descr=""/>
          <p:cNvPicPr/>
          <p:nvPr/>
        </p:nvPicPr>
        <p:blipFill>
          <a:blip r:embed="rId3"/>
          <a:stretch/>
        </p:blipFill>
        <p:spPr>
          <a:xfrm>
            <a:off x="1043640" y="5117040"/>
            <a:ext cx="1675440" cy="937440"/>
          </a:xfrm>
          <a:prstGeom prst="rect">
            <a:avLst/>
          </a:prstGeom>
          <a:ln w="0">
            <a:noFill/>
          </a:ln>
        </p:spPr>
      </p:pic>
      <p:sp>
        <p:nvSpPr>
          <p:cNvPr id="3484" name="CustomShape 4"/>
          <p:cNvSpPr/>
          <p:nvPr/>
        </p:nvSpPr>
        <p:spPr>
          <a:xfrm>
            <a:off x="3712320" y="5294520"/>
            <a:ext cx="428220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0" lang="es-ES" sz="1400" spc="-1" strike="noStrike">
                <a:solidFill>
                  <a:srgbClr val="d1e3e5"/>
                </a:solidFill>
                <a:latin typeface="Arial"/>
                <a:ea typeface="Arial"/>
              </a:rPr>
              <a:t>Servicio de publicación blog profesional, para dar a </a:t>
            </a:r>
            <a:endParaRPr b="0" lang="en-US" sz="1400" spc="-1" strike="noStrike">
              <a:latin typeface="Arial"/>
            </a:endParaRPr>
          </a:p>
          <a:p>
            <a:pPr>
              <a:lnSpc>
                <a:spcPct val="100000"/>
              </a:lnSpc>
              <a:buNone/>
              <a:tabLst>
                <a:tab algn="l" pos="0"/>
              </a:tabLst>
            </a:pPr>
            <a:r>
              <a:rPr b="0" lang="es-ES" sz="1400" spc="-1" strike="noStrike">
                <a:solidFill>
                  <a:srgbClr val="d1e3e5"/>
                </a:solidFill>
                <a:latin typeface="Arial"/>
                <a:ea typeface="Arial"/>
              </a:rPr>
              <a:t>Conocer nuestro trabajo</a:t>
            </a:r>
            <a:endParaRPr b="0" lang="en-US" sz="1400" spc="-1" strike="noStrike">
              <a:latin typeface="Arial"/>
            </a:endParaRPr>
          </a:p>
        </p:txBody>
      </p:sp>
      <p:pic>
        <p:nvPicPr>
          <p:cNvPr id="3485" name="Picture 4" descr=""/>
          <p:cNvPicPr/>
          <p:nvPr/>
        </p:nvPicPr>
        <p:blipFill>
          <a:blip r:embed="rId4"/>
          <a:stretch/>
        </p:blipFill>
        <p:spPr>
          <a:xfrm>
            <a:off x="1233360" y="1042200"/>
            <a:ext cx="960480" cy="960480"/>
          </a:xfrm>
          <a:prstGeom prst="rect">
            <a:avLst/>
          </a:prstGeom>
          <a:ln w="0">
            <a:noFill/>
          </a:ln>
        </p:spPr>
      </p:pic>
      <p:sp>
        <p:nvSpPr>
          <p:cNvPr id="3486" name="CustomShape 5"/>
          <p:cNvSpPr/>
          <p:nvPr/>
        </p:nvSpPr>
        <p:spPr>
          <a:xfrm>
            <a:off x="3715920" y="928440"/>
            <a:ext cx="4074840" cy="72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0" lang="es-ES" sz="1400" spc="-1" strike="noStrike">
                <a:solidFill>
                  <a:srgbClr val="d1e3e5"/>
                </a:solidFill>
                <a:latin typeface="Arial"/>
                <a:ea typeface="Arial"/>
              </a:rPr>
              <a:t>Navegador web, preferiblemente Google Chrome</a:t>
            </a:r>
            <a:endParaRPr b="0" lang="en-US" sz="1400" spc="-1" strike="noStrike">
              <a:latin typeface="Arial"/>
            </a:endParaRPr>
          </a:p>
          <a:p>
            <a:pPr>
              <a:lnSpc>
                <a:spcPct val="100000"/>
              </a:lnSpc>
              <a:buNone/>
              <a:tabLst>
                <a:tab algn="l" pos="0"/>
              </a:tabLst>
            </a:pPr>
            <a:endParaRPr b="0" lang="en-US" sz="1400" spc="-1" strike="noStrike">
              <a:latin typeface="Arial"/>
            </a:endParaRPr>
          </a:p>
          <a:p>
            <a:pPr>
              <a:lnSpc>
                <a:spcPct val="100000"/>
              </a:lnSpc>
              <a:buNone/>
              <a:tabLst>
                <a:tab algn="l" pos="0"/>
              </a:tabLst>
            </a:pPr>
            <a:r>
              <a:rPr b="0" lang="es-ES" sz="1400" spc="-1" strike="noStrike">
                <a:solidFill>
                  <a:srgbClr val="d1e3e5"/>
                </a:solidFill>
                <a:latin typeface="Arial"/>
                <a:ea typeface="Arial"/>
              </a:rPr>
              <a:t>NO utilizar Internet Explorer ni Edge!!!</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7" name="CustomShape 1"/>
          <p:cNvSpPr/>
          <p:nvPr/>
        </p:nvSpPr>
        <p:spPr>
          <a:xfrm>
            <a:off x="-14400" y="3019320"/>
            <a:ext cx="9172800" cy="5770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3200" spc="-1" strike="noStrike" u="sng">
                <a:solidFill>
                  <a:srgbClr val="ffffff"/>
                </a:solidFill>
                <a:uFillTx/>
                <a:latin typeface="Righteous"/>
                <a:ea typeface="Arial"/>
                <a:hlinkClick r:id="rId1"/>
              </a:rPr>
              <a:t>https://gis-master-m2.github.io/m2-geoweb/</a:t>
            </a:r>
            <a:endParaRPr b="0" lang="en-US" sz="3200" spc="-1" strike="noStrike">
              <a:latin typeface="Arial"/>
            </a:endParaRPr>
          </a:p>
        </p:txBody>
      </p:sp>
      <p:sp>
        <p:nvSpPr>
          <p:cNvPr id="3488" name="CustomShape 2"/>
          <p:cNvSpPr/>
          <p:nvPr/>
        </p:nvSpPr>
        <p:spPr>
          <a:xfrm>
            <a:off x="3276000" y="548640"/>
            <a:ext cx="280656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400"/>
              </a:spcBef>
              <a:buNone/>
              <a:tabLst>
                <a:tab algn="l" pos="0"/>
              </a:tabLst>
            </a:pPr>
            <a:r>
              <a:rPr b="0" lang="es-ES" sz="2800" spc="-1" strike="noStrike">
                <a:solidFill>
                  <a:srgbClr val="ffffff"/>
                </a:solidFill>
                <a:latin typeface="Righteous"/>
                <a:ea typeface="Arial"/>
              </a:rPr>
              <a:t>Empezamos !!!</a:t>
            </a:r>
            <a:endParaRPr b="0" lang="en-US" sz="2800" spc="-1" strike="noStrike">
              <a:latin typeface="Arial"/>
            </a:endParaRPr>
          </a:p>
        </p:txBody>
      </p:sp>
      <p:sp>
        <p:nvSpPr>
          <p:cNvPr id="3489" name="CustomShape 3"/>
          <p:cNvSpPr/>
          <p:nvPr/>
        </p:nvSpPr>
        <p:spPr>
          <a:xfrm>
            <a:off x="6491160" y="6381360"/>
            <a:ext cx="262584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en" sz="1100" spc="-1" strike="noStrike" u="sng">
                <a:solidFill>
                  <a:srgbClr val="ffffff"/>
                </a:solidFill>
                <a:uFillTx/>
                <a:latin typeface="Arial"/>
                <a:ea typeface="Arial"/>
              </a:rPr>
              <a:t>Iconas </a:t>
            </a:r>
            <a:r>
              <a:rPr b="0" i="1" lang="ca-ES" sz="1100" spc="-1" strike="noStrike" u="sng">
                <a:solidFill>
                  <a:srgbClr val="ffffff"/>
                </a:solidFill>
                <a:uFillTx/>
                <a:latin typeface="Arial"/>
                <a:ea typeface="Arial"/>
              </a:rPr>
              <a:t>y </a:t>
            </a:r>
            <a:r>
              <a:rPr b="0" lang="ca-ES" sz="1100" spc="-1" strike="noStrike">
                <a:solidFill>
                  <a:srgbClr val="ffffff"/>
                </a:solidFill>
                <a:latin typeface="Arial"/>
                <a:ea typeface="Arial"/>
              </a:rPr>
              <a:t>template</a:t>
            </a:r>
            <a:r>
              <a:rPr b="0" i="1" lang="ca-ES" sz="1100" spc="-1" strike="noStrike" u="sng">
                <a:solidFill>
                  <a:srgbClr val="ffffff"/>
                </a:solidFill>
                <a:uFillTx/>
                <a:latin typeface="Arial"/>
                <a:ea typeface="Arial"/>
              </a:rPr>
              <a:t> from </a:t>
            </a:r>
            <a:r>
              <a:rPr b="0" i="1" lang="en" sz="1100" spc="-1" strike="noStrike" u="sng">
                <a:solidFill>
                  <a:srgbClr val="ffffff"/>
                </a:solidFill>
                <a:uFillTx/>
                <a:latin typeface="Arial"/>
                <a:ea typeface="Arial"/>
              </a:rPr>
              <a:t>S</a:t>
            </a:r>
            <a:r>
              <a:rPr b="0" i="1" lang="en" sz="1200" spc="-1" strike="noStrike" u="sng">
                <a:solidFill>
                  <a:srgbClr val="ffffff"/>
                </a:solidFill>
                <a:uFillTx/>
                <a:latin typeface="Arial"/>
                <a:ea typeface="Arial"/>
                <a:hlinkClick r:id="rId2"/>
              </a:rPr>
              <a:t>lidesgo</a:t>
            </a:r>
            <a:endParaRPr b="0" lang="en-US" sz="1200" spc="-1" strike="noStrike">
              <a:latin typeface="Arial"/>
            </a:endParaRPr>
          </a:p>
        </p:txBody>
      </p:sp>
      <p:sp>
        <p:nvSpPr>
          <p:cNvPr id="3490" name="CustomShape 4"/>
          <p:cNvSpPr/>
          <p:nvPr/>
        </p:nvSpPr>
        <p:spPr>
          <a:xfrm>
            <a:off x="2780640" y="1845000"/>
            <a:ext cx="358128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tabLst>
                <a:tab algn="l" pos="0"/>
              </a:tabLst>
            </a:pPr>
            <a:r>
              <a:rPr b="0" lang="es-ES" sz="2000" spc="-1" strike="noStrike">
                <a:solidFill>
                  <a:srgbClr val="ffffff"/>
                </a:solidFill>
                <a:latin typeface="Righteous"/>
                <a:ea typeface="Arial"/>
              </a:rPr>
              <a:t>Documentación del módulo</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0" name="CustomShape 1"/>
          <p:cNvSpPr/>
          <p:nvPr/>
        </p:nvSpPr>
        <p:spPr>
          <a:xfrm>
            <a:off x="349200" y="117360"/>
            <a:ext cx="630864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bad6d8"/>
                </a:solidFill>
                <a:latin typeface="Swis721 Ex BT"/>
                <a:ea typeface="Arial"/>
              </a:rPr>
              <a:t>CALENDARIO DEL CURSO</a:t>
            </a:r>
            <a:endParaRPr b="0" lang="en-US" sz="2000" spc="-1" strike="noStrike">
              <a:latin typeface="Arial"/>
            </a:endParaRPr>
          </a:p>
        </p:txBody>
      </p:sp>
      <p:grpSp>
        <p:nvGrpSpPr>
          <p:cNvPr id="1781" name="Group 3"/>
          <p:cNvGrpSpPr/>
          <p:nvPr/>
        </p:nvGrpSpPr>
        <p:grpSpPr>
          <a:xfrm>
            <a:off x="7668360" y="165600"/>
            <a:ext cx="337320" cy="337320"/>
            <a:chOff x="7668360" y="165600"/>
            <a:chExt cx="337320" cy="337320"/>
          </a:xfrm>
        </p:grpSpPr>
        <p:sp>
          <p:nvSpPr>
            <p:cNvPr id="1782" name="CustomShape 4"/>
            <p:cNvSpPr/>
            <p:nvPr/>
          </p:nvSpPr>
          <p:spPr>
            <a:xfrm>
              <a:off x="7668360" y="305280"/>
              <a:ext cx="337320" cy="197640"/>
            </a:xfrm>
            <a:custGeom>
              <a:avLst/>
              <a:gdLst/>
              <a:ahLst/>
              <a:rect l="l" t="t" r="r" b="b"/>
              <a:pathLst>
                <a:path w="19273" h="1133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5f7d95"/>
            </a:solidFill>
            <a:ln w="0">
              <a:noFill/>
            </a:ln>
          </p:spPr>
          <p:style>
            <a:lnRef idx="0"/>
            <a:fillRef idx="0"/>
            <a:effectRef idx="0"/>
            <a:fontRef idx="minor"/>
          </p:style>
        </p:sp>
        <p:sp>
          <p:nvSpPr>
            <p:cNvPr id="1783" name="CustomShape 5"/>
            <p:cNvSpPr/>
            <p:nvPr/>
          </p:nvSpPr>
          <p:spPr>
            <a:xfrm>
              <a:off x="7668360" y="165600"/>
              <a:ext cx="337320" cy="118080"/>
            </a:xfrm>
            <a:custGeom>
              <a:avLst/>
              <a:gdLst/>
              <a:ahLst/>
              <a:rect l="l" t="t" r="r" b="b"/>
              <a:pathLst>
                <a:path w="19273" h="6815">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5f7d95"/>
            </a:solidFill>
            <a:ln w="0">
              <a:noFill/>
            </a:ln>
          </p:spPr>
          <p:style>
            <a:lnRef idx="0"/>
            <a:fillRef idx="0"/>
            <a:effectRef idx="0"/>
            <a:fontRef idx="minor"/>
          </p:style>
        </p:sp>
      </p:grpSp>
      <p:sp>
        <p:nvSpPr>
          <p:cNvPr id="1784" name=""/>
          <p:cNvSpPr txBox="1"/>
          <p:nvPr/>
        </p:nvSpPr>
        <p:spPr>
          <a:xfrm>
            <a:off x="240840" y="635040"/>
            <a:ext cx="8376840" cy="5977440"/>
          </a:xfrm>
          <a:prstGeom prst="rect">
            <a:avLst/>
          </a:prstGeom>
          <a:noFill/>
          <a:ln w="0">
            <a:noFill/>
          </a:ln>
        </p:spPr>
        <p:txBody>
          <a:bodyPr lIns="90000" rIns="90000" tIns="45000" bIns="45000" anchor="t">
            <a:noAutofit/>
          </a:bodyPr>
          <a:p>
            <a:r>
              <a:rPr b="1" lang="es-ES" sz="1800" spc="-1" strike="noStrike">
                <a:latin typeface="Arial"/>
              </a:rPr>
              <a:t>Sesión 1 (11 Enero - Presencial - videos 1, 2, 3 y 4)</a:t>
            </a:r>
            <a:endParaRPr b="0" lang="es-ES" sz="1800" spc="-1" strike="noStrike">
              <a:latin typeface="Arial"/>
            </a:endParaRPr>
          </a:p>
          <a:p>
            <a:r>
              <a:rPr b="0" lang="es-ES" sz="1800" spc="-1" strike="noStrike">
                <a:latin typeface="Arial"/>
              </a:rPr>
              <a:t>	</a:t>
            </a:r>
            <a:r>
              <a:rPr b="0" lang="es-ES" sz="1800" spc="-1" strike="noStrike">
                <a:latin typeface="Arial"/>
              </a:rPr>
              <a:t>1.1. Introducción a las tecnologías GeoWeb</a:t>
            </a:r>
            <a:endParaRPr b="0" lang="es-ES" sz="1800" spc="-1" strike="noStrike">
              <a:latin typeface="Arial"/>
            </a:endParaRPr>
          </a:p>
          <a:p>
            <a:r>
              <a:rPr b="0" lang="es-ES" sz="1800" spc="-1" strike="noStrike">
                <a:latin typeface="Arial"/>
              </a:rPr>
              <a:t>	</a:t>
            </a:r>
            <a:r>
              <a:rPr b="0" lang="es-ES" sz="1800" spc="-1" strike="noStrike">
                <a:latin typeface="Arial"/>
              </a:rPr>
              <a:t>1.2. La Plataforma GitHub y órdenes básicas Git.</a:t>
            </a:r>
            <a:endParaRPr b="0" lang="es-ES" sz="1800" spc="-1" strike="noStrike">
              <a:latin typeface="Arial"/>
            </a:endParaRPr>
          </a:p>
          <a:p>
            <a:r>
              <a:rPr b="0" lang="es-ES" sz="1800" spc="-1" strike="noStrike">
                <a:latin typeface="Arial"/>
              </a:rPr>
              <a:t>	</a:t>
            </a:r>
            <a:r>
              <a:rPr b="0" lang="es-ES" sz="1800" spc="-1" strike="noStrike">
                <a:latin typeface="Arial"/>
              </a:rPr>
              <a:t>1.3. Mi primer proyecto en GitHub</a:t>
            </a:r>
            <a:endParaRPr b="0" lang="es-ES" sz="1800" spc="-1" strike="noStrike">
              <a:latin typeface="Arial"/>
            </a:endParaRPr>
          </a:p>
          <a:p>
            <a:r>
              <a:rPr b="0" lang="es-ES" sz="1800" spc="-1" strike="noStrike">
                <a:latin typeface="Arial"/>
              </a:rPr>
              <a:t>	</a:t>
            </a:r>
            <a:r>
              <a:rPr b="0" lang="es-ES" sz="1800" spc="-1" strike="noStrike">
                <a:latin typeface="Arial"/>
              </a:rPr>
              <a:t>1.4. Introducción a Visual Studio Code</a:t>
            </a:r>
            <a:endParaRPr b="0" lang="es-ES" sz="1800" spc="-1" strike="noStrike">
              <a:latin typeface="Arial"/>
            </a:endParaRPr>
          </a:p>
          <a:p>
            <a:endParaRPr b="0" lang="es-ES" sz="1800" spc="-1" strike="noStrike">
              <a:latin typeface="Arial"/>
            </a:endParaRPr>
          </a:p>
          <a:p>
            <a:r>
              <a:rPr b="1" lang="es-ES" sz="1800" spc="-1" strike="noStrike">
                <a:latin typeface="Arial"/>
              </a:rPr>
              <a:t>Sesión 2 (16 Enero - Síncrona on-line)</a:t>
            </a:r>
            <a:endParaRPr b="0" lang="es-ES" sz="1800" spc="-1" strike="noStrike">
              <a:latin typeface="Arial"/>
            </a:endParaRPr>
          </a:p>
          <a:p>
            <a:r>
              <a:rPr b="0" lang="es-ES" sz="1800" spc="-1" strike="noStrike">
                <a:latin typeface="Arial"/>
              </a:rPr>
              <a:t>	</a:t>
            </a:r>
            <a:r>
              <a:rPr b="0" lang="es-ES" sz="1800" spc="-1" strike="noStrike">
                <a:latin typeface="Arial"/>
              </a:rPr>
              <a:t>2.1. Introducción a Vector-Tiles y Mapbox Styles</a:t>
            </a:r>
            <a:endParaRPr b="0" lang="es-ES" sz="1800" spc="-1" strike="noStrike">
              <a:latin typeface="Arial"/>
            </a:endParaRPr>
          </a:p>
          <a:p>
            <a:r>
              <a:rPr b="0" lang="es-ES" sz="1800" spc="-1" strike="noStrike">
                <a:latin typeface="Arial"/>
              </a:rPr>
              <a:t>	</a:t>
            </a:r>
            <a:r>
              <a:rPr b="0" lang="es-ES" sz="1800" spc="-1" strike="noStrike">
                <a:latin typeface="Arial"/>
              </a:rPr>
              <a:t>2.2. Plataformas de mapas, ejemplo Mapbox</a:t>
            </a:r>
            <a:endParaRPr b="0" lang="es-ES" sz="1800" spc="-1" strike="noStrike">
              <a:latin typeface="Arial"/>
            </a:endParaRPr>
          </a:p>
          <a:p>
            <a:r>
              <a:rPr b="0" lang="es-ES" sz="1800" spc="-1" strike="noStrike">
                <a:latin typeface="Arial"/>
              </a:rPr>
              <a:t>	</a:t>
            </a:r>
            <a:r>
              <a:rPr b="0" lang="es-ES" sz="1800" spc="-1" strike="noStrike">
                <a:latin typeface="Arial"/>
              </a:rPr>
              <a:t>2.3. Tecnologías JavaScript</a:t>
            </a:r>
            <a:endParaRPr b="0" lang="es-ES" sz="1800" spc="-1" strike="noStrike">
              <a:latin typeface="Arial"/>
            </a:endParaRPr>
          </a:p>
          <a:p>
            <a:endParaRPr b="0" lang="es-ES" sz="1800" spc="-1" strike="noStrike">
              <a:latin typeface="Arial"/>
            </a:endParaRPr>
          </a:p>
          <a:p>
            <a:r>
              <a:rPr b="1" lang="es-ES" sz="1800" spc="-1" strike="noStrike">
                <a:latin typeface="Arial"/>
              </a:rPr>
              <a:t>Sesión 3 (18 Enero - Presencial)</a:t>
            </a:r>
            <a:endParaRPr b="0" lang="es-ES" sz="1800" spc="-1" strike="noStrike">
              <a:latin typeface="Arial"/>
            </a:endParaRPr>
          </a:p>
          <a:p>
            <a:r>
              <a:rPr b="0" lang="es-ES" sz="1800" spc="-1" strike="noStrike">
                <a:latin typeface="Arial"/>
              </a:rPr>
              <a:t>	</a:t>
            </a:r>
            <a:r>
              <a:rPr b="0" lang="es-ES" sz="1800" spc="-1" strike="noStrike">
                <a:latin typeface="Arial"/>
              </a:rPr>
              <a:t>3.1. Librerias de mapas, ejemplo Mapox GL JS</a:t>
            </a:r>
            <a:endParaRPr b="0" lang="es-ES" sz="1800" spc="-1" strike="noStrike">
              <a:latin typeface="Arial"/>
            </a:endParaRPr>
          </a:p>
          <a:p>
            <a:r>
              <a:rPr b="0" lang="es-ES" sz="1800" spc="-1" strike="noStrike">
                <a:latin typeface="Arial"/>
              </a:rPr>
              <a:t>	</a:t>
            </a:r>
            <a:r>
              <a:rPr b="0" lang="es-ES" sz="1800" spc="-1" strike="noStrike">
                <a:latin typeface="Arial"/>
              </a:rPr>
              <a:t>3.2. Mi primer mapa global</a:t>
            </a:r>
            <a:endParaRPr b="0" lang="es-ES" sz="1800" spc="-1" strike="noStrike">
              <a:latin typeface="Arial"/>
            </a:endParaRPr>
          </a:p>
          <a:p>
            <a:r>
              <a:rPr b="0" lang="es-ES" sz="1800" spc="-1" strike="noStrike">
                <a:latin typeface="Arial"/>
              </a:rPr>
              <a:t>	</a:t>
            </a:r>
            <a:r>
              <a:rPr b="0" lang="es-ES" sz="1800" spc="-1" strike="noStrike">
                <a:latin typeface="Arial"/>
              </a:rPr>
              <a:t>3.3. Visor catastro</a:t>
            </a:r>
            <a:endParaRPr b="0" lang="es-ES" sz="1800" spc="-1" strike="noStrike">
              <a:latin typeface="Arial"/>
            </a:endParaRPr>
          </a:p>
          <a:p>
            <a:endParaRPr b="0" lang="es-ES" sz="1800" spc="-1" strike="noStrike">
              <a:latin typeface="Arial"/>
            </a:endParaRPr>
          </a:p>
          <a:p>
            <a:r>
              <a:rPr b="1" lang="es-ES" sz="1800" spc="-1" strike="noStrike">
                <a:latin typeface="Arial"/>
              </a:rPr>
              <a:t>Sesión 4 (20 Enero - Asíncrona grabada - videos 5, 6)</a:t>
            </a:r>
            <a:endParaRPr b="0" lang="es-ES" sz="1800" spc="-1" strike="noStrike">
              <a:latin typeface="Arial"/>
            </a:endParaRPr>
          </a:p>
          <a:p>
            <a:r>
              <a:rPr b="0" lang="es-ES" sz="1800" spc="-1" strike="noStrike">
                <a:latin typeface="Arial"/>
              </a:rPr>
              <a:t>	</a:t>
            </a:r>
            <a:r>
              <a:rPr b="0" lang="es-ES" sz="1800" spc="-1" strike="noStrike">
                <a:latin typeface="Arial"/>
              </a:rPr>
              <a:t>4.1. StoryTelling</a:t>
            </a:r>
            <a:endParaRPr b="0" lang="es-ES" sz="1800" spc="-1" strike="noStrike">
              <a:latin typeface="Arial"/>
            </a:endParaRPr>
          </a:p>
          <a:p>
            <a:endParaRPr b="0" lang="es-ES" sz="1800" spc="-1" strike="noStrike">
              <a:latin typeface="Arial"/>
            </a:endParaRPr>
          </a:p>
          <a:p>
            <a:r>
              <a:rPr b="1" lang="es-ES" sz="1800" spc="-1" strike="noStrike">
                <a:latin typeface="Arial"/>
              </a:rPr>
              <a:t>Sesión 5 (23 Enero - Síncrona on-line)</a:t>
            </a:r>
            <a:endParaRPr b="0" lang="es-ES" sz="1800" spc="-1" strike="noStrike">
              <a:latin typeface="Arial"/>
            </a:endParaRPr>
          </a:p>
          <a:p>
            <a:r>
              <a:rPr b="0" lang="es-ES" sz="1800" spc="-1" strike="noStrike">
                <a:latin typeface="Arial"/>
              </a:rPr>
              <a:t>	</a:t>
            </a:r>
            <a:r>
              <a:rPr b="0" lang="es-ES" sz="1800" spc="-1" strike="noStrike">
                <a:latin typeface="Arial"/>
              </a:rPr>
              <a:t>5.1. Introducción Mapas 3D</a:t>
            </a:r>
            <a:endParaRPr b="0" lang="es-ES" sz="1800" spc="-1" strike="noStrike">
              <a:latin typeface="Arial"/>
            </a:endParaRPr>
          </a:p>
          <a:p>
            <a:r>
              <a:rPr b="0" lang="es-ES" sz="1800" spc="-1" strike="noStrike">
                <a:latin typeface="Arial"/>
              </a:rPr>
              <a:t>	</a:t>
            </a:r>
            <a:r>
              <a:rPr b="0" lang="es-ES" sz="1800" spc="-1" strike="noStrike">
                <a:latin typeface="Arial"/>
              </a:rPr>
              <a:t>5.2. Formato GeoJson</a:t>
            </a:r>
            <a:endParaRPr b="0" lang="es-ES" sz="1800" spc="-1" strike="noStrike">
              <a:latin typeface="Arial"/>
            </a:endParaRPr>
          </a:p>
          <a:p>
            <a:r>
              <a:rPr b="0" lang="es-ES" sz="1800" spc="-1" strike="noStrike">
                <a:latin typeface="Arial"/>
              </a:rPr>
              <a:t>	</a:t>
            </a:r>
            <a:r>
              <a:rPr b="0" lang="es-ES" sz="1800" spc="-1" strike="noStrike">
                <a:latin typeface="Arial"/>
              </a:rPr>
              <a:t>5.3. Visor de rutas</a:t>
            </a:r>
            <a:endParaRPr b="0" lang="es-E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5" name="CustomShape 1304"/>
          <p:cNvSpPr/>
          <p:nvPr/>
        </p:nvSpPr>
        <p:spPr>
          <a:xfrm>
            <a:off x="349200" y="117360"/>
            <a:ext cx="630864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bad6d8"/>
                </a:solidFill>
                <a:latin typeface="Swis721 Ex BT"/>
                <a:ea typeface="Arial"/>
              </a:rPr>
              <a:t>CALENDARIO DEL CURSO</a:t>
            </a:r>
            <a:endParaRPr b="0" lang="en-US" sz="2000" spc="-1" strike="noStrike">
              <a:latin typeface="Arial"/>
            </a:endParaRPr>
          </a:p>
        </p:txBody>
      </p:sp>
      <p:grpSp>
        <p:nvGrpSpPr>
          <p:cNvPr id="1786" name="Group 28"/>
          <p:cNvGrpSpPr/>
          <p:nvPr/>
        </p:nvGrpSpPr>
        <p:grpSpPr>
          <a:xfrm>
            <a:off x="7668360" y="165600"/>
            <a:ext cx="337320" cy="337320"/>
            <a:chOff x="7668360" y="165600"/>
            <a:chExt cx="337320" cy="337320"/>
          </a:xfrm>
        </p:grpSpPr>
        <p:sp>
          <p:nvSpPr>
            <p:cNvPr id="1787" name="CustomShape 1305"/>
            <p:cNvSpPr/>
            <p:nvPr/>
          </p:nvSpPr>
          <p:spPr>
            <a:xfrm>
              <a:off x="7668360" y="305280"/>
              <a:ext cx="337320" cy="197640"/>
            </a:xfrm>
            <a:custGeom>
              <a:avLst/>
              <a:gdLst/>
              <a:ahLst/>
              <a:rect l="l" t="t" r="r" b="b"/>
              <a:pathLst>
                <a:path w="19273" h="1133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5f7d95"/>
            </a:solidFill>
            <a:ln w="0">
              <a:noFill/>
            </a:ln>
          </p:spPr>
          <p:style>
            <a:lnRef idx="0"/>
            <a:fillRef idx="0"/>
            <a:effectRef idx="0"/>
            <a:fontRef idx="minor"/>
          </p:style>
        </p:sp>
        <p:sp>
          <p:nvSpPr>
            <p:cNvPr id="1788" name="CustomShape 1306"/>
            <p:cNvSpPr/>
            <p:nvPr/>
          </p:nvSpPr>
          <p:spPr>
            <a:xfrm>
              <a:off x="7668360" y="165600"/>
              <a:ext cx="337320" cy="118080"/>
            </a:xfrm>
            <a:custGeom>
              <a:avLst/>
              <a:gdLst/>
              <a:ahLst/>
              <a:rect l="l" t="t" r="r" b="b"/>
              <a:pathLst>
                <a:path w="19273" h="6815">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5f7d95"/>
            </a:solidFill>
            <a:ln w="0">
              <a:noFill/>
            </a:ln>
          </p:spPr>
          <p:style>
            <a:lnRef idx="0"/>
            <a:fillRef idx="0"/>
            <a:effectRef idx="0"/>
            <a:fontRef idx="minor"/>
          </p:style>
        </p:sp>
      </p:grpSp>
      <p:sp>
        <p:nvSpPr>
          <p:cNvPr id="1789" name=""/>
          <p:cNvSpPr txBox="1"/>
          <p:nvPr/>
        </p:nvSpPr>
        <p:spPr>
          <a:xfrm>
            <a:off x="309960" y="457200"/>
            <a:ext cx="8376840" cy="6233400"/>
          </a:xfrm>
          <a:prstGeom prst="rect">
            <a:avLst/>
          </a:prstGeom>
          <a:noFill/>
          <a:ln w="0">
            <a:noFill/>
          </a:ln>
        </p:spPr>
        <p:txBody>
          <a:bodyPr lIns="90000" rIns="90000" tIns="45000" bIns="45000" anchor="t">
            <a:noAutofit/>
          </a:bodyPr>
          <a:p>
            <a:r>
              <a:rPr b="1" lang="es-ES" sz="1800" spc="-1" strike="noStrike">
                <a:latin typeface="Arial"/>
              </a:rPr>
              <a:t>Sesión 6 (25 Enero - Presencial)</a:t>
            </a:r>
            <a:endParaRPr b="0" lang="es-ES" sz="1800" spc="-1" strike="noStrike">
              <a:latin typeface="Arial"/>
            </a:endParaRPr>
          </a:p>
          <a:p>
            <a:r>
              <a:rPr b="0" lang="es-ES" sz="1800" spc="-1" strike="noStrike">
                <a:latin typeface="Arial"/>
              </a:rPr>
              <a:t>	</a:t>
            </a:r>
            <a:r>
              <a:rPr b="0" lang="es-ES" sz="1800" spc="-1" strike="noStrike">
                <a:latin typeface="Arial"/>
              </a:rPr>
              <a:t>6.1. Mapas personalizados con Maputnik y MapBox GL JS</a:t>
            </a:r>
            <a:endParaRPr b="0" lang="es-ES" sz="1800" spc="-1" strike="noStrike">
              <a:latin typeface="Arial"/>
            </a:endParaRPr>
          </a:p>
          <a:p>
            <a:r>
              <a:rPr b="0" lang="es-ES" sz="1800" spc="-1" strike="noStrike">
                <a:latin typeface="Arial"/>
              </a:rPr>
              <a:t>	</a:t>
            </a:r>
            <a:r>
              <a:rPr b="0" lang="es-ES" sz="1800" spc="-1" strike="noStrike">
                <a:latin typeface="Arial"/>
              </a:rPr>
              <a:t>6.2. Servicios web Geonames -Terremotos</a:t>
            </a:r>
            <a:endParaRPr b="0" lang="es-ES" sz="1800" spc="-1" strike="noStrike">
              <a:latin typeface="Arial"/>
            </a:endParaRPr>
          </a:p>
          <a:p>
            <a:endParaRPr b="0" lang="es-ES" sz="1800" spc="-1" strike="noStrike">
              <a:latin typeface="Arial"/>
            </a:endParaRPr>
          </a:p>
          <a:p>
            <a:r>
              <a:rPr b="1" lang="es-ES" sz="1800" spc="-1" strike="noStrike">
                <a:latin typeface="Arial"/>
              </a:rPr>
              <a:t>Sesión 7 (30 Enero - Asíncrona grabada - videos 7, 8, 9)</a:t>
            </a:r>
            <a:endParaRPr b="0" lang="es-ES" sz="1800" spc="-1" strike="noStrike">
              <a:latin typeface="Arial"/>
            </a:endParaRPr>
          </a:p>
          <a:p>
            <a:r>
              <a:rPr b="0" lang="es-ES" sz="1800" spc="-1" strike="noStrike">
                <a:latin typeface="Arial"/>
              </a:rPr>
              <a:t>	</a:t>
            </a:r>
            <a:r>
              <a:rPr b="0" lang="es-ES" sz="1800" spc="-1" strike="noStrike">
                <a:latin typeface="Arial"/>
              </a:rPr>
              <a:t>7.1. Mallas discretas y algoritmos en JS</a:t>
            </a:r>
            <a:endParaRPr b="0" lang="es-ES" sz="1800" spc="-1" strike="noStrike">
              <a:latin typeface="Arial"/>
            </a:endParaRPr>
          </a:p>
          <a:p>
            <a:r>
              <a:rPr b="0" lang="es-ES" sz="1800" spc="-1" strike="noStrike">
                <a:latin typeface="Arial"/>
              </a:rPr>
              <a:t>	</a:t>
            </a:r>
            <a:r>
              <a:rPr b="0" lang="es-ES" sz="1800" spc="-1" strike="noStrike">
                <a:latin typeface="Arial"/>
              </a:rPr>
              <a:t>7.2. Visualización y publicación con Kepler GL</a:t>
            </a:r>
            <a:endParaRPr b="0" lang="es-ES" sz="1800" spc="-1" strike="noStrike">
              <a:latin typeface="Arial"/>
            </a:endParaRPr>
          </a:p>
          <a:p>
            <a:endParaRPr b="0" lang="es-ES" sz="1800" spc="-1" strike="noStrike">
              <a:latin typeface="Arial"/>
            </a:endParaRPr>
          </a:p>
          <a:p>
            <a:r>
              <a:rPr b="1" lang="es-ES" sz="1800" spc="-1" strike="noStrike">
                <a:latin typeface="Arial"/>
              </a:rPr>
              <a:t>Sesión 8 (1 Febrero - Presencial - video 10)</a:t>
            </a:r>
            <a:endParaRPr b="0" lang="es-ES" sz="1800" spc="-1" strike="noStrike">
              <a:latin typeface="Arial"/>
            </a:endParaRPr>
          </a:p>
          <a:p>
            <a:r>
              <a:rPr b="0" lang="es-ES" sz="1800" spc="-1" strike="noStrike">
                <a:latin typeface="Arial"/>
              </a:rPr>
              <a:t>	</a:t>
            </a:r>
            <a:r>
              <a:rPr b="0" lang="es-ES" sz="1800" spc="-1" strike="noStrike">
                <a:latin typeface="Arial"/>
              </a:rPr>
              <a:t>8.1. Turf JS</a:t>
            </a:r>
            <a:endParaRPr b="0" lang="es-ES" sz="1800" spc="-1" strike="noStrike">
              <a:latin typeface="Arial"/>
            </a:endParaRPr>
          </a:p>
          <a:p>
            <a:r>
              <a:rPr b="0" lang="es-ES" sz="1800" spc="-1" strike="noStrike">
                <a:latin typeface="Arial"/>
              </a:rPr>
              <a:t>	</a:t>
            </a:r>
            <a:r>
              <a:rPr b="0" lang="es-ES" sz="1800" spc="-1" strike="noStrike">
                <a:latin typeface="Arial"/>
              </a:rPr>
              <a:t>8.2. Visor de farmacias</a:t>
            </a:r>
            <a:endParaRPr b="0" lang="es-ES" sz="1800" spc="-1" strike="noStrike">
              <a:latin typeface="Arial"/>
            </a:endParaRPr>
          </a:p>
          <a:p>
            <a:endParaRPr b="0" lang="es-ES" sz="1800" spc="-1" strike="noStrike">
              <a:latin typeface="Arial"/>
            </a:endParaRPr>
          </a:p>
          <a:p>
            <a:r>
              <a:rPr b="1" lang="es-ES" sz="1800" spc="-1" strike="noStrike">
                <a:latin typeface="Arial"/>
              </a:rPr>
              <a:t>Sesión 9 (3 Febrero - Asíncrona grabada - videos 11, 12)</a:t>
            </a:r>
            <a:endParaRPr b="0" lang="es-ES" sz="1800" spc="-1" strike="noStrike">
              <a:latin typeface="Arial"/>
            </a:endParaRPr>
          </a:p>
          <a:p>
            <a:r>
              <a:rPr b="0" lang="es-ES" sz="1800" spc="-1" strike="noStrike">
                <a:latin typeface="Arial"/>
              </a:rPr>
              <a:t>	</a:t>
            </a:r>
            <a:r>
              <a:rPr b="0" lang="es-ES" sz="1800" spc="-1" strike="noStrike">
                <a:latin typeface="Arial"/>
              </a:rPr>
              <a:t>9.1. Progressive web applications</a:t>
            </a:r>
            <a:endParaRPr b="0" lang="es-ES" sz="1800" spc="-1" strike="noStrike">
              <a:latin typeface="Arial"/>
            </a:endParaRPr>
          </a:p>
          <a:p>
            <a:r>
              <a:rPr b="0" lang="es-ES" sz="1800" spc="-1" strike="noStrike">
                <a:latin typeface="Arial"/>
              </a:rPr>
              <a:t>	</a:t>
            </a:r>
            <a:r>
              <a:rPr b="0" lang="es-ES" sz="1800" spc="-1" strike="noStrike">
                <a:latin typeface="Arial"/>
              </a:rPr>
              <a:t>9.2. Mi primera PWA</a:t>
            </a:r>
            <a:endParaRPr b="0" lang="es-ES" sz="1800" spc="-1" strike="noStrike">
              <a:latin typeface="Arial"/>
            </a:endParaRPr>
          </a:p>
          <a:p>
            <a:endParaRPr b="0" lang="es-ES" sz="1800" spc="-1" strike="noStrike">
              <a:latin typeface="Arial"/>
            </a:endParaRPr>
          </a:p>
          <a:p>
            <a:r>
              <a:rPr b="1" lang="es-ES" sz="1800" spc="-1" strike="noStrike">
                <a:latin typeface="Arial"/>
              </a:rPr>
              <a:t>Sesión 10 (6 Febrero - Síncrona on-line)</a:t>
            </a:r>
            <a:endParaRPr b="0" lang="es-ES" sz="1800" spc="-1" strike="noStrike">
              <a:latin typeface="Arial"/>
            </a:endParaRPr>
          </a:p>
          <a:p>
            <a:r>
              <a:rPr b="0" lang="es-ES" sz="1800" spc="-1" strike="noStrike">
                <a:latin typeface="Arial"/>
              </a:rPr>
              <a:t>	</a:t>
            </a:r>
            <a:r>
              <a:rPr b="0" lang="es-ES" sz="1800" spc="-1" strike="noStrike">
                <a:latin typeface="Arial"/>
              </a:rPr>
              <a:t>10.1. Tecnologia serverless</a:t>
            </a:r>
            <a:endParaRPr b="0" lang="es-ES" sz="1800" spc="-1" strike="noStrike">
              <a:latin typeface="Arial"/>
            </a:endParaRPr>
          </a:p>
          <a:p>
            <a:r>
              <a:rPr b="0" lang="es-ES" sz="1800" spc="-1" strike="noStrike">
                <a:latin typeface="Arial"/>
              </a:rPr>
              <a:t>	</a:t>
            </a:r>
            <a:r>
              <a:rPr b="0" lang="es-ES" sz="1800" spc="-1" strike="noStrike">
                <a:latin typeface="Arial"/>
              </a:rPr>
              <a:t>10.2. Formato FlatGeoBuf</a:t>
            </a:r>
            <a:endParaRPr b="0" lang="es-ES" sz="1800" spc="-1" strike="noStrike">
              <a:latin typeface="Arial"/>
            </a:endParaRPr>
          </a:p>
          <a:p>
            <a:r>
              <a:rPr b="0" lang="es-ES" sz="1800" spc="-1" strike="noStrike">
                <a:latin typeface="Arial"/>
              </a:rPr>
              <a:t>	</a:t>
            </a:r>
            <a:r>
              <a:rPr b="0" lang="es-ES" sz="1800" spc="-1" strike="noStrike">
                <a:latin typeface="Arial"/>
              </a:rPr>
              <a:t>10.3. Visor de piscinas</a:t>
            </a:r>
            <a:endParaRPr b="0" lang="es-ES" sz="1800" spc="-1" strike="noStrike">
              <a:latin typeface="Arial"/>
            </a:endParaRPr>
          </a:p>
          <a:p>
            <a:endParaRPr b="0" lang="es-ES" sz="1800" spc="-1" strike="noStrike">
              <a:latin typeface="Arial"/>
            </a:endParaRPr>
          </a:p>
          <a:p>
            <a:r>
              <a:rPr b="1" lang="es-ES" sz="1800" spc="-1" strike="noStrike">
                <a:latin typeface="Arial"/>
              </a:rPr>
              <a:t>Sesión 11 (8 Febrero - Presencial):</a:t>
            </a:r>
            <a:endParaRPr b="0" lang="es-ES" sz="1800" spc="-1" strike="noStrike">
              <a:latin typeface="Arial"/>
            </a:endParaRPr>
          </a:p>
          <a:p>
            <a:r>
              <a:rPr b="0" lang="es-ES" sz="1800" spc="-1" strike="noStrike">
                <a:latin typeface="Arial"/>
              </a:rPr>
              <a:t>	</a:t>
            </a:r>
            <a:r>
              <a:rPr b="0" lang="es-ES" sz="1800" spc="-1" strike="noStrike">
                <a:latin typeface="Arial"/>
              </a:rPr>
              <a:t>11.1. Recursos OpenData</a:t>
            </a:r>
            <a:endParaRPr b="0" lang="es-ES" sz="1800" spc="-1" strike="noStrike">
              <a:latin typeface="Arial"/>
            </a:endParaRPr>
          </a:p>
          <a:p>
            <a:r>
              <a:rPr b="0" lang="es-ES" sz="1800" spc="-1" strike="noStrike">
                <a:latin typeface="Arial"/>
              </a:rPr>
              <a:t>	</a:t>
            </a:r>
            <a:r>
              <a:rPr b="0" lang="es-ES" sz="1800" spc="-1" strike="noStrike">
                <a:latin typeface="Arial"/>
              </a:rPr>
              <a:t>11.2. Taller de Medium</a:t>
            </a:r>
            <a:endParaRPr b="0" lang="es-E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0" name="CustomShape 1"/>
          <p:cNvSpPr/>
          <p:nvPr/>
        </p:nvSpPr>
        <p:spPr>
          <a:xfrm>
            <a:off x="333000" y="1315800"/>
            <a:ext cx="8099280" cy="4086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100"/>
              </a:spcBef>
              <a:buNone/>
            </a:pPr>
            <a:r>
              <a:rPr b="0" lang="es-ES" sz="2200" spc="-1" strike="noStrike">
                <a:solidFill>
                  <a:srgbClr val="de8b74"/>
                </a:solidFill>
                <a:latin typeface="Righteous"/>
                <a:ea typeface="Arial"/>
              </a:rPr>
              <a:t>Práctica Final – Mapa visor de temática libre</a:t>
            </a:r>
            <a:endParaRPr b="0" lang="en-US" sz="2200" spc="-1" strike="noStrike">
              <a:latin typeface="Arial"/>
            </a:endParaRPr>
          </a:p>
          <a:p>
            <a:pPr>
              <a:lnSpc>
                <a:spcPct val="100000"/>
              </a:lnSpc>
              <a:spcBef>
                <a:spcPts val="1001"/>
              </a:spcBef>
              <a:buNone/>
            </a:pPr>
            <a:r>
              <a:rPr b="0" lang="es-ES" sz="2000" spc="-1" strike="noStrike">
                <a:solidFill>
                  <a:srgbClr val="c4e0e4"/>
                </a:solidFill>
                <a:latin typeface="Righteous"/>
                <a:ea typeface="Arial"/>
              </a:rPr>
              <a:t> </a:t>
            </a:r>
            <a:r>
              <a:rPr b="0" lang="es-ES" sz="2000" spc="-1" strike="noStrike">
                <a:solidFill>
                  <a:srgbClr val="c4e0e4"/>
                </a:solidFill>
                <a:latin typeface="Righteous"/>
                <a:ea typeface="Arial"/>
              </a:rPr>
              <a:t>	</a:t>
            </a:r>
            <a:r>
              <a:rPr b="0" lang="es-ES" sz="2000" spc="-1" strike="noStrike">
                <a:solidFill>
                  <a:srgbClr val="c4e0e4"/>
                </a:solidFill>
                <a:latin typeface="Righteous"/>
                <a:ea typeface="Arial"/>
              </a:rPr>
              <a:t>Crear y subir en el GitHub propio una aplicación realizada con MapBox GL JS, StoryTelling o Kepler GL y que contenga como mínimo un fuente de datos abiertos, propios o de un geoservicio..</a:t>
            </a:r>
            <a:endParaRPr b="0" lang="en-US" sz="2000" spc="-1" strike="noStrike">
              <a:latin typeface="Arial"/>
            </a:endParaRPr>
          </a:p>
          <a:p>
            <a:pPr lvl="3" marL="864000" indent="-216000">
              <a:lnSpc>
                <a:spcPct val="100000"/>
              </a:lnSpc>
              <a:spcBef>
                <a:spcPts val="1001"/>
              </a:spcBef>
              <a:buClr>
                <a:srgbClr val="ffffff"/>
              </a:buClr>
              <a:buSzPct val="45000"/>
              <a:buFont typeface="Wingdings" charset="2"/>
              <a:buChar char=""/>
            </a:pPr>
            <a:r>
              <a:rPr b="0" lang="es-ES" sz="2000" spc="-1" strike="noStrike">
                <a:solidFill>
                  <a:srgbClr val="c4e0e4"/>
                </a:solidFill>
                <a:latin typeface="Righteous"/>
                <a:ea typeface="Arial"/>
              </a:rPr>
              <a:t>Publicar artículo sobre la aplicación realizada en Medium</a:t>
            </a:r>
            <a:endParaRPr b="0" lang="en-US" sz="2000" spc="-1" strike="noStrike">
              <a:latin typeface="Arial"/>
            </a:endParaRPr>
          </a:p>
          <a:p>
            <a:pPr lvl="3" marL="864000" indent="-216000">
              <a:lnSpc>
                <a:spcPct val="100000"/>
              </a:lnSpc>
              <a:spcBef>
                <a:spcPts val="1001"/>
              </a:spcBef>
              <a:buClr>
                <a:srgbClr val="ffffff"/>
              </a:buClr>
              <a:buSzPct val="45000"/>
              <a:buFont typeface="Wingdings" charset="2"/>
              <a:buChar char=""/>
            </a:pPr>
            <a:r>
              <a:rPr b="0" lang="es-ES" sz="2000" spc="-1" strike="noStrike">
                <a:solidFill>
                  <a:srgbClr val="c4e0e4"/>
                </a:solidFill>
                <a:latin typeface="Righteous"/>
                <a:ea typeface="Arial"/>
              </a:rPr>
              <a:t>Habrá que entregar: </a:t>
            </a:r>
            <a:r>
              <a:rPr b="0" lang="es-ES" sz="2000" spc="-1" strike="noStrike" u="sng">
                <a:solidFill>
                  <a:srgbClr val="c4e0e4"/>
                </a:solidFill>
                <a:uFillTx/>
                <a:latin typeface="Righteous"/>
                <a:ea typeface="Arial"/>
              </a:rPr>
              <a:t>La URLs de acceso a la aplicación y al artículo de Medium</a:t>
            </a:r>
            <a:endParaRPr b="0" lang="en-US" sz="2000" spc="-1" strike="noStrike">
              <a:latin typeface="Arial"/>
            </a:endParaRPr>
          </a:p>
          <a:p>
            <a:pPr>
              <a:lnSpc>
                <a:spcPct val="100000"/>
              </a:lnSpc>
              <a:spcBef>
                <a:spcPts val="479"/>
              </a:spcBef>
              <a:buNone/>
            </a:pPr>
            <a:endParaRPr b="0" lang="en-US" sz="2000" spc="-1" strike="noStrike">
              <a:latin typeface="Arial"/>
            </a:endParaRPr>
          </a:p>
          <a:p>
            <a:pPr lvl="2" marL="343080" indent="-342000">
              <a:lnSpc>
                <a:spcPct val="100000"/>
              </a:lnSpc>
              <a:spcBef>
                <a:spcPts val="1100"/>
              </a:spcBef>
              <a:buClr>
                <a:srgbClr val="c4e0e4"/>
              </a:buClr>
              <a:buFont typeface="Wingdings" charset="2"/>
              <a:buChar char=""/>
            </a:pPr>
            <a:r>
              <a:rPr b="0" lang="es-ES" sz="2200" spc="-1" strike="noStrike">
                <a:solidFill>
                  <a:srgbClr val="de8b74"/>
                </a:solidFill>
                <a:latin typeface="Righteous"/>
                <a:ea typeface="Arial"/>
              </a:rPr>
              <a:t>Fecha entrega 14-04-2023</a:t>
            </a:r>
            <a:endParaRPr b="0" lang="en-US" sz="2200" spc="-1" strike="noStrike">
              <a:latin typeface="Arial"/>
            </a:endParaRPr>
          </a:p>
        </p:txBody>
      </p:sp>
      <p:grpSp>
        <p:nvGrpSpPr>
          <p:cNvPr id="1791" name="Group 2"/>
          <p:cNvGrpSpPr/>
          <p:nvPr/>
        </p:nvGrpSpPr>
        <p:grpSpPr>
          <a:xfrm>
            <a:off x="7884360" y="689040"/>
            <a:ext cx="645480" cy="912240"/>
            <a:chOff x="7884360" y="689040"/>
            <a:chExt cx="645480" cy="912240"/>
          </a:xfrm>
        </p:grpSpPr>
        <p:sp>
          <p:nvSpPr>
            <p:cNvPr id="1792" name="CustomShape 3"/>
            <p:cNvSpPr/>
            <p:nvPr/>
          </p:nvSpPr>
          <p:spPr>
            <a:xfrm>
              <a:off x="7917120" y="719640"/>
              <a:ext cx="397080" cy="430920"/>
            </a:xfrm>
            <a:custGeom>
              <a:avLst/>
              <a:gdLst/>
              <a:ahLst/>
              <a:rect l="l" t="t" r="r" b="b"/>
              <a:pathLst>
                <a:path w="15948" h="17306">
                  <a:moveTo>
                    <a:pt x="0" y="0"/>
                  </a:moveTo>
                  <a:lnTo>
                    <a:pt x="15948" y="17306"/>
                  </a:lnTo>
                </a:path>
              </a:pathLst>
            </a:custGeom>
            <a:solidFill>
              <a:schemeClr val="accent3"/>
            </a:solidFill>
            <a:ln w="5040">
              <a:solidFill>
                <a:srgbClr val="507c89"/>
              </a:solidFill>
              <a:miter/>
            </a:ln>
          </p:spPr>
          <p:style>
            <a:lnRef idx="0"/>
            <a:fillRef idx="0"/>
            <a:effectRef idx="0"/>
            <a:fontRef idx="minor"/>
          </p:style>
        </p:sp>
        <p:sp>
          <p:nvSpPr>
            <p:cNvPr id="1793" name="CustomShape 4"/>
            <p:cNvSpPr/>
            <p:nvPr/>
          </p:nvSpPr>
          <p:spPr>
            <a:xfrm>
              <a:off x="8316000" y="1152000"/>
              <a:ext cx="171000" cy="415800"/>
            </a:xfrm>
            <a:custGeom>
              <a:avLst/>
              <a:gdLst/>
              <a:ahLst/>
              <a:rect l="l" t="t" r="r" b="b"/>
              <a:pathLst>
                <a:path w="6911" h="16703">
                  <a:moveTo>
                    <a:pt x="6911" y="16702"/>
                  </a:moveTo>
                  <a:lnTo>
                    <a:pt x="1" y="1"/>
                  </a:lnTo>
                </a:path>
              </a:pathLst>
            </a:custGeom>
            <a:solidFill>
              <a:schemeClr val="accent3"/>
            </a:solidFill>
            <a:ln w="5040">
              <a:solidFill>
                <a:srgbClr val="507c89"/>
              </a:solidFill>
              <a:miter/>
            </a:ln>
          </p:spPr>
          <p:style>
            <a:lnRef idx="0"/>
            <a:fillRef idx="0"/>
            <a:effectRef idx="0"/>
            <a:fontRef idx="minor"/>
          </p:style>
        </p:sp>
        <p:sp>
          <p:nvSpPr>
            <p:cNvPr id="1794" name="CustomShape 5"/>
            <p:cNvSpPr/>
            <p:nvPr/>
          </p:nvSpPr>
          <p:spPr>
            <a:xfrm>
              <a:off x="8276760" y="1152000"/>
              <a:ext cx="210240" cy="415800"/>
            </a:xfrm>
            <a:custGeom>
              <a:avLst/>
              <a:gdLst/>
              <a:ahLst/>
              <a:rect l="l" t="t" r="r" b="b"/>
              <a:pathLst>
                <a:path w="8480" h="16703">
                  <a:moveTo>
                    <a:pt x="1570" y="1"/>
                  </a:moveTo>
                  <a:lnTo>
                    <a:pt x="1" y="11648"/>
                  </a:lnTo>
                  <a:lnTo>
                    <a:pt x="8480" y="16702"/>
                  </a:lnTo>
                </a:path>
              </a:pathLst>
            </a:custGeom>
            <a:solidFill>
              <a:schemeClr val="accent3"/>
            </a:solidFill>
            <a:ln w="5040">
              <a:solidFill>
                <a:srgbClr val="507c89"/>
              </a:solidFill>
              <a:miter/>
            </a:ln>
          </p:spPr>
          <p:style>
            <a:lnRef idx="0"/>
            <a:fillRef idx="0"/>
            <a:effectRef idx="0"/>
            <a:fontRef idx="minor"/>
          </p:style>
        </p:sp>
        <p:sp>
          <p:nvSpPr>
            <p:cNvPr id="1795" name="CustomShape 6"/>
            <p:cNvSpPr/>
            <p:nvPr/>
          </p:nvSpPr>
          <p:spPr>
            <a:xfrm>
              <a:off x="8225640" y="1396080"/>
              <a:ext cx="110160" cy="92520"/>
            </a:xfrm>
            <a:custGeom>
              <a:avLst/>
              <a:gdLst/>
              <a:ahLst/>
              <a:rect l="l" t="t" r="r" b="b"/>
              <a:pathLst>
                <a:path w="4475" h="3778">
                  <a:moveTo>
                    <a:pt x="2048" y="0"/>
                  </a:moveTo>
                  <a:cubicBezTo>
                    <a:pt x="1196" y="0"/>
                    <a:pt x="354" y="567"/>
                    <a:pt x="182" y="1560"/>
                  </a:cubicBezTo>
                  <a:cubicBezTo>
                    <a:pt x="1" y="2586"/>
                    <a:pt x="680" y="3567"/>
                    <a:pt x="1721" y="3748"/>
                  </a:cubicBezTo>
                  <a:cubicBezTo>
                    <a:pt x="1836" y="3768"/>
                    <a:pt x="1948" y="3777"/>
                    <a:pt x="2058" y="3777"/>
                  </a:cubicBezTo>
                  <a:cubicBezTo>
                    <a:pt x="3519" y="3777"/>
                    <a:pt x="4475" y="2083"/>
                    <a:pt x="3577" y="806"/>
                  </a:cubicBezTo>
                  <a:cubicBezTo>
                    <a:pt x="3195" y="255"/>
                    <a:pt x="2619" y="0"/>
                    <a:pt x="2048" y="0"/>
                  </a:cubicBezTo>
                  <a:close/>
                </a:path>
              </a:pathLst>
            </a:custGeom>
            <a:solidFill>
              <a:schemeClr val="accent1"/>
            </a:solidFill>
            <a:ln w="0">
              <a:solidFill>
                <a:srgbClr val="507c89"/>
              </a:solidFill>
            </a:ln>
          </p:spPr>
          <p:style>
            <a:lnRef idx="0"/>
            <a:fillRef idx="0"/>
            <a:effectRef idx="0"/>
            <a:fontRef idx="minor"/>
          </p:style>
        </p:sp>
        <p:sp>
          <p:nvSpPr>
            <p:cNvPr id="1796" name="CustomShape 7"/>
            <p:cNvSpPr/>
            <p:nvPr/>
          </p:nvSpPr>
          <p:spPr>
            <a:xfrm>
              <a:off x="7884360" y="689040"/>
              <a:ext cx="70200" cy="59040"/>
            </a:xfrm>
            <a:custGeom>
              <a:avLst/>
              <a:gdLst/>
              <a:ahLst/>
              <a:rect l="l" t="t" r="r" b="b"/>
              <a:pathLst>
                <a:path w="2886" h="2433">
                  <a:moveTo>
                    <a:pt x="1322" y="1"/>
                  </a:moveTo>
                  <a:cubicBezTo>
                    <a:pt x="772" y="1"/>
                    <a:pt x="230" y="363"/>
                    <a:pt x="121" y="996"/>
                  </a:cubicBezTo>
                  <a:cubicBezTo>
                    <a:pt x="1" y="1660"/>
                    <a:pt x="438" y="2293"/>
                    <a:pt x="1087" y="2414"/>
                  </a:cubicBezTo>
                  <a:cubicBezTo>
                    <a:pt x="1161" y="2427"/>
                    <a:pt x="1233" y="2432"/>
                    <a:pt x="1304" y="2432"/>
                  </a:cubicBezTo>
                  <a:cubicBezTo>
                    <a:pt x="2258" y="2432"/>
                    <a:pt x="2885" y="1342"/>
                    <a:pt x="2309" y="513"/>
                  </a:cubicBezTo>
                  <a:cubicBezTo>
                    <a:pt x="2061" y="162"/>
                    <a:pt x="1690" y="1"/>
                    <a:pt x="1322" y="1"/>
                  </a:cubicBezTo>
                  <a:close/>
                </a:path>
              </a:pathLst>
            </a:custGeom>
            <a:solidFill>
              <a:schemeClr val="accent1"/>
            </a:solidFill>
            <a:ln w="0">
              <a:solidFill>
                <a:srgbClr val="507c89"/>
              </a:solidFill>
            </a:ln>
          </p:spPr>
          <p:style>
            <a:lnRef idx="0"/>
            <a:fillRef idx="0"/>
            <a:effectRef idx="0"/>
            <a:fontRef idx="minor"/>
          </p:style>
        </p:sp>
        <p:sp>
          <p:nvSpPr>
            <p:cNvPr id="1797" name="CustomShape 8"/>
            <p:cNvSpPr/>
            <p:nvPr/>
          </p:nvSpPr>
          <p:spPr>
            <a:xfrm>
              <a:off x="8452440" y="1536480"/>
              <a:ext cx="77400" cy="64800"/>
            </a:xfrm>
            <a:custGeom>
              <a:avLst/>
              <a:gdLst/>
              <a:ahLst/>
              <a:rect l="l" t="t" r="r" b="b"/>
              <a:pathLst>
                <a:path w="3165" h="2667">
                  <a:moveTo>
                    <a:pt x="1447" y="0"/>
                  </a:moveTo>
                  <a:cubicBezTo>
                    <a:pt x="845" y="0"/>
                    <a:pt x="253" y="402"/>
                    <a:pt x="136" y="1105"/>
                  </a:cubicBezTo>
                  <a:cubicBezTo>
                    <a:pt x="0" y="1829"/>
                    <a:pt x="483" y="2523"/>
                    <a:pt x="1207" y="2644"/>
                  </a:cubicBezTo>
                  <a:cubicBezTo>
                    <a:pt x="1293" y="2659"/>
                    <a:pt x="1376" y="2667"/>
                    <a:pt x="1458" y="2667"/>
                  </a:cubicBezTo>
                  <a:cubicBezTo>
                    <a:pt x="2497" y="2667"/>
                    <a:pt x="3165" y="1473"/>
                    <a:pt x="2535" y="577"/>
                  </a:cubicBezTo>
                  <a:cubicBezTo>
                    <a:pt x="2262" y="182"/>
                    <a:pt x="1852" y="0"/>
                    <a:pt x="1447" y="0"/>
                  </a:cubicBezTo>
                  <a:close/>
                </a:path>
              </a:pathLst>
            </a:custGeom>
            <a:solidFill>
              <a:schemeClr val="accent2"/>
            </a:solidFill>
            <a:ln w="0">
              <a:solidFill>
                <a:srgbClr val="507c89"/>
              </a:solidFill>
            </a:ln>
          </p:spPr>
          <p:style>
            <a:lnRef idx="0"/>
            <a:fillRef idx="0"/>
            <a:effectRef idx="0"/>
            <a:fontRef idx="minor"/>
          </p:style>
        </p:sp>
        <p:sp>
          <p:nvSpPr>
            <p:cNvPr id="1798" name="CustomShape 9"/>
            <p:cNvSpPr/>
            <p:nvPr/>
          </p:nvSpPr>
          <p:spPr>
            <a:xfrm>
              <a:off x="8258400" y="1099080"/>
              <a:ext cx="123840" cy="104040"/>
            </a:xfrm>
            <a:custGeom>
              <a:avLst/>
              <a:gdLst/>
              <a:ahLst/>
              <a:rect l="l" t="t" r="r" b="b"/>
              <a:pathLst>
                <a:path w="5023" h="4238">
                  <a:moveTo>
                    <a:pt x="2297" y="1"/>
                  </a:moveTo>
                  <a:cubicBezTo>
                    <a:pt x="1339" y="1"/>
                    <a:pt x="395" y="639"/>
                    <a:pt x="197" y="1758"/>
                  </a:cubicBezTo>
                  <a:cubicBezTo>
                    <a:pt x="0" y="2905"/>
                    <a:pt x="770" y="3991"/>
                    <a:pt x="1917" y="4203"/>
                  </a:cubicBezTo>
                  <a:cubicBezTo>
                    <a:pt x="2050" y="4226"/>
                    <a:pt x="2181" y="4238"/>
                    <a:pt x="2308" y="4238"/>
                  </a:cubicBezTo>
                  <a:cubicBezTo>
                    <a:pt x="3951" y="4238"/>
                    <a:pt x="5023" y="2342"/>
                    <a:pt x="4029" y="914"/>
                  </a:cubicBezTo>
                  <a:cubicBezTo>
                    <a:pt x="3592" y="289"/>
                    <a:pt x="2941" y="1"/>
                    <a:pt x="2297" y="1"/>
                  </a:cubicBezTo>
                  <a:close/>
                </a:path>
              </a:pathLst>
            </a:custGeom>
            <a:solidFill>
              <a:schemeClr val="accent2"/>
            </a:solidFill>
            <a:ln w="0">
              <a:solidFill>
                <a:srgbClr val="507c89"/>
              </a:solidFill>
            </a:ln>
          </p:spPr>
          <p:style>
            <a:lnRef idx="0"/>
            <a:fillRef idx="0"/>
            <a:effectRef idx="0"/>
            <a:fontRef idx="minor"/>
          </p:style>
        </p:sp>
      </p:grpSp>
      <p:grpSp>
        <p:nvGrpSpPr>
          <p:cNvPr id="1799" name="Group 10"/>
          <p:cNvGrpSpPr/>
          <p:nvPr/>
        </p:nvGrpSpPr>
        <p:grpSpPr>
          <a:xfrm>
            <a:off x="8316000" y="189720"/>
            <a:ext cx="366120" cy="369720"/>
            <a:chOff x="8316000" y="189720"/>
            <a:chExt cx="366120" cy="369720"/>
          </a:xfrm>
        </p:grpSpPr>
        <p:sp>
          <p:nvSpPr>
            <p:cNvPr id="1800" name="CustomShape 11"/>
            <p:cNvSpPr/>
            <p:nvPr/>
          </p:nvSpPr>
          <p:spPr>
            <a:xfrm>
              <a:off x="8538480" y="191520"/>
              <a:ext cx="143640" cy="215640"/>
            </a:xfrm>
            <a:custGeom>
              <a:avLst/>
              <a:gdLst/>
              <a:ahLst/>
              <a:rect l="l" t="t" r="r" b="b"/>
              <a:pathLst>
                <a:path w="4978" h="7448">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5f7d95"/>
            </a:solidFill>
            <a:ln w="0">
              <a:noFill/>
            </a:ln>
          </p:spPr>
          <p:style>
            <a:lnRef idx="0"/>
            <a:fillRef idx="0"/>
            <a:effectRef idx="0"/>
            <a:fontRef idx="minor"/>
          </p:style>
        </p:sp>
        <p:sp>
          <p:nvSpPr>
            <p:cNvPr id="1801" name="CustomShape 12"/>
            <p:cNvSpPr/>
            <p:nvPr/>
          </p:nvSpPr>
          <p:spPr>
            <a:xfrm>
              <a:off x="8366400" y="513360"/>
              <a:ext cx="313920" cy="46080"/>
            </a:xfrm>
            <a:custGeom>
              <a:avLst/>
              <a:gdLst/>
              <a:ahLst/>
              <a:rect l="l" t="t" r="r" b="b"/>
              <a:pathLst>
                <a:path w="10807" h="1639">
                  <a:moveTo>
                    <a:pt x="1450" y="1"/>
                  </a:moveTo>
                  <a:cubicBezTo>
                    <a:pt x="1292" y="788"/>
                    <a:pt x="662" y="1387"/>
                    <a:pt x="1" y="1639"/>
                  </a:cubicBezTo>
                  <a:lnTo>
                    <a:pt x="8822" y="1639"/>
                  </a:lnTo>
                  <a:cubicBezTo>
                    <a:pt x="9799" y="1639"/>
                    <a:pt x="10649" y="946"/>
                    <a:pt x="10807" y="1"/>
                  </a:cubicBezTo>
                  <a:close/>
                </a:path>
              </a:pathLst>
            </a:custGeom>
            <a:solidFill>
              <a:srgbClr val="5f7d95"/>
            </a:solidFill>
            <a:ln w="0">
              <a:noFill/>
            </a:ln>
          </p:spPr>
          <p:style>
            <a:lnRef idx="0"/>
            <a:fillRef idx="0"/>
            <a:effectRef idx="0"/>
            <a:fontRef idx="minor"/>
          </p:style>
        </p:sp>
        <p:sp>
          <p:nvSpPr>
            <p:cNvPr id="1802" name="CustomShape 13"/>
            <p:cNvSpPr/>
            <p:nvPr/>
          </p:nvSpPr>
          <p:spPr>
            <a:xfrm>
              <a:off x="8316000" y="189720"/>
              <a:ext cx="318600" cy="343800"/>
            </a:xfrm>
            <a:custGeom>
              <a:avLst/>
              <a:gdLst/>
              <a:ahLst/>
              <a:rect l="l" t="t" r="r" b="b"/>
              <a:pathLst>
                <a:path w="10965" h="11827">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5f7d95"/>
            </a:solidFill>
            <a:ln w="0">
              <a:noFill/>
            </a:ln>
          </p:spPr>
          <p:style>
            <a:lnRef idx="0"/>
            <a:fillRef idx="0"/>
            <a:effectRef idx="0"/>
            <a:fontRef idx="minor"/>
          </p:style>
        </p:sp>
      </p:grpSp>
      <p:sp>
        <p:nvSpPr>
          <p:cNvPr id="1803" name="CustomShape 14"/>
          <p:cNvSpPr/>
          <p:nvPr/>
        </p:nvSpPr>
        <p:spPr>
          <a:xfrm>
            <a:off x="333000" y="332640"/>
            <a:ext cx="520200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199"/>
              </a:spcBef>
              <a:buNone/>
            </a:pPr>
            <a:r>
              <a:rPr b="0" lang="es-ES" sz="2400" spc="-1" strike="noStrike">
                <a:solidFill>
                  <a:srgbClr val="ffffff"/>
                </a:solidFill>
                <a:latin typeface="Righteous"/>
                <a:ea typeface="Arial"/>
              </a:rPr>
              <a:t>Prácticas obligatorias y puntuables.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4" name="CustomShape 1"/>
          <p:cNvSpPr/>
          <p:nvPr/>
        </p:nvSpPr>
        <p:spPr>
          <a:xfrm>
            <a:off x="467640" y="332640"/>
            <a:ext cx="7486920" cy="5883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s-ES" sz="2000" spc="-1" strike="noStrike" u="sng">
                <a:solidFill>
                  <a:srgbClr val="ffffff"/>
                </a:solidFill>
                <a:uFillTx/>
                <a:latin typeface="Righteous"/>
                <a:ea typeface="Tahoma"/>
              </a:rPr>
              <a:t>RESULTADOS</a:t>
            </a:r>
            <a:endParaRPr b="0" lang="en-US" sz="2000" spc="-1" strike="noStrike">
              <a:latin typeface="Arial"/>
            </a:endParaRPr>
          </a:p>
          <a:p>
            <a:pPr>
              <a:lnSpc>
                <a:spcPct val="100000"/>
              </a:lnSpc>
              <a:buNone/>
            </a:pPr>
            <a:endParaRPr b="0" lang="en-US" sz="2000" spc="-1" strike="noStrike">
              <a:latin typeface="Arial"/>
            </a:endParaRPr>
          </a:p>
          <a:p>
            <a:pPr>
              <a:lnSpc>
                <a:spcPct val="100000"/>
              </a:lnSpc>
              <a:buNone/>
            </a:pPr>
            <a:endParaRPr b="0" lang="en-US" sz="2000" spc="-1" strike="noStrike">
              <a:latin typeface="Arial"/>
            </a:endParaRPr>
          </a:p>
          <a:p>
            <a:pPr marL="343080" indent="-342000">
              <a:lnSpc>
                <a:spcPct val="100000"/>
              </a:lnSpc>
              <a:buClr>
                <a:srgbClr val="c4e0e4"/>
              </a:buClr>
              <a:buSzPct val="45000"/>
              <a:buFont typeface="Wingdings" charset="2"/>
              <a:buChar char=""/>
            </a:pPr>
            <a:r>
              <a:rPr b="0" lang="es-ES" sz="2000" spc="-1" strike="noStrike">
                <a:solidFill>
                  <a:srgbClr val="bad6d8"/>
                </a:solidFill>
                <a:latin typeface="Righteous"/>
                <a:ea typeface="Tahoma"/>
              </a:rPr>
              <a:t>Conocimiento y práctica de lenguajes de programación.</a:t>
            </a:r>
            <a:endParaRPr b="0" lang="en-US" sz="2000" spc="-1" strike="noStrike">
              <a:latin typeface="Arial"/>
            </a:endParaRPr>
          </a:p>
          <a:p>
            <a:pPr>
              <a:lnSpc>
                <a:spcPct val="100000"/>
              </a:lnSpc>
              <a:buNone/>
            </a:pPr>
            <a:endParaRPr b="0" lang="en-US" sz="2000" spc="-1" strike="noStrike">
              <a:latin typeface="Arial"/>
            </a:endParaRPr>
          </a:p>
          <a:p>
            <a:pPr marL="343080" indent="-342000">
              <a:lnSpc>
                <a:spcPct val="100000"/>
              </a:lnSpc>
              <a:buClr>
                <a:srgbClr val="c4e0e4"/>
              </a:buClr>
              <a:buSzPct val="45000"/>
              <a:buFont typeface="Wingdings" charset="2"/>
              <a:buChar char=""/>
            </a:pPr>
            <a:r>
              <a:rPr b="0" lang="es-ES" sz="2000" spc="-1" strike="noStrike">
                <a:solidFill>
                  <a:srgbClr val="bad6d8"/>
                </a:solidFill>
                <a:latin typeface="Righteous"/>
                <a:ea typeface="Tahoma"/>
              </a:rPr>
              <a:t>Capacidad  para definir funcionalidades de una aplicación SIG y publicación Web.</a:t>
            </a:r>
            <a:endParaRPr b="0" lang="en-US" sz="2000" spc="-1" strike="noStrike">
              <a:latin typeface="Arial"/>
            </a:endParaRPr>
          </a:p>
          <a:p>
            <a:pPr>
              <a:lnSpc>
                <a:spcPct val="100000"/>
              </a:lnSpc>
              <a:buNone/>
            </a:pPr>
            <a:endParaRPr b="0" lang="en-US" sz="2000" spc="-1" strike="noStrike">
              <a:latin typeface="Arial"/>
            </a:endParaRPr>
          </a:p>
          <a:p>
            <a:pPr marL="343080" indent="-342000">
              <a:lnSpc>
                <a:spcPct val="100000"/>
              </a:lnSpc>
              <a:buClr>
                <a:srgbClr val="c4e0e4"/>
              </a:buClr>
              <a:buSzPct val="45000"/>
              <a:buFont typeface="Wingdings" charset="2"/>
              <a:buChar char=""/>
            </a:pPr>
            <a:r>
              <a:rPr b="0" lang="es-ES" sz="2000" spc="-1" strike="noStrike">
                <a:solidFill>
                  <a:srgbClr val="bad6d8"/>
                </a:solidFill>
                <a:latin typeface="Righteous"/>
                <a:ea typeface="Tahoma"/>
              </a:rPr>
              <a:t>Capacidad  de análisis y síntesis de problemas vinculados con la publicación de datos.</a:t>
            </a:r>
            <a:endParaRPr b="0" lang="en-US" sz="2000" spc="-1" strike="noStrike">
              <a:latin typeface="Arial"/>
            </a:endParaRPr>
          </a:p>
          <a:p>
            <a:pPr>
              <a:lnSpc>
                <a:spcPct val="100000"/>
              </a:lnSpc>
              <a:buNone/>
            </a:pPr>
            <a:endParaRPr b="0" lang="en-US" sz="2000" spc="-1" strike="noStrike">
              <a:latin typeface="Arial"/>
            </a:endParaRPr>
          </a:p>
          <a:p>
            <a:pPr marL="343080" indent="-342000">
              <a:lnSpc>
                <a:spcPct val="100000"/>
              </a:lnSpc>
              <a:buClr>
                <a:srgbClr val="c4e0e4"/>
              </a:buClr>
              <a:buSzPct val="45000"/>
              <a:buFont typeface="Wingdings" charset="2"/>
              <a:buChar char=""/>
            </a:pPr>
            <a:r>
              <a:rPr b="0" lang="es-ES" sz="2000" spc="-1" strike="noStrike">
                <a:solidFill>
                  <a:srgbClr val="bad6d8"/>
                </a:solidFill>
                <a:latin typeface="Righteous"/>
                <a:ea typeface="Tahoma"/>
              </a:rPr>
              <a:t>Habilidad en la utilización de servidores de mapas libres y clientes Web.</a:t>
            </a:r>
            <a:endParaRPr b="0" lang="en-US" sz="2000" spc="-1" strike="noStrike">
              <a:latin typeface="Arial"/>
            </a:endParaRPr>
          </a:p>
          <a:p>
            <a:pPr>
              <a:lnSpc>
                <a:spcPct val="100000"/>
              </a:lnSpc>
              <a:buNone/>
            </a:pPr>
            <a:endParaRPr b="0" lang="en-US" sz="2000" spc="-1" strike="noStrike">
              <a:latin typeface="Arial"/>
            </a:endParaRPr>
          </a:p>
          <a:p>
            <a:pPr marL="343080" indent="-342000">
              <a:lnSpc>
                <a:spcPct val="100000"/>
              </a:lnSpc>
              <a:buClr>
                <a:srgbClr val="c4e0e4"/>
              </a:buClr>
              <a:buSzPct val="45000"/>
              <a:buFont typeface="Wingdings" charset="2"/>
              <a:buChar char=""/>
            </a:pPr>
            <a:r>
              <a:rPr b="0" lang="es-ES" sz="2000" spc="-1" strike="noStrike">
                <a:solidFill>
                  <a:srgbClr val="bad6d8"/>
                </a:solidFill>
                <a:latin typeface="Righteous"/>
                <a:ea typeface="Tahoma"/>
              </a:rPr>
              <a:t>Conocimientos genéricos sobre tecnologías de interoperabilidad, estándares y  formatos.</a:t>
            </a:r>
            <a:endParaRPr b="0" lang="en-US" sz="2000" spc="-1" strike="noStrike">
              <a:latin typeface="Arial"/>
            </a:endParaRPr>
          </a:p>
          <a:p>
            <a:pPr>
              <a:lnSpc>
                <a:spcPct val="100000"/>
              </a:lnSpc>
              <a:buNone/>
            </a:pPr>
            <a:endParaRPr b="0" lang="en-US" sz="2000" spc="-1" strike="noStrike">
              <a:latin typeface="Arial"/>
            </a:endParaRPr>
          </a:p>
          <a:p>
            <a:pPr marL="343080" indent="-342000">
              <a:lnSpc>
                <a:spcPct val="100000"/>
              </a:lnSpc>
              <a:buClr>
                <a:srgbClr val="c4e0e4"/>
              </a:buClr>
              <a:buSzPct val="45000"/>
              <a:buFont typeface="Wingdings" charset="2"/>
              <a:buChar char=""/>
            </a:pPr>
            <a:r>
              <a:rPr b="0" lang="es-ES" sz="2000" spc="-1" strike="noStrike">
                <a:solidFill>
                  <a:srgbClr val="bad6d8"/>
                </a:solidFill>
                <a:latin typeface="Righteous"/>
                <a:ea typeface="Tahoma"/>
              </a:rPr>
              <a:t>Dar a conocer nuestro trabajo y nuestras habilidades</a:t>
            </a:r>
            <a:endParaRPr b="0" lang="en-US" sz="2000" spc="-1" strike="noStrike">
              <a:latin typeface="Arial"/>
            </a:endParaRPr>
          </a:p>
        </p:txBody>
      </p:sp>
      <p:grpSp>
        <p:nvGrpSpPr>
          <p:cNvPr id="1805" name="Group 2"/>
          <p:cNvGrpSpPr/>
          <p:nvPr/>
        </p:nvGrpSpPr>
        <p:grpSpPr>
          <a:xfrm>
            <a:off x="7164360" y="210240"/>
            <a:ext cx="1366920" cy="680760"/>
            <a:chOff x="7164360" y="210240"/>
            <a:chExt cx="1366920" cy="680760"/>
          </a:xfrm>
        </p:grpSpPr>
        <p:grpSp>
          <p:nvGrpSpPr>
            <p:cNvPr id="1806" name="Group 3"/>
            <p:cNvGrpSpPr/>
            <p:nvPr/>
          </p:nvGrpSpPr>
          <p:grpSpPr>
            <a:xfrm>
              <a:off x="7728480" y="428400"/>
              <a:ext cx="238680" cy="248760"/>
              <a:chOff x="7728480" y="428400"/>
              <a:chExt cx="238680" cy="248760"/>
            </a:xfrm>
          </p:grpSpPr>
          <p:sp>
            <p:nvSpPr>
              <p:cNvPr id="1807" name="CustomShape 4"/>
              <p:cNvSpPr/>
              <p:nvPr/>
            </p:nvSpPr>
            <p:spPr>
              <a:xfrm>
                <a:off x="7728480" y="428400"/>
                <a:ext cx="113760" cy="248760"/>
              </a:xfrm>
              <a:custGeom>
                <a:avLst/>
                <a:gdLst/>
                <a:ahLst/>
                <a:rect l="l" t="t" r="r" b="b"/>
                <a:pathLst>
                  <a:path w="9076" h="19697">
                    <a:moveTo>
                      <a:pt x="7950" y="0"/>
                    </a:moveTo>
                    <a:cubicBezTo>
                      <a:pt x="7325" y="0"/>
                      <a:pt x="7031" y="353"/>
                      <a:pt x="6905" y="861"/>
                    </a:cubicBezTo>
                    <a:cubicBezTo>
                      <a:pt x="6789" y="843"/>
                      <a:pt x="6673" y="834"/>
                      <a:pt x="6560" y="834"/>
                    </a:cubicBezTo>
                    <a:cubicBezTo>
                      <a:pt x="5374" y="834"/>
                      <a:pt x="4369" y="1804"/>
                      <a:pt x="4378" y="3035"/>
                    </a:cubicBezTo>
                    <a:cubicBezTo>
                      <a:pt x="4378" y="3093"/>
                      <a:pt x="4384" y="3152"/>
                      <a:pt x="4388" y="3210"/>
                    </a:cubicBezTo>
                    <a:cubicBezTo>
                      <a:pt x="4095" y="3091"/>
                      <a:pt x="3789" y="3034"/>
                      <a:pt x="3486" y="3034"/>
                    </a:cubicBezTo>
                    <a:cubicBezTo>
                      <a:pt x="2814" y="3034"/>
                      <a:pt x="2155" y="3317"/>
                      <a:pt x="1689" y="3841"/>
                    </a:cubicBezTo>
                    <a:cubicBezTo>
                      <a:pt x="1013" y="4601"/>
                      <a:pt x="893" y="5704"/>
                      <a:pt x="1385" y="6594"/>
                    </a:cubicBezTo>
                    <a:cubicBezTo>
                      <a:pt x="0" y="7697"/>
                      <a:pt x="117" y="9839"/>
                      <a:pt x="1618" y="10780"/>
                    </a:cubicBezTo>
                    <a:cubicBezTo>
                      <a:pt x="664" y="11961"/>
                      <a:pt x="1036" y="13721"/>
                      <a:pt x="2388" y="14417"/>
                    </a:cubicBezTo>
                    <a:cubicBezTo>
                      <a:pt x="2375" y="14508"/>
                      <a:pt x="2372" y="14595"/>
                      <a:pt x="2372" y="14685"/>
                    </a:cubicBezTo>
                    <a:cubicBezTo>
                      <a:pt x="2372" y="15776"/>
                      <a:pt x="3106" y="16727"/>
                      <a:pt x="4161" y="17002"/>
                    </a:cubicBezTo>
                    <a:cubicBezTo>
                      <a:pt x="4473" y="17901"/>
                      <a:pt x="5317" y="18472"/>
                      <a:pt x="6226" y="18472"/>
                    </a:cubicBezTo>
                    <a:cubicBezTo>
                      <a:pt x="6429" y="18472"/>
                      <a:pt x="6635" y="18443"/>
                      <a:pt x="6840" y="18383"/>
                    </a:cubicBezTo>
                    <a:cubicBezTo>
                      <a:pt x="6888" y="19128"/>
                      <a:pt x="7157" y="19697"/>
                      <a:pt x="7953" y="19697"/>
                    </a:cubicBezTo>
                    <a:cubicBezTo>
                      <a:pt x="9074" y="19697"/>
                      <a:pt x="9059" y="18730"/>
                      <a:pt x="9075" y="18730"/>
                    </a:cubicBezTo>
                    <a:cubicBezTo>
                      <a:pt x="9075" y="18730"/>
                      <a:pt x="9075" y="18730"/>
                      <a:pt x="9075" y="18730"/>
                    </a:cubicBezTo>
                    <a:cubicBezTo>
                      <a:pt x="9072" y="18726"/>
                      <a:pt x="9046" y="1055"/>
                      <a:pt x="9033" y="1055"/>
                    </a:cubicBezTo>
                    <a:cubicBezTo>
                      <a:pt x="9033" y="1055"/>
                      <a:pt x="9033" y="1055"/>
                      <a:pt x="9033" y="1055"/>
                    </a:cubicBezTo>
                    <a:cubicBezTo>
                      <a:pt x="9014" y="919"/>
                      <a:pt x="8982" y="790"/>
                      <a:pt x="8936" y="660"/>
                    </a:cubicBezTo>
                    <a:cubicBezTo>
                      <a:pt x="8784" y="259"/>
                      <a:pt x="8490" y="0"/>
                      <a:pt x="7950" y="0"/>
                    </a:cubicBezTo>
                    <a:close/>
                  </a:path>
                </a:pathLst>
              </a:custGeom>
              <a:solidFill>
                <a:srgbClr val="e4e9ed"/>
              </a:solidFill>
              <a:ln w="0">
                <a:noFill/>
              </a:ln>
            </p:spPr>
            <p:style>
              <a:lnRef idx="0"/>
              <a:fillRef idx="0"/>
              <a:effectRef idx="0"/>
              <a:fontRef idx="minor"/>
            </p:style>
          </p:sp>
          <p:sp>
            <p:nvSpPr>
              <p:cNvPr id="1808" name="CustomShape 5"/>
              <p:cNvSpPr/>
              <p:nvPr/>
            </p:nvSpPr>
            <p:spPr>
              <a:xfrm>
                <a:off x="7797960" y="496080"/>
                <a:ext cx="43560" cy="55440"/>
              </a:xfrm>
              <a:custGeom>
                <a:avLst/>
                <a:gdLst/>
                <a:ahLst/>
                <a:rect l="l" t="t" r="r" b="b"/>
                <a:pathLst>
                  <a:path w="3573" h="4505">
                    <a:moveTo>
                      <a:pt x="3573" y="1"/>
                    </a:moveTo>
                    <a:cubicBezTo>
                      <a:pt x="3573" y="1"/>
                      <a:pt x="1" y="221"/>
                      <a:pt x="997" y="4504"/>
                    </a:cubicBezTo>
                  </a:path>
                </a:pathLst>
              </a:custGeom>
              <a:noFill/>
              <a:ln cap="rnd" w="720">
                <a:solidFill>
                  <a:srgbClr val="ffffff"/>
                </a:solidFill>
                <a:round/>
              </a:ln>
            </p:spPr>
            <p:style>
              <a:lnRef idx="0"/>
              <a:fillRef idx="0"/>
              <a:effectRef idx="0"/>
              <a:fontRef idx="minor"/>
            </p:style>
          </p:sp>
          <p:sp>
            <p:nvSpPr>
              <p:cNvPr id="1809" name="CustomShape 6"/>
              <p:cNvSpPr/>
              <p:nvPr/>
            </p:nvSpPr>
            <p:spPr>
              <a:xfrm>
                <a:off x="7813800" y="462600"/>
                <a:ext cx="27720" cy="26280"/>
              </a:xfrm>
              <a:custGeom>
                <a:avLst/>
                <a:gdLst/>
                <a:ahLst/>
                <a:rect l="l" t="t" r="r" b="b"/>
                <a:pathLst>
                  <a:path w="2333" h="2198">
                    <a:moveTo>
                      <a:pt x="0" y="696"/>
                    </a:moveTo>
                    <a:cubicBezTo>
                      <a:pt x="0" y="696"/>
                      <a:pt x="2333" y="0"/>
                      <a:pt x="2333" y="2197"/>
                    </a:cubicBezTo>
                  </a:path>
                </a:pathLst>
              </a:custGeom>
              <a:noFill/>
              <a:ln cap="rnd" w="720">
                <a:solidFill>
                  <a:srgbClr val="ffffff"/>
                </a:solidFill>
                <a:round/>
              </a:ln>
            </p:spPr>
            <p:style>
              <a:lnRef idx="0"/>
              <a:fillRef idx="0"/>
              <a:effectRef idx="0"/>
              <a:fontRef idx="minor"/>
            </p:style>
          </p:sp>
          <p:sp>
            <p:nvSpPr>
              <p:cNvPr id="1810" name="CustomShape 7"/>
              <p:cNvSpPr/>
              <p:nvPr/>
            </p:nvSpPr>
            <p:spPr>
              <a:xfrm>
                <a:off x="7783920" y="466920"/>
                <a:ext cx="7920" cy="21960"/>
              </a:xfrm>
              <a:custGeom>
                <a:avLst/>
                <a:gdLst/>
                <a:ahLst/>
                <a:rect l="l" t="t" r="r" b="b"/>
                <a:pathLst>
                  <a:path w="768" h="1862">
                    <a:moveTo>
                      <a:pt x="1" y="1"/>
                    </a:moveTo>
                    <a:cubicBezTo>
                      <a:pt x="1" y="1"/>
                      <a:pt x="1" y="1056"/>
                      <a:pt x="768" y="1861"/>
                    </a:cubicBezTo>
                  </a:path>
                </a:pathLst>
              </a:custGeom>
              <a:noFill/>
              <a:ln cap="rnd" w="720">
                <a:solidFill>
                  <a:srgbClr val="ffffff"/>
                </a:solidFill>
                <a:round/>
              </a:ln>
            </p:spPr>
            <p:style>
              <a:lnRef idx="0"/>
              <a:fillRef idx="0"/>
              <a:effectRef idx="0"/>
              <a:fontRef idx="minor"/>
            </p:style>
          </p:sp>
          <p:sp>
            <p:nvSpPr>
              <p:cNvPr id="1811" name="CustomShape 8"/>
              <p:cNvSpPr/>
              <p:nvPr/>
            </p:nvSpPr>
            <p:spPr>
              <a:xfrm>
                <a:off x="7746120" y="498960"/>
                <a:ext cx="56160" cy="15120"/>
              </a:xfrm>
              <a:custGeom>
                <a:avLst/>
                <a:gdLst/>
                <a:ahLst/>
                <a:rect l="l" t="t" r="r" b="b"/>
                <a:pathLst>
                  <a:path w="4559" h="1328">
                    <a:moveTo>
                      <a:pt x="0" y="1030"/>
                    </a:moveTo>
                    <a:cubicBezTo>
                      <a:pt x="1301" y="1"/>
                      <a:pt x="2559" y="1327"/>
                      <a:pt x="2559" y="1327"/>
                    </a:cubicBezTo>
                    <a:cubicBezTo>
                      <a:pt x="2559" y="1327"/>
                      <a:pt x="2828" y="150"/>
                      <a:pt x="4559" y="642"/>
                    </a:cubicBezTo>
                  </a:path>
                </a:pathLst>
              </a:custGeom>
              <a:noFill/>
              <a:ln cap="rnd" w="720">
                <a:solidFill>
                  <a:srgbClr val="ffffff"/>
                </a:solidFill>
                <a:round/>
              </a:ln>
            </p:spPr>
            <p:style>
              <a:lnRef idx="0"/>
              <a:fillRef idx="0"/>
              <a:effectRef idx="0"/>
              <a:fontRef idx="minor"/>
            </p:style>
          </p:sp>
          <p:sp>
            <p:nvSpPr>
              <p:cNvPr id="1812" name="CustomShape 9"/>
              <p:cNvSpPr/>
              <p:nvPr/>
            </p:nvSpPr>
            <p:spPr>
              <a:xfrm>
                <a:off x="7758360" y="558360"/>
                <a:ext cx="28800" cy="54720"/>
              </a:xfrm>
              <a:custGeom>
                <a:avLst/>
                <a:gdLst/>
                <a:ahLst/>
                <a:rect l="l" t="t" r="r" b="b"/>
                <a:pathLst>
                  <a:path w="2401" h="4440">
                    <a:moveTo>
                      <a:pt x="10" y="4439"/>
                    </a:moveTo>
                    <a:cubicBezTo>
                      <a:pt x="10" y="4439"/>
                      <a:pt x="0" y="2220"/>
                      <a:pt x="1718" y="2437"/>
                    </a:cubicBezTo>
                    <a:cubicBezTo>
                      <a:pt x="1718" y="2437"/>
                      <a:pt x="828" y="1217"/>
                      <a:pt x="2401" y="1"/>
                    </a:cubicBezTo>
                  </a:path>
                </a:pathLst>
              </a:custGeom>
              <a:noFill/>
              <a:ln cap="rnd" w="720">
                <a:solidFill>
                  <a:srgbClr val="ffffff"/>
                </a:solidFill>
                <a:round/>
              </a:ln>
            </p:spPr>
            <p:style>
              <a:lnRef idx="0"/>
              <a:fillRef idx="0"/>
              <a:effectRef idx="0"/>
              <a:fontRef idx="minor"/>
            </p:style>
          </p:sp>
          <p:sp>
            <p:nvSpPr>
              <p:cNvPr id="1813" name="CustomShape 10"/>
              <p:cNvSpPr/>
              <p:nvPr/>
            </p:nvSpPr>
            <p:spPr>
              <a:xfrm>
                <a:off x="7775280" y="614880"/>
                <a:ext cx="11880" cy="33480"/>
              </a:xfrm>
              <a:custGeom>
                <a:avLst/>
                <a:gdLst/>
                <a:ahLst/>
                <a:rect l="l" t="t" r="r" b="b"/>
                <a:pathLst>
                  <a:path w="1065" h="2767">
                    <a:moveTo>
                      <a:pt x="1064" y="0"/>
                    </a:moveTo>
                    <a:cubicBezTo>
                      <a:pt x="1064" y="0"/>
                      <a:pt x="0" y="1146"/>
                      <a:pt x="702" y="2767"/>
                    </a:cubicBezTo>
                  </a:path>
                </a:pathLst>
              </a:custGeom>
              <a:noFill/>
              <a:ln cap="rnd" w="720">
                <a:solidFill>
                  <a:srgbClr val="ffffff"/>
                </a:solidFill>
                <a:round/>
              </a:ln>
            </p:spPr>
            <p:style>
              <a:lnRef idx="0"/>
              <a:fillRef idx="0"/>
              <a:effectRef idx="0"/>
              <a:fontRef idx="minor"/>
            </p:style>
          </p:sp>
          <p:sp>
            <p:nvSpPr>
              <p:cNvPr id="1814" name="CustomShape 11"/>
              <p:cNvSpPr/>
              <p:nvPr/>
            </p:nvSpPr>
            <p:spPr>
              <a:xfrm>
                <a:off x="7804080" y="612360"/>
                <a:ext cx="37440" cy="21960"/>
              </a:xfrm>
              <a:custGeom>
                <a:avLst/>
                <a:gdLst/>
                <a:ahLst/>
                <a:rect l="l" t="t" r="r" b="b"/>
                <a:pathLst>
                  <a:path w="3097" h="1858">
                    <a:moveTo>
                      <a:pt x="3097" y="197"/>
                    </a:moveTo>
                    <a:cubicBezTo>
                      <a:pt x="1463" y="0"/>
                      <a:pt x="764" y="1579"/>
                      <a:pt x="764" y="1579"/>
                    </a:cubicBezTo>
                    <a:cubicBezTo>
                      <a:pt x="764" y="1579"/>
                      <a:pt x="334" y="1391"/>
                      <a:pt x="1" y="1857"/>
                    </a:cubicBezTo>
                  </a:path>
                </a:pathLst>
              </a:custGeom>
              <a:noFill/>
              <a:ln cap="rnd" w="720">
                <a:solidFill>
                  <a:srgbClr val="ffffff"/>
                </a:solidFill>
                <a:round/>
              </a:ln>
            </p:spPr>
            <p:style>
              <a:lnRef idx="0"/>
              <a:fillRef idx="0"/>
              <a:effectRef idx="0"/>
              <a:fontRef idx="minor"/>
            </p:style>
          </p:sp>
          <p:sp>
            <p:nvSpPr>
              <p:cNvPr id="1815" name="CustomShape 12"/>
              <p:cNvSpPr/>
              <p:nvPr/>
            </p:nvSpPr>
            <p:spPr>
              <a:xfrm>
                <a:off x="7773840" y="534600"/>
                <a:ext cx="33120" cy="17640"/>
              </a:xfrm>
              <a:custGeom>
                <a:avLst/>
                <a:gdLst/>
                <a:ahLst/>
                <a:rect l="l" t="t" r="r" b="b"/>
                <a:pathLst>
                  <a:path w="2735" h="1531">
                    <a:moveTo>
                      <a:pt x="2735" y="0"/>
                    </a:moveTo>
                    <a:cubicBezTo>
                      <a:pt x="2735" y="0"/>
                      <a:pt x="1085" y="1530"/>
                      <a:pt x="1" y="0"/>
                    </a:cubicBezTo>
                  </a:path>
                </a:pathLst>
              </a:custGeom>
              <a:noFill/>
              <a:ln cap="rnd" w="720">
                <a:solidFill>
                  <a:srgbClr val="ffffff"/>
                </a:solidFill>
                <a:round/>
              </a:ln>
            </p:spPr>
            <p:style>
              <a:lnRef idx="0"/>
              <a:fillRef idx="0"/>
              <a:effectRef idx="0"/>
              <a:fontRef idx="minor"/>
            </p:style>
          </p:sp>
          <p:sp>
            <p:nvSpPr>
              <p:cNvPr id="1816" name="CustomShape 13"/>
              <p:cNvSpPr/>
              <p:nvPr/>
            </p:nvSpPr>
            <p:spPr>
              <a:xfrm>
                <a:off x="7808400" y="569520"/>
                <a:ext cx="33120" cy="15480"/>
              </a:xfrm>
              <a:custGeom>
                <a:avLst/>
                <a:gdLst/>
                <a:ahLst/>
                <a:rect l="l" t="t" r="r" b="b"/>
                <a:pathLst>
                  <a:path w="2741" h="1351">
                    <a:moveTo>
                      <a:pt x="1" y="434"/>
                    </a:moveTo>
                    <a:cubicBezTo>
                      <a:pt x="1" y="434"/>
                      <a:pt x="1709" y="1"/>
                      <a:pt x="2741" y="1350"/>
                    </a:cubicBezTo>
                  </a:path>
                </a:pathLst>
              </a:custGeom>
              <a:noFill/>
              <a:ln cap="rnd" w="720">
                <a:solidFill>
                  <a:srgbClr val="ffffff"/>
                </a:solidFill>
                <a:round/>
              </a:ln>
            </p:spPr>
            <p:style>
              <a:lnRef idx="0"/>
              <a:fillRef idx="0"/>
              <a:effectRef idx="0"/>
              <a:fontRef idx="minor"/>
            </p:style>
          </p:sp>
          <p:sp>
            <p:nvSpPr>
              <p:cNvPr id="1817" name="CustomShape 14"/>
              <p:cNvSpPr/>
              <p:nvPr/>
            </p:nvSpPr>
            <p:spPr>
              <a:xfrm>
                <a:off x="7853400" y="428400"/>
                <a:ext cx="113760" cy="248760"/>
              </a:xfrm>
              <a:custGeom>
                <a:avLst/>
                <a:gdLst/>
                <a:ahLst/>
                <a:rect l="l" t="t" r="r" b="b"/>
                <a:pathLst>
                  <a:path w="9076" h="19697">
                    <a:moveTo>
                      <a:pt x="1127" y="0"/>
                    </a:moveTo>
                    <a:cubicBezTo>
                      <a:pt x="586" y="0"/>
                      <a:pt x="292" y="259"/>
                      <a:pt x="140" y="660"/>
                    </a:cubicBezTo>
                    <a:cubicBezTo>
                      <a:pt x="95" y="790"/>
                      <a:pt x="62" y="919"/>
                      <a:pt x="43" y="1055"/>
                    </a:cubicBezTo>
                    <a:cubicBezTo>
                      <a:pt x="43" y="1055"/>
                      <a:pt x="43" y="1055"/>
                      <a:pt x="43" y="1055"/>
                    </a:cubicBezTo>
                    <a:cubicBezTo>
                      <a:pt x="30" y="1055"/>
                      <a:pt x="4" y="18726"/>
                      <a:pt x="1" y="18730"/>
                    </a:cubicBezTo>
                    <a:cubicBezTo>
                      <a:pt x="1" y="18730"/>
                      <a:pt x="1" y="18730"/>
                      <a:pt x="1" y="18730"/>
                    </a:cubicBezTo>
                    <a:cubicBezTo>
                      <a:pt x="17" y="18730"/>
                      <a:pt x="3" y="19697"/>
                      <a:pt x="1123" y="19697"/>
                    </a:cubicBezTo>
                    <a:cubicBezTo>
                      <a:pt x="1919" y="19697"/>
                      <a:pt x="2188" y="19128"/>
                      <a:pt x="2236" y="18383"/>
                    </a:cubicBezTo>
                    <a:cubicBezTo>
                      <a:pt x="2441" y="18443"/>
                      <a:pt x="2647" y="18472"/>
                      <a:pt x="2850" y="18472"/>
                    </a:cubicBezTo>
                    <a:cubicBezTo>
                      <a:pt x="3758" y="18472"/>
                      <a:pt x="4600" y="17901"/>
                      <a:pt x="4915" y="17002"/>
                    </a:cubicBezTo>
                    <a:cubicBezTo>
                      <a:pt x="5970" y="16727"/>
                      <a:pt x="6704" y="15776"/>
                      <a:pt x="6704" y="14685"/>
                    </a:cubicBezTo>
                    <a:cubicBezTo>
                      <a:pt x="6704" y="14595"/>
                      <a:pt x="6698" y="14508"/>
                      <a:pt x="6688" y="14417"/>
                    </a:cubicBezTo>
                    <a:cubicBezTo>
                      <a:pt x="8040" y="13725"/>
                      <a:pt x="8412" y="11961"/>
                      <a:pt x="7458" y="10780"/>
                    </a:cubicBezTo>
                    <a:cubicBezTo>
                      <a:pt x="8956" y="9839"/>
                      <a:pt x="9076" y="7697"/>
                      <a:pt x="7691" y="6594"/>
                    </a:cubicBezTo>
                    <a:cubicBezTo>
                      <a:pt x="8183" y="5704"/>
                      <a:pt x="8060" y="4601"/>
                      <a:pt x="7387" y="3841"/>
                    </a:cubicBezTo>
                    <a:cubicBezTo>
                      <a:pt x="6921" y="3315"/>
                      <a:pt x="6264" y="3033"/>
                      <a:pt x="5593" y="3033"/>
                    </a:cubicBezTo>
                    <a:cubicBezTo>
                      <a:pt x="5289" y="3033"/>
                      <a:pt x="4982" y="3091"/>
                      <a:pt x="4689" y="3210"/>
                    </a:cubicBezTo>
                    <a:cubicBezTo>
                      <a:pt x="4692" y="3152"/>
                      <a:pt x="4695" y="3093"/>
                      <a:pt x="4695" y="3035"/>
                    </a:cubicBezTo>
                    <a:cubicBezTo>
                      <a:pt x="4704" y="1804"/>
                      <a:pt x="3702" y="834"/>
                      <a:pt x="2514" y="834"/>
                    </a:cubicBezTo>
                    <a:cubicBezTo>
                      <a:pt x="2400" y="834"/>
                      <a:pt x="2285" y="843"/>
                      <a:pt x="2168" y="861"/>
                    </a:cubicBezTo>
                    <a:cubicBezTo>
                      <a:pt x="2045" y="353"/>
                      <a:pt x="1751" y="0"/>
                      <a:pt x="1127" y="0"/>
                    </a:cubicBezTo>
                    <a:close/>
                  </a:path>
                </a:pathLst>
              </a:custGeom>
              <a:solidFill>
                <a:srgbClr val="40566d"/>
              </a:solidFill>
              <a:ln w="0">
                <a:noFill/>
              </a:ln>
            </p:spPr>
            <p:style>
              <a:lnRef idx="0"/>
              <a:fillRef idx="0"/>
              <a:effectRef idx="0"/>
              <a:fontRef idx="minor"/>
            </p:style>
          </p:sp>
          <p:sp>
            <p:nvSpPr>
              <p:cNvPr id="1818" name="CustomShape 15"/>
              <p:cNvSpPr/>
              <p:nvPr/>
            </p:nvSpPr>
            <p:spPr>
              <a:xfrm>
                <a:off x="7853760" y="496080"/>
                <a:ext cx="43560" cy="55440"/>
              </a:xfrm>
              <a:custGeom>
                <a:avLst/>
                <a:gdLst/>
                <a:ahLst/>
                <a:rect l="l" t="t" r="r" b="b"/>
                <a:pathLst>
                  <a:path w="3573" h="4505">
                    <a:moveTo>
                      <a:pt x="1" y="1"/>
                    </a:moveTo>
                    <a:cubicBezTo>
                      <a:pt x="1" y="1"/>
                      <a:pt x="3572" y="221"/>
                      <a:pt x="2573" y="4504"/>
                    </a:cubicBezTo>
                  </a:path>
                </a:pathLst>
              </a:custGeom>
              <a:noFill/>
              <a:ln cap="rnd" w="720">
                <a:solidFill>
                  <a:srgbClr val="ffffff"/>
                </a:solidFill>
                <a:round/>
              </a:ln>
            </p:spPr>
            <p:style>
              <a:lnRef idx="0"/>
              <a:fillRef idx="0"/>
              <a:effectRef idx="0"/>
              <a:fontRef idx="minor"/>
            </p:style>
          </p:sp>
          <p:sp>
            <p:nvSpPr>
              <p:cNvPr id="1819" name="CustomShape 16"/>
              <p:cNvSpPr/>
              <p:nvPr/>
            </p:nvSpPr>
            <p:spPr>
              <a:xfrm>
                <a:off x="7853760" y="462600"/>
                <a:ext cx="27720" cy="26280"/>
              </a:xfrm>
              <a:custGeom>
                <a:avLst/>
                <a:gdLst/>
                <a:ahLst/>
                <a:rect l="l" t="t" r="r" b="b"/>
                <a:pathLst>
                  <a:path w="2330" h="2198">
                    <a:moveTo>
                      <a:pt x="2330" y="696"/>
                    </a:moveTo>
                    <a:cubicBezTo>
                      <a:pt x="2330" y="696"/>
                      <a:pt x="0" y="0"/>
                      <a:pt x="0" y="2197"/>
                    </a:cubicBezTo>
                  </a:path>
                </a:pathLst>
              </a:custGeom>
              <a:noFill/>
              <a:ln cap="rnd" w="720">
                <a:solidFill>
                  <a:srgbClr val="ffffff"/>
                </a:solidFill>
                <a:round/>
              </a:ln>
            </p:spPr>
            <p:style>
              <a:lnRef idx="0"/>
              <a:fillRef idx="0"/>
              <a:effectRef idx="0"/>
              <a:fontRef idx="minor"/>
            </p:style>
          </p:sp>
          <p:sp>
            <p:nvSpPr>
              <p:cNvPr id="1820" name="CustomShape 17"/>
              <p:cNvSpPr/>
              <p:nvPr/>
            </p:nvSpPr>
            <p:spPr>
              <a:xfrm>
                <a:off x="7903440" y="466920"/>
                <a:ext cx="7920" cy="21960"/>
              </a:xfrm>
              <a:custGeom>
                <a:avLst/>
                <a:gdLst/>
                <a:ahLst/>
                <a:rect l="l" t="t" r="r" b="b"/>
                <a:pathLst>
                  <a:path w="768" h="1862">
                    <a:moveTo>
                      <a:pt x="767" y="1"/>
                    </a:moveTo>
                    <a:cubicBezTo>
                      <a:pt x="767" y="1"/>
                      <a:pt x="767" y="1056"/>
                      <a:pt x="1" y="1861"/>
                    </a:cubicBezTo>
                  </a:path>
                </a:pathLst>
              </a:custGeom>
              <a:noFill/>
              <a:ln cap="rnd" w="720">
                <a:solidFill>
                  <a:srgbClr val="ffffff"/>
                </a:solidFill>
                <a:round/>
              </a:ln>
            </p:spPr>
            <p:style>
              <a:lnRef idx="0"/>
              <a:fillRef idx="0"/>
              <a:effectRef idx="0"/>
              <a:fontRef idx="minor"/>
            </p:style>
          </p:sp>
          <p:sp>
            <p:nvSpPr>
              <p:cNvPr id="1821" name="CustomShape 18"/>
              <p:cNvSpPr/>
              <p:nvPr/>
            </p:nvSpPr>
            <p:spPr>
              <a:xfrm>
                <a:off x="7893360" y="498960"/>
                <a:ext cx="56160" cy="15120"/>
              </a:xfrm>
              <a:custGeom>
                <a:avLst/>
                <a:gdLst/>
                <a:ahLst/>
                <a:rect l="l" t="t" r="r" b="b"/>
                <a:pathLst>
                  <a:path w="4560" h="1328">
                    <a:moveTo>
                      <a:pt x="4559" y="1030"/>
                    </a:moveTo>
                    <a:cubicBezTo>
                      <a:pt x="3258" y="1"/>
                      <a:pt x="1997" y="1327"/>
                      <a:pt x="1997" y="1327"/>
                    </a:cubicBezTo>
                    <a:cubicBezTo>
                      <a:pt x="1997" y="1327"/>
                      <a:pt x="1731" y="150"/>
                      <a:pt x="1" y="642"/>
                    </a:cubicBezTo>
                  </a:path>
                </a:pathLst>
              </a:custGeom>
              <a:noFill/>
              <a:ln cap="rnd" w="720">
                <a:solidFill>
                  <a:srgbClr val="ffffff"/>
                </a:solidFill>
                <a:round/>
              </a:ln>
            </p:spPr>
            <p:style>
              <a:lnRef idx="0"/>
              <a:fillRef idx="0"/>
              <a:effectRef idx="0"/>
              <a:fontRef idx="minor"/>
            </p:style>
          </p:sp>
          <p:sp>
            <p:nvSpPr>
              <p:cNvPr id="1822" name="CustomShape 19"/>
              <p:cNvSpPr/>
              <p:nvPr/>
            </p:nvSpPr>
            <p:spPr>
              <a:xfrm>
                <a:off x="7908120" y="558360"/>
                <a:ext cx="28800" cy="54720"/>
              </a:xfrm>
              <a:custGeom>
                <a:avLst/>
                <a:gdLst/>
                <a:ahLst/>
                <a:rect l="l" t="t" r="r" b="b"/>
                <a:pathLst>
                  <a:path w="2401" h="4440">
                    <a:moveTo>
                      <a:pt x="2391" y="4439"/>
                    </a:moveTo>
                    <a:cubicBezTo>
                      <a:pt x="2391" y="4439"/>
                      <a:pt x="2401" y="2220"/>
                      <a:pt x="683" y="2437"/>
                    </a:cubicBezTo>
                    <a:cubicBezTo>
                      <a:pt x="683" y="2437"/>
                      <a:pt x="1573" y="1217"/>
                      <a:pt x="0" y="1"/>
                    </a:cubicBezTo>
                  </a:path>
                </a:pathLst>
              </a:custGeom>
              <a:noFill/>
              <a:ln cap="rnd" w="720">
                <a:solidFill>
                  <a:srgbClr val="ffffff"/>
                </a:solidFill>
                <a:round/>
              </a:ln>
            </p:spPr>
            <p:style>
              <a:lnRef idx="0"/>
              <a:fillRef idx="0"/>
              <a:effectRef idx="0"/>
              <a:fontRef idx="minor"/>
            </p:style>
          </p:sp>
          <p:sp>
            <p:nvSpPr>
              <p:cNvPr id="1823" name="CustomShape 20"/>
              <p:cNvSpPr/>
              <p:nvPr/>
            </p:nvSpPr>
            <p:spPr>
              <a:xfrm>
                <a:off x="7908480" y="614880"/>
                <a:ext cx="11880" cy="33480"/>
              </a:xfrm>
              <a:custGeom>
                <a:avLst/>
                <a:gdLst/>
                <a:ahLst/>
                <a:rect l="l" t="t" r="r" b="b"/>
                <a:pathLst>
                  <a:path w="1066" h="2767">
                    <a:moveTo>
                      <a:pt x="1" y="0"/>
                    </a:moveTo>
                    <a:cubicBezTo>
                      <a:pt x="1" y="0"/>
                      <a:pt x="1065" y="1146"/>
                      <a:pt x="363" y="2767"/>
                    </a:cubicBezTo>
                  </a:path>
                </a:pathLst>
              </a:custGeom>
              <a:noFill/>
              <a:ln cap="rnd" w="720">
                <a:solidFill>
                  <a:srgbClr val="ffffff"/>
                </a:solidFill>
                <a:round/>
              </a:ln>
            </p:spPr>
            <p:style>
              <a:lnRef idx="0"/>
              <a:fillRef idx="0"/>
              <a:effectRef idx="0"/>
              <a:fontRef idx="minor"/>
            </p:style>
          </p:sp>
          <p:sp>
            <p:nvSpPr>
              <p:cNvPr id="1824" name="CustomShape 21"/>
              <p:cNvSpPr/>
              <p:nvPr/>
            </p:nvSpPr>
            <p:spPr>
              <a:xfrm>
                <a:off x="7853760" y="612360"/>
                <a:ext cx="37440" cy="21960"/>
              </a:xfrm>
              <a:custGeom>
                <a:avLst/>
                <a:gdLst/>
                <a:ahLst/>
                <a:rect l="l" t="t" r="r" b="b"/>
                <a:pathLst>
                  <a:path w="3097" h="1858">
                    <a:moveTo>
                      <a:pt x="0" y="197"/>
                    </a:moveTo>
                    <a:cubicBezTo>
                      <a:pt x="1631" y="0"/>
                      <a:pt x="2330" y="1579"/>
                      <a:pt x="2330" y="1579"/>
                    </a:cubicBezTo>
                    <a:cubicBezTo>
                      <a:pt x="2330" y="1579"/>
                      <a:pt x="2763" y="1391"/>
                      <a:pt x="3097" y="1857"/>
                    </a:cubicBezTo>
                  </a:path>
                </a:pathLst>
              </a:custGeom>
              <a:noFill/>
              <a:ln cap="rnd" w="720">
                <a:solidFill>
                  <a:srgbClr val="ffffff"/>
                </a:solidFill>
                <a:round/>
              </a:ln>
            </p:spPr>
            <p:style>
              <a:lnRef idx="0"/>
              <a:fillRef idx="0"/>
              <a:effectRef idx="0"/>
              <a:fontRef idx="minor"/>
            </p:style>
          </p:sp>
          <p:sp>
            <p:nvSpPr>
              <p:cNvPr id="1825" name="CustomShape 22"/>
              <p:cNvSpPr/>
              <p:nvPr/>
            </p:nvSpPr>
            <p:spPr>
              <a:xfrm>
                <a:off x="7888680" y="534600"/>
                <a:ext cx="33120" cy="17640"/>
              </a:xfrm>
              <a:custGeom>
                <a:avLst/>
                <a:gdLst/>
                <a:ahLst/>
                <a:rect l="l" t="t" r="r" b="b"/>
                <a:pathLst>
                  <a:path w="2735" h="1531">
                    <a:moveTo>
                      <a:pt x="1" y="0"/>
                    </a:moveTo>
                    <a:cubicBezTo>
                      <a:pt x="1" y="0"/>
                      <a:pt x="1651" y="1530"/>
                      <a:pt x="2734" y="0"/>
                    </a:cubicBezTo>
                  </a:path>
                </a:pathLst>
              </a:custGeom>
              <a:noFill/>
              <a:ln cap="rnd" w="720">
                <a:solidFill>
                  <a:srgbClr val="ffffff"/>
                </a:solidFill>
                <a:round/>
              </a:ln>
            </p:spPr>
            <p:style>
              <a:lnRef idx="0"/>
              <a:fillRef idx="0"/>
              <a:effectRef idx="0"/>
              <a:fontRef idx="minor"/>
            </p:style>
          </p:sp>
          <p:sp>
            <p:nvSpPr>
              <p:cNvPr id="1826" name="CustomShape 23"/>
              <p:cNvSpPr/>
              <p:nvPr/>
            </p:nvSpPr>
            <p:spPr>
              <a:xfrm>
                <a:off x="7853760" y="569520"/>
                <a:ext cx="33120" cy="15480"/>
              </a:xfrm>
              <a:custGeom>
                <a:avLst/>
                <a:gdLst/>
                <a:ahLst/>
                <a:rect l="l" t="t" r="r" b="b"/>
                <a:pathLst>
                  <a:path w="2741" h="1351">
                    <a:moveTo>
                      <a:pt x="2741" y="434"/>
                    </a:moveTo>
                    <a:cubicBezTo>
                      <a:pt x="2741" y="434"/>
                      <a:pt x="1032" y="1"/>
                      <a:pt x="0" y="1350"/>
                    </a:cubicBezTo>
                  </a:path>
                </a:pathLst>
              </a:custGeom>
              <a:noFill/>
              <a:ln cap="rnd" w="720">
                <a:solidFill>
                  <a:srgbClr val="ffffff"/>
                </a:solidFill>
                <a:round/>
              </a:ln>
            </p:spPr>
            <p:style>
              <a:lnRef idx="0"/>
              <a:fillRef idx="0"/>
              <a:effectRef idx="0"/>
              <a:fontRef idx="minor"/>
            </p:style>
          </p:sp>
        </p:grpSp>
        <p:grpSp>
          <p:nvGrpSpPr>
            <p:cNvPr id="1827" name="Group 24"/>
            <p:cNvGrpSpPr/>
            <p:nvPr/>
          </p:nvGrpSpPr>
          <p:grpSpPr>
            <a:xfrm>
              <a:off x="7164360" y="210240"/>
              <a:ext cx="1366920" cy="680760"/>
              <a:chOff x="7164360" y="210240"/>
              <a:chExt cx="1366920" cy="680760"/>
            </a:xfrm>
          </p:grpSpPr>
          <p:grpSp>
            <p:nvGrpSpPr>
              <p:cNvPr id="1828" name="Group 25"/>
              <p:cNvGrpSpPr/>
              <p:nvPr/>
            </p:nvGrpSpPr>
            <p:grpSpPr>
              <a:xfrm>
                <a:off x="7937640" y="652320"/>
                <a:ext cx="527400" cy="238680"/>
                <a:chOff x="7937640" y="652320"/>
                <a:chExt cx="527400" cy="238680"/>
              </a:xfrm>
            </p:grpSpPr>
            <p:grpSp>
              <p:nvGrpSpPr>
                <p:cNvPr id="1829" name="Group 26"/>
                <p:cNvGrpSpPr/>
                <p:nvPr/>
              </p:nvGrpSpPr>
              <p:grpSpPr>
                <a:xfrm>
                  <a:off x="8265960" y="829080"/>
                  <a:ext cx="199080" cy="23760"/>
                  <a:chOff x="8265960" y="829080"/>
                  <a:chExt cx="199080" cy="23760"/>
                </a:xfrm>
              </p:grpSpPr>
              <p:sp>
                <p:nvSpPr>
                  <p:cNvPr id="1830" name="CustomShape 27"/>
                  <p:cNvSpPr/>
                  <p:nvPr/>
                </p:nvSpPr>
                <p:spPr>
                  <a:xfrm>
                    <a:off x="8265960" y="842760"/>
                    <a:ext cx="173160" cy="360"/>
                  </a:xfrm>
                  <a:custGeom>
                    <a:avLst/>
                    <a:gdLst/>
                    <a:ahLst/>
                    <a:rect l="l" t="t" r="r" b="b"/>
                    <a:pathLst>
                      <a:path w="36535" h="1">
                        <a:moveTo>
                          <a:pt x="1" y="0"/>
                        </a:moveTo>
                        <a:lnTo>
                          <a:pt x="36535" y="0"/>
                        </a:lnTo>
                      </a:path>
                    </a:pathLst>
                  </a:custGeom>
                  <a:noFill/>
                  <a:ln cap="rnd" w="9360">
                    <a:solidFill>
                      <a:srgbClr val="cfd9e0"/>
                    </a:solidFill>
                    <a:round/>
                  </a:ln>
                </p:spPr>
                <p:style>
                  <a:lnRef idx="0"/>
                  <a:fillRef idx="0"/>
                  <a:effectRef idx="0"/>
                  <a:fontRef idx="minor"/>
                </p:style>
              </p:sp>
              <p:sp>
                <p:nvSpPr>
                  <p:cNvPr id="1831" name="CustomShape 28"/>
                  <p:cNvSpPr/>
                  <p:nvPr/>
                </p:nvSpPr>
                <p:spPr>
                  <a:xfrm>
                    <a:off x="8440200" y="829080"/>
                    <a:ext cx="24840" cy="23760"/>
                  </a:xfrm>
                  <a:custGeom>
                    <a:avLst/>
                    <a:gdLst/>
                    <a:ahLst/>
                    <a:rect l="l" t="t" r="r" b="b"/>
                    <a:pathLst>
                      <a:path w="5564" h="5351">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w="0">
                    <a:noFill/>
                  </a:ln>
                </p:spPr>
                <p:style>
                  <a:lnRef idx="0"/>
                  <a:fillRef idx="0"/>
                  <a:effectRef idx="0"/>
                  <a:fontRef idx="minor"/>
                </p:style>
              </p:sp>
            </p:grpSp>
            <p:grpSp>
              <p:nvGrpSpPr>
                <p:cNvPr id="1832" name="Group 29"/>
                <p:cNvGrpSpPr/>
                <p:nvPr/>
              </p:nvGrpSpPr>
              <p:grpSpPr>
                <a:xfrm>
                  <a:off x="7937640" y="652320"/>
                  <a:ext cx="326520" cy="238680"/>
                  <a:chOff x="7937640" y="652320"/>
                  <a:chExt cx="326520" cy="238680"/>
                </a:xfrm>
              </p:grpSpPr>
              <p:sp>
                <p:nvSpPr>
                  <p:cNvPr id="1833" name="CustomShape 30"/>
                  <p:cNvSpPr/>
                  <p:nvPr/>
                </p:nvSpPr>
                <p:spPr>
                  <a:xfrm>
                    <a:off x="8088120" y="790200"/>
                    <a:ext cx="176040" cy="100800"/>
                  </a:xfrm>
                  <a:custGeom>
                    <a:avLst/>
                    <a:gdLst/>
                    <a:ahLst/>
                    <a:rect l="l" t="t" r="r" b="b"/>
                    <a:pathLst>
                      <a:path w="37118" h="21448">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rgbClr val="213b55"/>
                  </a:solidFill>
                  <a:ln w="9360">
                    <a:solidFill>
                      <a:srgbClr val="cfd9e0"/>
                    </a:solidFill>
                    <a:miter/>
                  </a:ln>
                </p:spPr>
                <p:style>
                  <a:lnRef idx="0"/>
                  <a:fillRef idx="0"/>
                  <a:effectRef idx="0"/>
                  <a:fontRef idx="minor"/>
                </p:style>
              </p:sp>
              <p:grpSp>
                <p:nvGrpSpPr>
                  <p:cNvPr id="1834" name="Group 31"/>
                  <p:cNvGrpSpPr/>
                  <p:nvPr/>
                </p:nvGrpSpPr>
                <p:grpSpPr>
                  <a:xfrm>
                    <a:off x="7937640" y="652320"/>
                    <a:ext cx="148680" cy="188280"/>
                    <a:chOff x="7937640" y="652320"/>
                    <a:chExt cx="148680" cy="188280"/>
                  </a:xfrm>
                </p:grpSpPr>
                <p:sp>
                  <p:nvSpPr>
                    <p:cNvPr id="1835" name="CustomShape 32"/>
                    <p:cNvSpPr/>
                    <p:nvPr/>
                  </p:nvSpPr>
                  <p:spPr>
                    <a:xfrm>
                      <a:off x="7949880" y="664920"/>
                      <a:ext cx="136440" cy="175680"/>
                    </a:xfrm>
                    <a:custGeom>
                      <a:avLst/>
                      <a:gdLst/>
                      <a:ahLst/>
                      <a:rect l="l" t="t" r="r" b="b"/>
                      <a:pathLst>
                        <a:path w="28816" h="37079">
                          <a:moveTo>
                            <a:pt x="28815" y="37078"/>
                          </a:moveTo>
                          <a:lnTo>
                            <a:pt x="17922" y="37078"/>
                          </a:lnTo>
                          <a:cubicBezTo>
                            <a:pt x="14829" y="37078"/>
                            <a:pt x="14212" y="33613"/>
                            <a:pt x="14212" y="33613"/>
                          </a:cubicBezTo>
                          <a:lnTo>
                            <a:pt x="14212" y="10631"/>
                          </a:lnTo>
                          <a:lnTo>
                            <a:pt x="0" y="10631"/>
                          </a:lnTo>
                          <a:lnTo>
                            <a:pt x="0" y="1"/>
                          </a:lnTo>
                        </a:path>
                      </a:pathLst>
                    </a:custGeom>
                    <a:noFill/>
                    <a:ln cap="rnd" w="9360">
                      <a:solidFill>
                        <a:srgbClr val="cfd9e0"/>
                      </a:solidFill>
                      <a:round/>
                    </a:ln>
                  </p:spPr>
                  <p:style>
                    <a:lnRef idx="0"/>
                    <a:fillRef idx="0"/>
                    <a:effectRef idx="0"/>
                    <a:fontRef idx="minor"/>
                  </p:style>
                </p:sp>
                <p:sp>
                  <p:nvSpPr>
                    <p:cNvPr id="1836" name="CustomShape 33"/>
                    <p:cNvSpPr/>
                    <p:nvPr/>
                  </p:nvSpPr>
                  <p:spPr>
                    <a:xfrm>
                      <a:off x="7937640" y="652320"/>
                      <a:ext cx="24840" cy="23760"/>
                    </a:xfrm>
                    <a:custGeom>
                      <a:avLst/>
                      <a:gdLst/>
                      <a:ahLst/>
                      <a:rect l="l" t="t" r="r" b="b"/>
                      <a:pathLst>
                        <a:path w="5560" h="5349">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w="0">
                      <a:noFill/>
                    </a:ln>
                  </p:spPr>
                  <p:style>
                    <a:lnRef idx="0"/>
                    <a:fillRef idx="0"/>
                    <a:effectRef idx="0"/>
                    <a:fontRef idx="minor"/>
                  </p:style>
                </p:sp>
              </p:grpSp>
            </p:grpSp>
          </p:grpSp>
          <p:grpSp>
            <p:nvGrpSpPr>
              <p:cNvPr id="1837" name="Group 34"/>
              <p:cNvGrpSpPr/>
              <p:nvPr/>
            </p:nvGrpSpPr>
            <p:grpSpPr>
              <a:xfrm>
                <a:off x="7999920" y="405360"/>
                <a:ext cx="531360" cy="299880"/>
                <a:chOff x="7999920" y="405360"/>
                <a:chExt cx="531360" cy="299880"/>
              </a:xfrm>
            </p:grpSpPr>
            <p:grpSp>
              <p:nvGrpSpPr>
                <p:cNvPr id="1838" name="Group 35"/>
                <p:cNvGrpSpPr/>
                <p:nvPr/>
              </p:nvGrpSpPr>
              <p:grpSpPr>
                <a:xfrm>
                  <a:off x="8351640" y="432000"/>
                  <a:ext cx="179640" cy="23760"/>
                  <a:chOff x="8351640" y="432000"/>
                  <a:chExt cx="179640" cy="23760"/>
                </a:xfrm>
              </p:grpSpPr>
              <p:sp>
                <p:nvSpPr>
                  <p:cNvPr id="1839" name="CustomShape 36"/>
                  <p:cNvSpPr/>
                  <p:nvPr/>
                </p:nvSpPr>
                <p:spPr>
                  <a:xfrm>
                    <a:off x="8506440" y="432000"/>
                    <a:ext cx="24840" cy="23760"/>
                  </a:xfrm>
                  <a:custGeom>
                    <a:avLst/>
                    <a:gdLst/>
                    <a:ahLst/>
                    <a:rect l="l" t="t" r="r" b="b"/>
                    <a:pathLst>
                      <a:path w="5560" h="5351">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w="0">
                    <a:noFill/>
                  </a:ln>
                </p:spPr>
                <p:style>
                  <a:lnRef idx="0"/>
                  <a:fillRef idx="0"/>
                  <a:effectRef idx="0"/>
                  <a:fontRef idx="minor"/>
                </p:style>
              </p:sp>
              <p:sp>
                <p:nvSpPr>
                  <p:cNvPr id="1840" name="CustomShape 37"/>
                  <p:cNvSpPr/>
                  <p:nvPr/>
                </p:nvSpPr>
                <p:spPr>
                  <a:xfrm>
                    <a:off x="8351640" y="447480"/>
                    <a:ext cx="155160" cy="360"/>
                  </a:xfrm>
                  <a:custGeom>
                    <a:avLst/>
                    <a:gdLst/>
                    <a:ahLst/>
                    <a:rect l="l" t="t" r="r" b="b"/>
                    <a:pathLst>
                      <a:path w="32723" h="1">
                        <a:moveTo>
                          <a:pt x="1" y="1"/>
                        </a:moveTo>
                        <a:lnTo>
                          <a:pt x="32723" y="1"/>
                        </a:lnTo>
                      </a:path>
                    </a:pathLst>
                  </a:custGeom>
                  <a:noFill/>
                  <a:ln cap="rnd" w="9360">
                    <a:solidFill>
                      <a:srgbClr val="cfd9e0"/>
                    </a:solidFill>
                    <a:round/>
                  </a:ln>
                </p:spPr>
                <p:style>
                  <a:lnRef idx="0"/>
                  <a:fillRef idx="0"/>
                  <a:effectRef idx="0"/>
                  <a:fontRef idx="minor"/>
                </p:style>
              </p:sp>
            </p:grpSp>
            <p:grpSp>
              <p:nvGrpSpPr>
                <p:cNvPr id="1841" name="Group 38"/>
                <p:cNvGrpSpPr/>
                <p:nvPr/>
              </p:nvGrpSpPr>
              <p:grpSpPr>
                <a:xfrm>
                  <a:off x="8351640" y="649080"/>
                  <a:ext cx="179640" cy="23760"/>
                  <a:chOff x="8351640" y="649080"/>
                  <a:chExt cx="179640" cy="23760"/>
                </a:xfrm>
              </p:grpSpPr>
              <p:sp>
                <p:nvSpPr>
                  <p:cNvPr id="1842" name="CustomShape 39"/>
                  <p:cNvSpPr/>
                  <p:nvPr/>
                </p:nvSpPr>
                <p:spPr>
                  <a:xfrm>
                    <a:off x="8506440" y="649080"/>
                    <a:ext cx="24840" cy="23760"/>
                  </a:xfrm>
                  <a:custGeom>
                    <a:avLst/>
                    <a:gdLst/>
                    <a:ahLst/>
                    <a:rect l="l" t="t" r="r" b="b"/>
                    <a:pathLst>
                      <a:path w="5560" h="5349">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w="0">
                    <a:noFill/>
                  </a:ln>
                </p:spPr>
                <p:style>
                  <a:lnRef idx="0"/>
                  <a:fillRef idx="0"/>
                  <a:effectRef idx="0"/>
                  <a:fontRef idx="minor"/>
                </p:style>
              </p:sp>
              <p:sp>
                <p:nvSpPr>
                  <p:cNvPr id="1843" name="CustomShape 40"/>
                  <p:cNvSpPr/>
                  <p:nvPr/>
                </p:nvSpPr>
                <p:spPr>
                  <a:xfrm>
                    <a:off x="8351640" y="664560"/>
                    <a:ext cx="155160" cy="360"/>
                  </a:xfrm>
                  <a:custGeom>
                    <a:avLst/>
                    <a:gdLst/>
                    <a:ahLst/>
                    <a:rect l="l" t="t" r="r" b="b"/>
                    <a:pathLst>
                      <a:path w="32723" h="1">
                        <a:moveTo>
                          <a:pt x="32723" y="1"/>
                        </a:moveTo>
                        <a:lnTo>
                          <a:pt x="1" y="1"/>
                        </a:lnTo>
                      </a:path>
                    </a:pathLst>
                  </a:custGeom>
                  <a:noFill/>
                  <a:ln cap="rnd" w="9360">
                    <a:solidFill>
                      <a:srgbClr val="cfd9e0"/>
                    </a:solidFill>
                    <a:round/>
                  </a:ln>
                </p:spPr>
                <p:style>
                  <a:lnRef idx="0"/>
                  <a:fillRef idx="0"/>
                  <a:effectRef idx="0"/>
                  <a:fontRef idx="minor"/>
                </p:style>
              </p:sp>
            </p:grpSp>
            <p:grpSp>
              <p:nvGrpSpPr>
                <p:cNvPr id="1844" name="Group 41"/>
                <p:cNvGrpSpPr/>
                <p:nvPr/>
              </p:nvGrpSpPr>
              <p:grpSpPr>
                <a:xfrm>
                  <a:off x="7999920" y="405360"/>
                  <a:ext cx="349560" cy="299880"/>
                  <a:chOff x="7999920" y="405360"/>
                  <a:chExt cx="349560" cy="299880"/>
                </a:xfrm>
              </p:grpSpPr>
              <p:grpSp>
                <p:nvGrpSpPr>
                  <p:cNvPr id="1845" name="Group 42"/>
                  <p:cNvGrpSpPr/>
                  <p:nvPr/>
                </p:nvGrpSpPr>
                <p:grpSpPr>
                  <a:xfrm>
                    <a:off x="7999920" y="447480"/>
                    <a:ext cx="172080" cy="215280"/>
                    <a:chOff x="7999920" y="447480"/>
                    <a:chExt cx="172080" cy="215280"/>
                  </a:xfrm>
                </p:grpSpPr>
                <p:sp>
                  <p:nvSpPr>
                    <p:cNvPr id="1846" name="CustomShape 43"/>
                    <p:cNvSpPr/>
                    <p:nvPr/>
                  </p:nvSpPr>
                  <p:spPr>
                    <a:xfrm>
                      <a:off x="7999920" y="556200"/>
                      <a:ext cx="82440" cy="360"/>
                    </a:xfrm>
                    <a:custGeom>
                      <a:avLst/>
                      <a:gdLst/>
                      <a:ahLst/>
                      <a:rect l="l" t="t" r="r" b="b"/>
                      <a:pathLst>
                        <a:path w="17599" h="1">
                          <a:moveTo>
                            <a:pt x="1" y="0"/>
                          </a:moveTo>
                          <a:lnTo>
                            <a:pt x="17598" y="0"/>
                          </a:lnTo>
                        </a:path>
                      </a:pathLst>
                    </a:custGeom>
                    <a:noFill/>
                    <a:ln cap="rnd" w="9360">
                      <a:solidFill>
                        <a:srgbClr val="cfd9e0"/>
                      </a:solidFill>
                      <a:round/>
                    </a:ln>
                  </p:spPr>
                  <p:style>
                    <a:lnRef idx="0"/>
                    <a:fillRef idx="0"/>
                    <a:effectRef idx="0"/>
                    <a:fontRef idx="minor"/>
                  </p:style>
                </p:sp>
                <p:sp>
                  <p:nvSpPr>
                    <p:cNvPr id="1847" name="CustomShape 44"/>
                    <p:cNvSpPr/>
                    <p:nvPr/>
                  </p:nvSpPr>
                  <p:spPr>
                    <a:xfrm>
                      <a:off x="8070480" y="541080"/>
                      <a:ext cx="24840" cy="23760"/>
                    </a:xfrm>
                    <a:custGeom>
                      <a:avLst/>
                      <a:gdLst/>
                      <a:ahLst/>
                      <a:rect l="l" t="t" r="r" b="b"/>
                      <a:pathLst>
                        <a:path w="5560" h="5349">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w="0">
                      <a:noFill/>
                    </a:ln>
                  </p:spPr>
                  <p:style>
                    <a:lnRef idx="0"/>
                    <a:fillRef idx="0"/>
                    <a:effectRef idx="0"/>
                    <a:fontRef idx="minor"/>
                  </p:style>
                </p:sp>
                <p:sp>
                  <p:nvSpPr>
                    <p:cNvPr id="1848" name="CustomShape 45"/>
                    <p:cNvSpPr/>
                    <p:nvPr/>
                  </p:nvSpPr>
                  <p:spPr>
                    <a:xfrm>
                      <a:off x="8084520" y="447480"/>
                      <a:ext cx="87480" cy="215280"/>
                    </a:xfrm>
                    <a:custGeom>
                      <a:avLst/>
                      <a:gdLst/>
                      <a:ahLst/>
                      <a:rect l="l" t="t" r="r" b="b"/>
                      <a:pathLst>
                        <a:path w="18623" h="4533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cap="rnd" w="9360">
                      <a:solidFill>
                        <a:srgbClr val="cfd9e0"/>
                      </a:solidFill>
                      <a:round/>
                    </a:ln>
                  </p:spPr>
                  <p:style>
                    <a:lnRef idx="0"/>
                    <a:fillRef idx="0"/>
                    <a:effectRef idx="0"/>
                    <a:fontRef idx="minor"/>
                  </p:style>
                </p:sp>
              </p:grpSp>
              <p:sp>
                <p:nvSpPr>
                  <p:cNvPr id="1849" name="CustomShape 46"/>
                  <p:cNvSpPr/>
                  <p:nvPr/>
                </p:nvSpPr>
                <p:spPr>
                  <a:xfrm>
                    <a:off x="8173080" y="405360"/>
                    <a:ext cx="176040" cy="100800"/>
                  </a:xfrm>
                  <a:custGeom>
                    <a:avLst/>
                    <a:gdLst/>
                    <a:ahLst/>
                    <a:rect l="l" t="t" r="r" b="b"/>
                    <a:pathLst>
                      <a:path w="37115" h="21447">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445d73"/>
                  </a:solidFill>
                  <a:ln w="9360">
                    <a:solidFill>
                      <a:srgbClr val="cfd9e0"/>
                    </a:solidFill>
                    <a:miter/>
                  </a:ln>
                </p:spPr>
                <p:style>
                  <a:lnRef idx="0"/>
                  <a:fillRef idx="0"/>
                  <a:effectRef idx="0"/>
                  <a:fontRef idx="minor"/>
                </p:style>
              </p:sp>
              <p:sp>
                <p:nvSpPr>
                  <p:cNvPr id="1850" name="CustomShape 47"/>
                  <p:cNvSpPr/>
                  <p:nvPr/>
                </p:nvSpPr>
                <p:spPr>
                  <a:xfrm>
                    <a:off x="8173440" y="604440"/>
                    <a:ext cx="176040" cy="100800"/>
                  </a:xfrm>
                  <a:custGeom>
                    <a:avLst/>
                    <a:gdLst/>
                    <a:ahLst/>
                    <a:rect l="l" t="t" r="r" b="b"/>
                    <a:pathLst>
                      <a:path w="37119" h="21444">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869fb1"/>
                  </a:solidFill>
                  <a:ln w="9360">
                    <a:solidFill>
                      <a:srgbClr val="cfd9e0"/>
                    </a:solidFill>
                    <a:miter/>
                  </a:ln>
                </p:spPr>
                <p:style>
                  <a:lnRef idx="0"/>
                  <a:fillRef idx="0"/>
                  <a:effectRef idx="0"/>
                  <a:fontRef idx="minor"/>
                </p:style>
              </p:sp>
            </p:grpSp>
          </p:grpSp>
          <p:sp>
            <p:nvSpPr>
              <p:cNvPr id="1851" name="CustomShape 48"/>
              <p:cNvSpPr/>
              <p:nvPr/>
            </p:nvSpPr>
            <p:spPr>
              <a:xfrm>
                <a:off x="7697880" y="402840"/>
                <a:ext cx="300960" cy="300600"/>
              </a:xfrm>
              <a:custGeom>
                <a:avLst/>
                <a:gdLst/>
                <a:ahLst/>
                <a:rect l="l" t="t" r="r" b="b"/>
                <a:pathLst>
                  <a:path w="63165" h="63161">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360">
                <a:solidFill>
                  <a:srgbClr val="cfd9e0"/>
                </a:solidFill>
                <a:miter/>
              </a:ln>
            </p:spPr>
            <p:style>
              <a:lnRef idx="0"/>
              <a:fillRef idx="0"/>
              <a:effectRef idx="0"/>
              <a:fontRef idx="minor"/>
            </p:style>
          </p:sp>
          <p:grpSp>
            <p:nvGrpSpPr>
              <p:cNvPr id="1852" name="Group 49"/>
              <p:cNvGrpSpPr/>
              <p:nvPr/>
            </p:nvGrpSpPr>
            <p:grpSpPr>
              <a:xfrm>
                <a:off x="7224480" y="210240"/>
                <a:ext cx="533520" cy="247320"/>
                <a:chOff x="7224480" y="210240"/>
                <a:chExt cx="533520" cy="247320"/>
              </a:xfrm>
            </p:grpSpPr>
            <p:grpSp>
              <p:nvGrpSpPr>
                <p:cNvPr id="1853" name="Group 50"/>
                <p:cNvGrpSpPr/>
                <p:nvPr/>
              </p:nvGrpSpPr>
              <p:grpSpPr>
                <a:xfrm>
                  <a:off x="7224480" y="210240"/>
                  <a:ext cx="374400" cy="100800"/>
                  <a:chOff x="7224480" y="210240"/>
                  <a:chExt cx="374400" cy="100800"/>
                </a:xfrm>
              </p:grpSpPr>
              <p:sp>
                <p:nvSpPr>
                  <p:cNvPr id="1854" name="CustomShape 51"/>
                  <p:cNvSpPr/>
                  <p:nvPr/>
                </p:nvSpPr>
                <p:spPr>
                  <a:xfrm>
                    <a:off x="7247160" y="260640"/>
                    <a:ext cx="173880" cy="360"/>
                  </a:xfrm>
                  <a:custGeom>
                    <a:avLst/>
                    <a:gdLst/>
                    <a:ahLst/>
                    <a:rect l="l" t="t" r="r" b="b"/>
                    <a:pathLst>
                      <a:path w="36648" h="1">
                        <a:moveTo>
                          <a:pt x="36648" y="1"/>
                        </a:moveTo>
                        <a:lnTo>
                          <a:pt x="1" y="1"/>
                        </a:lnTo>
                      </a:path>
                    </a:pathLst>
                  </a:custGeom>
                  <a:noFill/>
                  <a:ln cap="rnd" w="9360">
                    <a:solidFill>
                      <a:srgbClr val="cfd9e0"/>
                    </a:solidFill>
                    <a:round/>
                  </a:ln>
                </p:spPr>
                <p:style>
                  <a:lnRef idx="0"/>
                  <a:fillRef idx="0"/>
                  <a:effectRef idx="0"/>
                  <a:fontRef idx="minor"/>
                </p:style>
              </p:sp>
              <p:sp>
                <p:nvSpPr>
                  <p:cNvPr id="1855" name="CustomShape 52"/>
                  <p:cNvSpPr/>
                  <p:nvPr/>
                </p:nvSpPr>
                <p:spPr>
                  <a:xfrm>
                    <a:off x="7224480" y="248400"/>
                    <a:ext cx="23760" cy="23760"/>
                  </a:xfrm>
                  <a:custGeom>
                    <a:avLst/>
                    <a:gdLst/>
                    <a:ahLst/>
                    <a:rect l="l" t="t" r="r" b="b"/>
                    <a:pathLst>
                      <a:path w="5349" h="5349">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w="0">
                    <a:noFill/>
                  </a:ln>
                </p:spPr>
                <p:style>
                  <a:lnRef idx="0"/>
                  <a:fillRef idx="0"/>
                  <a:effectRef idx="0"/>
                  <a:fontRef idx="minor"/>
                </p:style>
              </p:sp>
              <p:sp>
                <p:nvSpPr>
                  <p:cNvPr id="1856" name="CustomShape 53"/>
                  <p:cNvSpPr/>
                  <p:nvPr/>
                </p:nvSpPr>
                <p:spPr>
                  <a:xfrm>
                    <a:off x="7422840" y="210240"/>
                    <a:ext cx="176040" cy="100800"/>
                  </a:xfrm>
                  <a:custGeom>
                    <a:avLst/>
                    <a:gdLst/>
                    <a:ahLst/>
                    <a:rect l="l" t="t" r="r" b="b"/>
                    <a:pathLst>
                      <a:path w="37119" h="21448">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rgbClr val="e3e9ed"/>
                  </a:solidFill>
                  <a:ln w="9360">
                    <a:solidFill>
                      <a:srgbClr val="cfd9e0"/>
                    </a:solidFill>
                    <a:miter/>
                  </a:ln>
                </p:spPr>
                <p:style>
                  <a:lnRef idx="0"/>
                  <a:fillRef idx="0"/>
                  <a:effectRef idx="0"/>
                  <a:fontRef idx="minor"/>
                </p:style>
              </p:sp>
            </p:grpSp>
            <p:grpSp>
              <p:nvGrpSpPr>
                <p:cNvPr id="1857" name="Group 54"/>
                <p:cNvGrpSpPr/>
                <p:nvPr/>
              </p:nvGrpSpPr>
              <p:grpSpPr>
                <a:xfrm>
                  <a:off x="7600680" y="260640"/>
                  <a:ext cx="157320" cy="196920"/>
                  <a:chOff x="7600680" y="260640"/>
                  <a:chExt cx="157320" cy="196920"/>
                </a:xfrm>
              </p:grpSpPr>
              <p:sp>
                <p:nvSpPr>
                  <p:cNvPr id="1858" name="CustomShape 55"/>
                  <p:cNvSpPr/>
                  <p:nvPr/>
                </p:nvSpPr>
                <p:spPr>
                  <a:xfrm>
                    <a:off x="7600680" y="260640"/>
                    <a:ext cx="144720" cy="184320"/>
                  </a:xfrm>
                  <a:custGeom>
                    <a:avLst/>
                    <a:gdLst/>
                    <a:ahLst/>
                    <a:rect l="l" t="t" r="r" b="b"/>
                    <a:pathLst>
                      <a:path w="30556" h="38848">
                        <a:moveTo>
                          <a:pt x="1" y="1"/>
                        </a:moveTo>
                        <a:lnTo>
                          <a:pt x="12633" y="1"/>
                        </a:lnTo>
                        <a:cubicBezTo>
                          <a:pt x="15723" y="1"/>
                          <a:pt x="16343" y="3466"/>
                          <a:pt x="16343" y="3466"/>
                        </a:cubicBezTo>
                        <a:lnTo>
                          <a:pt x="16343" y="26448"/>
                        </a:lnTo>
                        <a:lnTo>
                          <a:pt x="30556" y="26448"/>
                        </a:lnTo>
                        <a:lnTo>
                          <a:pt x="30556" y="38848"/>
                        </a:lnTo>
                      </a:path>
                    </a:pathLst>
                  </a:custGeom>
                  <a:noFill/>
                  <a:ln cap="rnd" w="9360">
                    <a:solidFill>
                      <a:srgbClr val="cfd9e0"/>
                    </a:solidFill>
                    <a:round/>
                  </a:ln>
                </p:spPr>
                <p:style>
                  <a:lnRef idx="0"/>
                  <a:fillRef idx="0"/>
                  <a:effectRef idx="0"/>
                  <a:fontRef idx="minor"/>
                </p:style>
              </p:sp>
              <p:sp>
                <p:nvSpPr>
                  <p:cNvPr id="1859" name="CustomShape 56"/>
                  <p:cNvSpPr/>
                  <p:nvPr/>
                </p:nvSpPr>
                <p:spPr>
                  <a:xfrm>
                    <a:off x="7733160" y="433800"/>
                    <a:ext cx="24840" cy="23760"/>
                  </a:xfrm>
                  <a:custGeom>
                    <a:avLst/>
                    <a:gdLst/>
                    <a:ahLst/>
                    <a:rect l="l" t="t" r="r" b="b"/>
                    <a:pathLst>
                      <a:path w="5565" h="5351">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w="0">
                    <a:noFill/>
                  </a:ln>
                </p:spPr>
                <p:style>
                  <a:lnRef idx="0"/>
                  <a:fillRef idx="0"/>
                  <a:effectRef idx="0"/>
                  <a:fontRef idx="minor"/>
                </p:style>
              </p:sp>
            </p:grpSp>
          </p:grpSp>
          <p:grpSp>
            <p:nvGrpSpPr>
              <p:cNvPr id="1860" name="Group 57"/>
              <p:cNvGrpSpPr/>
              <p:nvPr/>
            </p:nvGrpSpPr>
            <p:grpSpPr>
              <a:xfrm>
                <a:off x="7224480" y="652320"/>
                <a:ext cx="533520" cy="238680"/>
                <a:chOff x="7224480" y="652320"/>
                <a:chExt cx="533520" cy="238680"/>
              </a:xfrm>
            </p:grpSpPr>
            <p:grpSp>
              <p:nvGrpSpPr>
                <p:cNvPr id="1861" name="Group 58"/>
                <p:cNvGrpSpPr/>
                <p:nvPr/>
              </p:nvGrpSpPr>
              <p:grpSpPr>
                <a:xfrm>
                  <a:off x="7601040" y="652320"/>
                  <a:ext cx="156960" cy="188640"/>
                  <a:chOff x="7601040" y="652320"/>
                  <a:chExt cx="156960" cy="188640"/>
                </a:xfrm>
              </p:grpSpPr>
              <p:sp>
                <p:nvSpPr>
                  <p:cNvPr id="1862" name="CustomShape 59"/>
                  <p:cNvSpPr/>
                  <p:nvPr/>
                </p:nvSpPr>
                <p:spPr>
                  <a:xfrm>
                    <a:off x="7733160" y="652320"/>
                    <a:ext cx="24840" cy="23760"/>
                  </a:xfrm>
                  <a:custGeom>
                    <a:avLst/>
                    <a:gdLst/>
                    <a:ahLst/>
                    <a:rect l="l" t="t" r="r" b="b"/>
                    <a:pathLst>
                      <a:path w="5565" h="5351">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w="0">
                    <a:noFill/>
                  </a:ln>
                </p:spPr>
                <p:style>
                  <a:lnRef idx="0"/>
                  <a:fillRef idx="0"/>
                  <a:effectRef idx="0"/>
                  <a:fontRef idx="minor"/>
                </p:style>
              </p:sp>
              <p:sp>
                <p:nvSpPr>
                  <p:cNvPr id="1863" name="CustomShape 60"/>
                  <p:cNvSpPr/>
                  <p:nvPr/>
                </p:nvSpPr>
                <p:spPr>
                  <a:xfrm>
                    <a:off x="7601040" y="677880"/>
                    <a:ext cx="144360" cy="163080"/>
                  </a:xfrm>
                  <a:custGeom>
                    <a:avLst/>
                    <a:gdLst/>
                    <a:ahLst/>
                    <a:rect l="l" t="t" r="r" b="b"/>
                    <a:pathLst>
                      <a:path w="30534" h="34405">
                        <a:moveTo>
                          <a:pt x="0" y="34404"/>
                        </a:moveTo>
                        <a:lnTo>
                          <a:pt x="12611" y="34404"/>
                        </a:lnTo>
                        <a:cubicBezTo>
                          <a:pt x="15705" y="34404"/>
                          <a:pt x="16325" y="30939"/>
                          <a:pt x="16325" y="30939"/>
                        </a:cubicBezTo>
                        <a:lnTo>
                          <a:pt x="16325" y="7957"/>
                        </a:lnTo>
                        <a:lnTo>
                          <a:pt x="30534" y="7957"/>
                        </a:lnTo>
                        <a:lnTo>
                          <a:pt x="30534" y="1"/>
                        </a:lnTo>
                      </a:path>
                    </a:pathLst>
                  </a:custGeom>
                  <a:noFill/>
                  <a:ln cap="rnd" w="9360">
                    <a:solidFill>
                      <a:srgbClr val="cfd9e0"/>
                    </a:solidFill>
                    <a:round/>
                  </a:ln>
                </p:spPr>
                <p:style>
                  <a:lnRef idx="0"/>
                  <a:fillRef idx="0"/>
                  <a:effectRef idx="0"/>
                  <a:fontRef idx="minor"/>
                </p:style>
              </p:sp>
            </p:grpSp>
            <p:grpSp>
              <p:nvGrpSpPr>
                <p:cNvPr id="1864" name="Group 61"/>
                <p:cNvGrpSpPr/>
                <p:nvPr/>
              </p:nvGrpSpPr>
              <p:grpSpPr>
                <a:xfrm>
                  <a:off x="7224480" y="790200"/>
                  <a:ext cx="374400" cy="100800"/>
                  <a:chOff x="7224480" y="790200"/>
                  <a:chExt cx="374400" cy="100800"/>
                </a:xfrm>
              </p:grpSpPr>
              <p:sp>
                <p:nvSpPr>
                  <p:cNvPr id="1865" name="CustomShape 62"/>
                  <p:cNvSpPr/>
                  <p:nvPr/>
                </p:nvSpPr>
                <p:spPr>
                  <a:xfrm>
                    <a:off x="7247160" y="842760"/>
                    <a:ext cx="173880" cy="360"/>
                  </a:xfrm>
                  <a:custGeom>
                    <a:avLst/>
                    <a:gdLst/>
                    <a:ahLst/>
                    <a:rect l="l" t="t" r="r" b="b"/>
                    <a:pathLst>
                      <a:path w="36648" h="1">
                        <a:moveTo>
                          <a:pt x="36648" y="0"/>
                        </a:moveTo>
                        <a:lnTo>
                          <a:pt x="1" y="0"/>
                        </a:lnTo>
                      </a:path>
                    </a:pathLst>
                  </a:custGeom>
                  <a:noFill/>
                  <a:ln cap="rnd" w="9360">
                    <a:solidFill>
                      <a:srgbClr val="cfd9e0"/>
                    </a:solidFill>
                    <a:round/>
                  </a:ln>
                </p:spPr>
                <p:style>
                  <a:lnRef idx="0"/>
                  <a:fillRef idx="0"/>
                  <a:effectRef idx="0"/>
                  <a:fontRef idx="minor"/>
                </p:style>
              </p:sp>
              <p:sp>
                <p:nvSpPr>
                  <p:cNvPr id="1866" name="CustomShape 63"/>
                  <p:cNvSpPr/>
                  <p:nvPr/>
                </p:nvSpPr>
                <p:spPr>
                  <a:xfrm>
                    <a:off x="7422840" y="790200"/>
                    <a:ext cx="176040" cy="100800"/>
                  </a:xfrm>
                  <a:custGeom>
                    <a:avLst/>
                    <a:gdLst/>
                    <a:ahLst/>
                    <a:rect l="l" t="t" r="r" b="b"/>
                    <a:pathLst>
                      <a:path w="37119" h="21448">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e4e9ed"/>
                  </a:solidFill>
                  <a:ln w="9360">
                    <a:solidFill>
                      <a:srgbClr val="cfd9e0"/>
                    </a:solidFill>
                    <a:miter/>
                  </a:ln>
                </p:spPr>
                <p:style>
                  <a:lnRef idx="0"/>
                  <a:fillRef idx="0"/>
                  <a:effectRef idx="0"/>
                  <a:fontRef idx="minor"/>
                </p:style>
              </p:sp>
              <p:sp>
                <p:nvSpPr>
                  <p:cNvPr id="1867" name="CustomShape 64"/>
                  <p:cNvSpPr/>
                  <p:nvPr/>
                </p:nvSpPr>
                <p:spPr>
                  <a:xfrm>
                    <a:off x="7224480" y="829080"/>
                    <a:ext cx="24840" cy="23760"/>
                  </a:xfrm>
                  <a:custGeom>
                    <a:avLst/>
                    <a:gdLst/>
                    <a:ahLst/>
                    <a:rect l="l" t="t" r="r" b="b"/>
                    <a:pathLst>
                      <a:path w="5560" h="5351">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w="0">
                    <a:noFill/>
                  </a:ln>
                </p:spPr>
                <p:style>
                  <a:lnRef idx="0"/>
                  <a:fillRef idx="0"/>
                  <a:effectRef idx="0"/>
                  <a:fontRef idx="minor"/>
                </p:style>
              </p:sp>
            </p:grpSp>
          </p:grpSp>
          <p:grpSp>
            <p:nvGrpSpPr>
              <p:cNvPr id="1868" name="Group 65"/>
              <p:cNvGrpSpPr/>
              <p:nvPr/>
            </p:nvGrpSpPr>
            <p:grpSpPr>
              <a:xfrm>
                <a:off x="7940520" y="210240"/>
                <a:ext cx="524520" cy="247320"/>
                <a:chOff x="7940520" y="210240"/>
                <a:chExt cx="524520" cy="247320"/>
              </a:xfrm>
            </p:grpSpPr>
            <p:grpSp>
              <p:nvGrpSpPr>
                <p:cNvPr id="1869" name="Group 66"/>
                <p:cNvGrpSpPr/>
                <p:nvPr/>
              </p:nvGrpSpPr>
              <p:grpSpPr>
                <a:xfrm>
                  <a:off x="8273520" y="248400"/>
                  <a:ext cx="191520" cy="23760"/>
                  <a:chOff x="8273520" y="248400"/>
                  <a:chExt cx="191520" cy="23760"/>
                </a:xfrm>
              </p:grpSpPr>
              <p:sp>
                <p:nvSpPr>
                  <p:cNvPr id="1870" name="CustomShape 67"/>
                  <p:cNvSpPr/>
                  <p:nvPr/>
                </p:nvSpPr>
                <p:spPr>
                  <a:xfrm>
                    <a:off x="8273520" y="260640"/>
                    <a:ext cx="165600" cy="360"/>
                  </a:xfrm>
                  <a:custGeom>
                    <a:avLst/>
                    <a:gdLst/>
                    <a:ahLst/>
                    <a:rect l="l" t="t" r="r" b="b"/>
                    <a:pathLst>
                      <a:path w="34959" h="1">
                        <a:moveTo>
                          <a:pt x="1" y="1"/>
                        </a:moveTo>
                        <a:lnTo>
                          <a:pt x="34959" y="1"/>
                        </a:lnTo>
                      </a:path>
                    </a:pathLst>
                  </a:custGeom>
                  <a:noFill/>
                  <a:ln cap="rnd" w="9360">
                    <a:solidFill>
                      <a:srgbClr val="cfd9e0"/>
                    </a:solidFill>
                    <a:round/>
                  </a:ln>
                </p:spPr>
                <p:style>
                  <a:lnRef idx="0"/>
                  <a:fillRef idx="0"/>
                  <a:effectRef idx="0"/>
                  <a:fontRef idx="minor"/>
                </p:style>
              </p:sp>
              <p:sp>
                <p:nvSpPr>
                  <p:cNvPr id="1871" name="CustomShape 68"/>
                  <p:cNvSpPr/>
                  <p:nvPr/>
                </p:nvSpPr>
                <p:spPr>
                  <a:xfrm>
                    <a:off x="8440200" y="248400"/>
                    <a:ext cx="24840" cy="23760"/>
                  </a:xfrm>
                  <a:custGeom>
                    <a:avLst/>
                    <a:gdLst/>
                    <a:ahLst/>
                    <a:rect l="l" t="t" r="r" b="b"/>
                    <a:pathLst>
                      <a:path w="5564" h="5349">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w="0">
                    <a:noFill/>
                  </a:ln>
                </p:spPr>
                <p:style>
                  <a:lnRef idx="0"/>
                  <a:fillRef idx="0"/>
                  <a:effectRef idx="0"/>
                  <a:fontRef idx="minor"/>
                </p:style>
              </p:sp>
            </p:grpSp>
            <p:grpSp>
              <p:nvGrpSpPr>
                <p:cNvPr id="1872" name="Group 69"/>
                <p:cNvGrpSpPr/>
                <p:nvPr/>
              </p:nvGrpSpPr>
              <p:grpSpPr>
                <a:xfrm>
                  <a:off x="7940520" y="210240"/>
                  <a:ext cx="331200" cy="247320"/>
                  <a:chOff x="7940520" y="210240"/>
                  <a:chExt cx="331200" cy="247320"/>
                </a:xfrm>
              </p:grpSpPr>
              <p:sp>
                <p:nvSpPr>
                  <p:cNvPr id="1873" name="CustomShape 70"/>
                  <p:cNvSpPr/>
                  <p:nvPr/>
                </p:nvSpPr>
                <p:spPr>
                  <a:xfrm>
                    <a:off x="8095680" y="210240"/>
                    <a:ext cx="176040" cy="100800"/>
                  </a:xfrm>
                  <a:custGeom>
                    <a:avLst/>
                    <a:gdLst/>
                    <a:ahLst/>
                    <a:rect l="l" t="t" r="r" b="b"/>
                    <a:pathLst>
                      <a:path w="37118" h="21448">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a5b7c5"/>
                  </a:solidFill>
                  <a:ln w="9360">
                    <a:solidFill>
                      <a:srgbClr val="cfd9e0"/>
                    </a:solidFill>
                    <a:miter/>
                  </a:ln>
                </p:spPr>
                <p:style>
                  <a:lnRef idx="0"/>
                  <a:fillRef idx="0"/>
                  <a:effectRef idx="0"/>
                  <a:fontRef idx="minor"/>
                </p:style>
              </p:sp>
              <p:grpSp>
                <p:nvGrpSpPr>
                  <p:cNvPr id="1874" name="Group 71"/>
                  <p:cNvGrpSpPr/>
                  <p:nvPr/>
                </p:nvGrpSpPr>
                <p:grpSpPr>
                  <a:xfrm>
                    <a:off x="7940520" y="260640"/>
                    <a:ext cx="153360" cy="196920"/>
                    <a:chOff x="7940520" y="260640"/>
                    <a:chExt cx="153360" cy="196920"/>
                  </a:xfrm>
                </p:grpSpPr>
                <p:sp>
                  <p:nvSpPr>
                    <p:cNvPr id="1875" name="CustomShape 72"/>
                    <p:cNvSpPr/>
                    <p:nvPr/>
                  </p:nvSpPr>
                  <p:spPr>
                    <a:xfrm>
                      <a:off x="7955640" y="260640"/>
                      <a:ext cx="138240" cy="184320"/>
                    </a:xfrm>
                    <a:custGeom>
                      <a:avLst/>
                      <a:gdLst/>
                      <a:ahLst/>
                      <a:rect l="l" t="t" r="r" b="b"/>
                      <a:pathLst>
                        <a:path w="29210" h="38848">
                          <a:moveTo>
                            <a:pt x="29209" y="1"/>
                          </a:moveTo>
                          <a:lnTo>
                            <a:pt x="17922" y="1"/>
                          </a:lnTo>
                          <a:cubicBezTo>
                            <a:pt x="14829" y="1"/>
                            <a:pt x="14209" y="3466"/>
                            <a:pt x="14209" y="3466"/>
                          </a:cubicBezTo>
                          <a:lnTo>
                            <a:pt x="14209" y="26448"/>
                          </a:lnTo>
                          <a:lnTo>
                            <a:pt x="0" y="26448"/>
                          </a:lnTo>
                          <a:lnTo>
                            <a:pt x="0" y="38848"/>
                          </a:lnTo>
                        </a:path>
                      </a:pathLst>
                    </a:custGeom>
                    <a:noFill/>
                    <a:ln cap="rnd" w="9360">
                      <a:solidFill>
                        <a:srgbClr val="cfd9e0"/>
                      </a:solidFill>
                      <a:round/>
                    </a:ln>
                  </p:spPr>
                  <p:style>
                    <a:lnRef idx="0"/>
                    <a:fillRef idx="0"/>
                    <a:effectRef idx="0"/>
                    <a:fontRef idx="minor"/>
                  </p:style>
                </p:sp>
                <p:sp>
                  <p:nvSpPr>
                    <p:cNvPr id="1876" name="CustomShape 73"/>
                    <p:cNvSpPr/>
                    <p:nvPr/>
                  </p:nvSpPr>
                  <p:spPr>
                    <a:xfrm>
                      <a:off x="7940520" y="433800"/>
                      <a:ext cx="24840" cy="23760"/>
                    </a:xfrm>
                    <a:custGeom>
                      <a:avLst/>
                      <a:gdLst/>
                      <a:ahLst/>
                      <a:rect l="l" t="t" r="r" b="b"/>
                      <a:pathLst>
                        <a:path w="5560" h="535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w="0">
                      <a:noFill/>
                    </a:ln>
                  </p:spPr>
                  <p:style>
                    <a:lnRef idx="0"/>
                    <a:fillRef idx="0"/>
                    <a:effectRef idx="0"/>
                    <a:fontRef idx="minor"/>
                  </p:style>
                </p:sp>
              </p:grpSp>
            </p:grpSp>
          </p:grpSp>
          <p:grpSp>
            <p:nvGrpSpPr>
              <p:cNvPr id="1877" name="Group 74"/>
              <p:cNvGrpSpPr/>
              <p:nvPr/>
            </p:nvGrpSpPr>
            <p:grpSpPr>
              <a:xfrm>
                <a:off x="7164360" y="405360"/>
                <a:ext cx="531000" cy="299880"/>
                <a:chOff x="7164360" y="405360"/>
                <a:chExt cx="531000" cy="299880"/>
              </a:xfrm>
            </p:grpSpPr>
            <p:grpSp>
              <p:nvGrpSpPr>
                <p:cNvPr id="1878" name="Group 75"/>
                <p:cNvGrpSpPr/>
                <p:nvPr/>
              </p:nvGrpSpPr>
              <p:grpSpPr>
                <a:xfrm>
                  <a:off x="7164360" y="649080"/>
                  <a:ext cx="179280" cy="23760"/>
                  <a:chOff x="7164360" y="649080"/>
                  <a:chExt cx="179280" cy="23760"/>
                </a:xfrm>
              </p:grpSpPr>
              <p:sp>
                <p:nvSpPr>
                  <p:cNvPr id="1879" name="CustomShape 76"/>
                  <p:cNvSpPr/>
                  <p:nvPr/>
                </p:nvSpPr>
                <p:spPr>
                  <a:xfrm>
                    <a:off x="7185960" y="664560"/>
                    <a:ext cx="157680" cy="360"/>
                  </a:xfrm>
                  <a:custGeom>
                    <a:avLst/>
                    <a:gdLst/>
                    <a:ahLst/>
                    <a:rect l="l" t="t" r="r" b="b"/>
                    <a:pathLst>
                      <a:path w="33303" h="1">
                        <a:moveTo>
                          <a:pt x="1" y="1"/>
                        </a:moveTo>
                        <a:lnTo>
                          <a:pt x="33303" y="1"/>
                        </a:lnTo>
                      </a:path>
                    </a:pathLst>
                  </a:custGeom>
                  <a:noFill/>
                  <a:ln cap="rnd" w="9360">
                    <a:solidFill>
                      <a:srgbClr val="cfd9e0"/>
                    </a:solidFill>
                    <a:round/>
                  </a:ln>
                </p:spPr>
                <p:style>
                  <a:lnRef idx="0"/>
                  <a:fillRef idx="0"/>
                  <a:effectRef idx="0"/>
                  <a:fontRef idx="minor"/>
                </p:style>
              </p:sp>
              <p:sp>
                <p:nvSpPr>
                  <p:cNvPr id="1880" name="CustomShape 77"/>
                  <p:cNvSpPr/>
                  <p:nvPr/>
                </p:nvSpPr>
                <p:spPr>
                  <a:xfrm>
                    <a:off x="7164360" y="649080"/>
                    <a:ext cx="24840" cy="23760"/>
                  </a:xfrm>
                  <a:custGeom>
                    <a:avLst/>
                    <a:gdLst/>
                    <a:ahLst/>
                    <a:rect l="l" t="t" r="r" b="b"/>
                    <a:pathLst>
                      <a:path w="5560" h="535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w="0">
                    <a:noFill/>
                  </a:ln>
                </p:spPr>
                <p:style>
                  <a:lnRef idx="0"/>
                  <a:fillRef idx="0"/>
                  <a:effectRef idx="0"/>
                  <a:fontRef idx="minor"/>
                </p:style>
              </p:sp>
            </p:grpSp>
            <p:grpSp>
              <p:nvGrpSpPr>
                <p:cNvPr id="1881" name="Group 78"/>
                <p:cNvGrpSpPr/>
                <p:nvPr/>
              </p:nvGrpSpPr>
              <p:grpSpPr>
                <a:xfrm>
                  <a:off x="7345440" y="405360"/>
                  <a:ext cx="349920" cy="299880"/>
                  <a:chOff x="7345440" y="405360"/>
                  <a:chExt cx="349920" cy="299880"/>
                </a:xfrm>
              </p:grpSpPr>
              <p:grpSp>
                <p:nvGrpSpPr>
                  <p:cNvPr id="1882" name="Group 79"/>
                  <p:cNvGrpSpPr/>
                  <p:nvPr/>
                </p:nvGrpSpPr>
                <p:grpSpPr>
                  <a:xfrm>
                    <a:off x="7523640" y="447480"/>
                    <a:ext cx="171720" cy="215280"/>
                    <a:chOff x="7523640" y="447480"/>
                    <a:chExt cx="171720" cy="215280"/>
                  </a:xfrm>
                </p:grpSpPr>
                <p:grpSp>
                  <p:nvGrpSpPr>
                    <p:cNvPr id="1883" name="Group 80"/>
                    <p:cNvGrpSpPr/>
                    <p:nvPr/>
                  </p:nvGrpSpPr>
                  <p:grpSpPr>
                    <a:xfrm>
                      <a:off x="7596000" y="541080"/>
                      <a:ext cx="99360" cy="23760"/>
                      <a:chOff x="7596000" y="541080"/>
                      <a:chExt cx="99360" cy="23760"/>
                    </a:xfrm>
                  </p:grpSpPr>
                  <p:sp>
                    <p:nvSpPr>
                      <p:cNvPr id="1884" name="CustomShape 81"/>
                      <p:cNvSpPr/>
                      <p:nvPr/>
                    </p:nvSpPr>
                    <p:spPr>
                      <a:xfrm>
                        <a:off x="7596000" y="541080"/>
                        <a:ext cx="24840" cy="23760"/>
                      </a:xfrm>
                      <a:custGeom>
                        <a:avLst/>
                        <a:gdLst/>
                        <a:ahLst/>
                        <a:rect l="l" t="t" r="r" b="b"/>
                        <a:pathLst>
                          <a:path w="5561" h="5349">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w="0">
                        <a:noFill/>
                      </a:ln>
                    </p:spPr>
                    <p:style>
                      <a:lnRef idx="0"/>
                      <a:fillRef idx="0"/>
                      <a:effectRef idx="0"/>
                      <a:fontRef idx="minor"/>
                    </p:style>
                  </p:sp>
                  <p:sp>
                    <p:nvSpPr>
                      <p:cNvPr id="1885" name="CustomShape 82"/>
                      <p:cNvSpPr/>
                      <p:nvPr/>
                    </p:nvSpPr>
                    <p:spPr>
                      <a:xfrm>
                        <a:off x="7612920" y="556200"/>
                        <a:ext cx="82440" cy="360"/>
                      </a:xfrm>
                      <a:custGeom>
                        <a:avLst/>
                        <a:gdLst/>
                        <a:ahLst/>
                        <a:rect l="l" t="t" r="r" b="b"/>
                        <a:pathLst>
                          <a:path w="17599" h="1">
                            <a:moveTo>
                              <a:pt x="17598" y="0"/>
                            </a:moveTo>
                            <a:lnTo>
                              <a:pt x="1" y="0"/>
                            </a:lnTo>
                          </a:path>
                        </a:pathLst>
                      </a:custGeom>
                      <a:noFill/>
                      <a:ln cap="rnd" w="9360">
                        <a:solidFill>
                          <a:srgbClr val="cfd9e0"/>
                        </a:solidFill>
                        <a:round/>
                      </a:ln>
                    </p:spPr>
                    <p:style>
                      <a:lnRef idx="0"/>
                      <a:fillRef idx="0"/>
                      <a:effectRef idx="0"/>
                      <a:fontRef idx="minor"/>
                    </p:style>
                  </p:sp>
                </p:grpSp>
                <p:sp>
                  <p:nvSpPr>
                    <p:cNvPr id="1886" name="CustomShape 83"/>
                    <p:cNvSpPr/>
                    <p:nvPr/>
                  </p:nvSpPr>
                  <p:spPr>
                    <a:xfrm>
                      <a:off x="7523640" y="447480"/>
                      <a:ext cx="84600" cy="215280"/>
                    </a:xfrm>
                    <a:custGeom>
                      <a:avLst/>
                      <a:gdLst/>
                      <a:ahLst/>
                      <a:rect l="l" t="t" r="r" b="b"/>
                      <a:pathLst>
                        <a:path w="18044" h="4533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cap="rnd" w="9360">
                      <a:solidFill>
                        <a:srgbClr val="cfd9e0"/>
                      </a:solidFill>
                      <a:round/>
                    </a:ln>
                  </p:spPr>
                  <p:style>
                    <a:lnRef idx="0"/>
                    <a:fillRef idx="0"/>
                    <a:effectRef idx="0"/>
                    <a:fontRef idx="minor"/>
                  </p:style>
                </p:sp>
              </p:grpSp>
              <p:sp>
                <p:nvSpPr>
                  <p:cNvPr id="1887" name="CustomShape 84"/>
                  <p:cNvSpPr/>
                  <p:nvPr/>
                </p:nvSpPr>
                <p:spPr>
                  <a:xfrm>
                    <a:off x="7345440" y="604440"/>
                    <a:ext cx="176040" cy="100800"/>
                  </a:xfrm>
                  <a:custGeom>
                    <a:avLst/>
                    <a:gdLst/>
                    <a:ahLst/>
                    <a:rect l="l" t="t" r="r" b="b"/>
                    <a:pathLst>
                      <a:path w="37119" h="21444">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solidFill>
                    <a:srgbClr val="667e92"/>
                  </a:solidFill>
                  <a:ln w="9360">
                    <a:solidFill>
                      <a:srgbClr val="cfd9e0"/>
                    </a:solidFill>
                    <a:miter/>
                  </a:ln>
                </p:spPr>
                <p:style>
                  <a:lnRef idx="0"/>
                  <a:fillRef idx="0"/>
                  <a:effectRef idx="0"/>
                  <a:fontRef idx="minor"/>
                </p:style>
              </p:sp>
              <p:sp>
                <p:nvSpPr>
                  <p:cNvPr id="1888" name="CustomShape 85"/>
                  <p:cNvSpPr/>
                  <p:nvPr/>
                </p:nvSpPr>
                <p:spPr>
                  <a:xfrm>
                    <a:off x="7353720" y="405360"/>
                    <a:ext cx="176040" cy="100800"/>
                  </a:xfrm>
                  <a:custGeom>
                    <a:avLst/>
                    <a:gdLst/>
                    <a:ahLst/>
                    <a:rect l="l" t="t" r="r" b="b"/>
                    <a:pathLst>
                      <a:path w="37118" h="21447">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solidFill>
                    <a:srgbClr val="e6ebef"/>
                  </a:solidFill>
                  <a:ln w="9360">
                    <a:solidFill>
                      <a:srgbClr val="cfd9e0"/>
                    </a:solidFill>
                    <a:miter/>
                  </a:ln>
                </p:spPr>
                <p:style>
                  <a:lnRef idx="0"/>
                  <a:fillRef idx="0"/>
                  <a:effectRef idx="0"/>
                  <a:fontRef idx="minor"/>
                </p:style>
              </p:sp>
            </p:grpSp>
            <p:grpSp>
              <p:nvGrpSpPr>
                <p:cNvPr id="1889" name="Group 86"/>
                <p:cNvGrpSpPr/>
                <p:nvPr/>
              </p:nvGrpSpPr>
              <p:grpSpPr>
                <a:xfrm>
                  <a:off x="7164360" y="434880"/>
                  <a:ext cx="187560" cy="23760"/>
                  <a:chOff x="7164360" y="434880"/>
                  <a:chExt cx="187560" cy="23760"/>
                </a:xfrm>
              </p:grpSpPr>
              <p:sp>
                <p:nvSpPr>
                  <p:cNvPr id="1890" name="CustomShape 87"/>
                  <p:cNvSpPr/>
                  <p:nvPr/>
                </p:nvSpPr>
                <p:spPr>
                  <a:xfrm>
                    <a:off x="7164360" y="434880"/>
                    <a:ext cx="24840" cy="23760"/>
                  </a:xfrm>
                  <a:custGeom>
                    <a:avLst/>
                    <a:gdLst/>
                    <a:ahLst/>
                    <a:rect l="l" t="t" r="r" b="b"/>
                    <a:pathLst>
                      <a:path w="5560" h="535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w="0">
                    <a:noFill/>
                  </a:ln>
                </p:spPr>
                <p:style>
                  <a:lnRef idx="0"/>
                  <a:fillRef idx="0"/>
                  <a:effectRef idx="0"/>
                  <a:fontRef idx="minor"/>
                </p:style>
              </p:sp>
              <p:sp>
                <p:nvSpPr>
                  <p:cNvPr id="1891" name="CustomShape 88"/>
                  <p:cNvSpPr/>
                  <p:nvPr/>
                </p:nvSpPr>
                <p:spPr>
                  <a:xfrm>
                    <a:off x="7185960" y="447480"/>
                    <a:ext cx="165960" cy="360"/>
                  </a:xfrm>
                  <a:custGeom>
                    <a:avLst/>
                    <a:gdLst/>
                    <a:ahLst/>
                    <a:rect l="l" t="t" r="r" b="b"/>
                    <a:pathLst>
                      <a:path w="35018" h="1">
                        <a:moveTo>
                          <a:pt x="35017" y="1"/>
                        </a:moveTo>
                        <a:lnTo>
                          <a:pt x="1" y="1"/>
                        </a:lnTo>
                      </a:path>
                    </a:pathLst>
                  </a:custGeom>
                  <a:noFill/>
                  <a:ln cap="rnd" w="9360">
                    <a:solidFill>
                      <a:srgbClr val="cfd9e0"/>
                    </a:solidFill>
                    <a:round/>
                  </a:ln>
                </p:spPr>
                <p:style>
                  <a:lnRef idx="0"/>
                  <a:fillRef idx="0"/>
                  <a:effectRef idx="0"/>
                  <a:fontRef idx="minor"/>
                </p:style>
              </p:sp>
            </p:grpSp>
          </p:grpSp>
        </p:grpSp>
      </p:gr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Actity Lesson Plan by Slidesgo</Template>
  <TotalTime>1763</TotalTime>
  <Application>LibreOffice/7.3.7.2$Linux_X86_64 LibreOffice_project/30$Build-2</Application>
  <AppVersion>15.0000</AppVersion>
  <Words>2581</Words>
  <Paragraphs>500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2016-01-12T20:50:04Z</dcterms:created>
  <dc:creator>polmax</dc:creator>
  <dc:description/>
  <dc:language>en-US</dc:language>
  <cp:lastModifiedBy/>
  <dcterms:modified xsi:type="dcterms:W3CDTF">2022-12-29T17:37:34Z</dcterms:modified>
  <cp:revision>165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0</vt:i4>
  </property>
  <property fmtid="{D5CDD505-2E9C-101B-9397-08002B2CF9AE}" pid="7" name="PresentationFormat">
    <vt:lpwstr>Presentación en pantalla (4:3)</vt:lpwstr>
  </property>
  <property fmtid="{D5CDD505-2E9C-101B-9397-08002B2CF9AE}" pid="8" name="ScaleCrop">
    <vt:bool>0</vt:bool>
  </property>
  <property fmtid="{D5CDD505-2E9C-101B-9397-08002B2CF9AE}" pid="9" name="ShareDoc">
    <vt:bool>0</vt:bool>
  </property>
  <property fmtid="{D5CDD505-2E9C-101B-9397-08002B2CF9AE}" pid="10" name="Slides">
    <vt:i4>55</vt:i4>
  </property>
</Properties>
</file>