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2.xml.rels" ContentType="application/vnd.openxmlformats-package.relationships+xml"/>
  <Override PartName="/ppt/notesSlides/notesSlide12.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ca-ES" sz="1800" spc="-1" strike="noStrike">
                <a:solidFill>
                  <a:srgbClr val="000000"/>
                </a:solidFill>
                <a:latin typeface="Arial"/>
              </a:rPr>
              <a:t>Click to move the slide</a:t>
            </a:r>
            <a:endParaRPr b="0" lang="ca-ES" sz="1800" spc="-1" strike="noStrike">
              <a:solidFill>
                <a:srgbClr val="000000"/>
              </a:solidFill>
              <a:latin typeface="Arial"/>
            </a:endParaRPr>
          </a:p>
        </p:txBody>
      </p:sp>
      <p:sp>
        <p:nvSpPr>
          <p:cNvPr id="7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78"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79"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80"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81"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8C0CC733-A6A6-44C6-BC10-0F871E2E077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4" name="PlaceHolder 1"/>
          <p:cNvSpPr>
            <a:spLocks noGrp="1"/>
          </p:cNvSpPr>
          <p:nvPr>
            <p:ph type="sldImg"/>
          </p:nvPr>
        </p:nvSpPr>
        <p:spPr>
          <a:xfrm>
            <a:off x="1371600" y="1143000"/>
            <a:ext cx="4114080" cy="3085560"/>
          </a:xfrm>
          <a:prstGeom prst="rect">
            <a:avLst/>
          </a:prstGeom>
          <a:ln w="0">
            <a:noFill/>
          </a:ln>
        </p:spPr>
      </p:sp>
      <p:sp>
        <p:nvSpPr>
          <p:cNvPr id="1745"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en-US" sz="2000" spc="-1" strike="noStrike">
              <a:latin typeface="Arial"/>
            </a:endParaRPr>
          </a:p>
        </p:txBody>
      </p:sp>
      <p:sp>
        <p:nvSpPr>
          <p:cNvPr id="1746" name="TextShape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B367DDD9-1894-4236-BA95-F5E5261F3435}" type="slidenum">
              <a:rPr b="0" lang="ca-ES" sz="1200" spc="-1" strike="noStrike">
                <a:solidFill>
                  <a:srgbClr val="000000"/>
                </a:solidFill>
                <a:latin typeface="Times New Roman"/>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ca-ES" sz="1800" spc="-1" strike="noStrike">
              <a:solidFill>
                <a:srgbClr val="000000"/>
              </a:solidFill>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a:lnSpc>
                <a:spcPct val="90000"/>
              </a:lnSpc>
              <a:spcBef>
                <a:spcPts val="1417"/>
              </a:spcBef>
              <a:buNone/>
            </a:pPr>
            <a:endParaRPr b="0" lang="ca-E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ca-ES" sz="1800" spc="-1" strike="noStrike">
                <a:solidFill>
                  <a:srgbClr val="000000"/>
                </a:solidFill>
                <a:latin typeface="Arial"/>
              </a:rPr>
              <a:t>Click to edit the title text format</a:t>
            </a:r>
            <a:endParaRPr b="0" lang="ca-ES"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ca-ES" sz="2800" spc="-1" strike="noStrike">
                <a:solidFill>
                  <a:srgbClr val="000000"/>
                </a:solidFill>
                <a:latin typeface="Arial"/>
              </a:rPr>
              <a:t>Click to edit the outline text format</a:t>
            </a:r>
            <a:endParaRPr b="0" lang="ca-ES" sz="2800" spc="-1" strike="noStrike">
              <a:solidFill>
                <a:srgbClr val="000000"/>
              </a:solidFill>
              <a:latin typeface="Arial"/>
            </a:endParaRPr>
          </a:p>
          <a:p>
            <a:pPr lvl="1" marL="864000" indent="-324000">
              <a:lnSpc>
                <a:spcPct val="90000"/>
              </a:lnSpc>
              <a:spcBef>
                <a:spcPts val="1134"/>
              </a:spcBef>
              <a:buClr>
                <a:srgbClr val="ffffff"/>
              </a:buClr>
              <a:buSzPct val="75000"/>
              <a:buFont typeface="Symbol" charset="2"/>
              <a:buChar char=""/>
            </a:pPr>
            <a:r>
              <a:rPr b="0" lang="ca-ES" sz="2000" spc="-1" strike="noStrike">
                <a:solidFill>
                  <a:srgbClr val="000000"/>
                </a:solidFill>
                <a:latin typeface="Arial"/>
              </a:rPr>
              <a:t>Second Outline Level</a:t>
            </a:r>
            <a:endParaRPr b="0" lang="ca-ES" sz="2000" spc="-1" strike="noStrike">
              <a:solidFill>
                <a:srgbClr val="000000"/>
              </a:solidFill>
              <a:latin typeface="Arial"/>
            </a:endParaRPr>
          </a:p>
          <a:p>
            <a:pPr lvl="2" marL="1296000" indent="-288000">
              <a:lnSpc>
                <a:spcPct val="90000"/>
              </a:lnSpc>
              <a:spcBef>
                <a:spcPts val="850"/>
              </a:spcBef>
              <a:buClr>
                <a:srgbClr val="ffffff"/>
              </a:buClr>
              <a:buSzPct val="45000"/>
              <a:buFont typeface="Wingdings" charset="2"/>
              <a:buChar char=""/>
            </a:pPr>
            <a:r>
              <a:rPr b="0" lang="ca-ES" sz="1800" spc="-1" strike="noStrike">
                <a:solidFill>
                  <a:srgbClr val="000000"/>
                </a:solidFill>
                <a:latin typeface="Arial"/>
              </a:rPr>
              <a:t>Third Outline Level</a:t>
            </a:r>
            <a:endParaRPr b="0" lang="ca-ES" sz="1800" spc="-1" strike="noStrike">
              <a:solidFill>
                <a:srgbClr val="000000"/>
              </a:solidFill>
              <a:latin typeface="Arial"/>
            </a:endParaRPr>
          </a:p>
          <a:p>
            <a:pPr lvl="3" marL="1728000" indent="-216000">
              <a:lnSpc>
                <a:spcPct val="90000"/>
              </a:lnSpc>
              <a:spcBef>
                <a:spcPts val="567"/>
              </a:spcBef>
              <a:buClr>
                <a:srgbClr val="ffffff"/>
              </a:buClr>
              <a:buSzPct val="75000"/>
              <a:buFont typeface="Symbol" charset="2"/>
              <a:buChar char=""/>
            </a:pPr>
            <a:r>
              <a:rPr b="0" lang="ca-ES" sz="1800" spc="-1" strike="noStrike">
                <a:solidFill>
                  <a:srgbClr val="000000"/>
                </a:solidFill>
                <a:latin typeface="Arial"/>
              </a:rPr>
              <a:t>Fourth Outline Level</a:t>
            </a:r>
            <a:endParaRPr b="0" lang="ca-ES" sz="1800" spc="-1" strike="noStrike">
              <a:solidFill>
                <a:srgbClr val="000000"/>
              </a:solidFill>
              <a:latin typeface="Arial"/>
            </a:endParaRPr>
          </a:p>
          <a:p>
            <a:pPr lvl="4" marL="2160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Fifth Outline Level</a:t>
            </a:r>
            <a:endParaRPr b="0" lang="ca-ES" sz="2000" spc="-1" strike="noStrike">
              <a:solidFill>
                <a:srgbClr val="000000"/>
              </a:solidFill>
              <a:latin typeface="Arial"/>
            </a:endParaRPr>
          </a:p>
          <a:p>
            <a:pPr lvl="5" marL="2592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Sixth Outline Level</a:t>
            </a:r>
            <a:endParaRPr b="0" lang="ca-ES" sz="2000" spc="-1" strike="noStrike">
              <a:solidFill>
                <a:srgbClr val="000000"/>
              </a:solidFill>
              <a:latin typeface="Arial"/>
            </a:endParaRPr>
          </a:p>
          <a:p>
            <a:pPr lvl="6" marL="3024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Seventh Outline Level</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e2a47"/>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ca-ES" sz="1800" spc="-1" strike="noStrike">
                <a:solidFill>
                  <a:srgbClr val="000000"/>
                </a:solidFill>
                <a:latin typeface="Arial"/>
              </a:rPr>
              <a:t>Click to edit the title text format</a:t>
            </a:r>
            <a:endParaRPr b="0" lang="ca-ES" sz="1800" spc="-1" strike="noStrike">
              <a:solidFill>
                <a:srgbClr val="000000"/>
              </a:solidFill>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ffffff"/>
              </a:buClr>
              <a:buSzPct val="45000"/>
              <a:buFont typeface="Wingdings" charset="2"/>
              <a:buChar char=""/>
            </a:pPr>
            <a:r>
              <a:rPr b="0" lang="ca-ES" sz="2800" spc="-1" strike="noStrike">
                <a:solidFill>
                  <a:srgbClr val="000000"/>
                </a:solidFill>
                <a:latin typeface="Arial"/>
              </a:rPr>
              <a:t>Click to edit the outline text format</a:t>
            </a:r>
            <a:endParaRPr b="0" lang="ca-ES" sz="2800" spc="-1" strike="noStrike">
              <a:solidFill>
                <a:srgbClr val="000000"/>
              </a:solidFill>
              <a:latin typeface="Arial"/>
            </a:endParaRPr>
          </a:p>
          <a:p>
            <a:pPr lvl="1" marL="864000" indent="-324000">
              <a:lnSpc>
                <a:spcPct val="90000"/>
              </a:lnSpc>
              <a:spcBef>
                <a:spcPts val="1134"/>
              </a:spcBef>
              <a:buClr>
                <a:srgbClr val="ffffff"/>
              </a:buClr>
              <a:buSzPct val="75000"/>
              <a:buFont typeface="Symbol" charset="2"/>
              <a:buChar char=""/>
            </a:pPr>
            <a:r>
              <a:rPr b="0" lang="ca-ES" sz="2000" spc="-1" strike="noStrike">
                <a:solidFill>
                  <a:srgbClr val="000000"/>
                </a:solidFill>
                <a:latin typeface="Arial"/>
              </a:rPr>
              <a:t>Second Outline Level</a:t>
            </a:r>
            <a:endParaRPr b="0" lang="ca-ES" sz="2000" spc="-1" strike="noStrike">
              <a:solidFill>
                <a:srgbClr val="000000"/>
              </a:solidFill>
              <a:latin typeface="Arial"/>
            </a:endParaRPr>
          </a:p>
          <a:p>
            <a:pPr lvl="2" marL="1296000" indent="-288000">
              <a:lnSpc>
                <a:spcPct val="90000"/>
              </a:lnSpc>
              <a:spcBef>
                <a:spcPts val="850"/>
              </a:spcBef>
              <a:buClr>
                <a:srgbClr val="ffffff"/>
              </a:buClr>
              <a:buSzPct val="45000"/>
              <a:buFont typeface="Wingdings" charset="2"/>
              <a:buChar char=""/>
            </a:pPr>
            <a:r>
              <a:rPr b="0" lang="ca-ES" sz="1800" spc="-1" strike="noStrike">
                <a:solidFill>
                  <a:srgbClr val="000000"/>
                </a:solidFill>
                <a:latin typeface="Arial"/>
              </a:rPr>
              <a:t>Third Outline Level</a:t>
            </a:r>
            <a:endParaRPr b="0" lang="ca-ES" sz="1800" spc="-1" strike="noStrike">
              <a:solidFill>
                <a:srgbClr val="000000"/>
              </a:solidFill>
              <a:latin typeface="Arial"/>
            </a:endParaRPr>
          </a:p>
          <a:p>
            <a:pPr lvl="3" marL="1728000" indent="-216000">
              <a:lnSpc>
                <a:spcPct val="90000"/>
              </a:lnSpc>
              <a:spcBef>
                <a:spcPts val="567"/>
              </a:spcBef>
              <a:buClr>
                <a:srgbClr val="ffffff"/>
              </a:buClr>
              <a:buSzPct val="75000"/>
              <a:buFont typeface="Symbol" charset="2"/>
              <a:buChar char=""/>
            </a:pPr>
            <a:r>
              <a:rPr b="0" lang="ca-ES" sz="1800" spc="-1" strike="noStrike">
                <a:solidFill>
                  <a:srgbClr val="000000"/>
                </a:solidFill>
                <a:latin typeface="Arial"/>
              </a:rPr>
              <a:t>Fourth Outline Level</a:t>
            </a:r>
            <a:endParaRPr b="0" lang="ca-ES" sz="1800" spc="-1" strike="noStrike">
              <a:solidFill>
                <a:srgbClr val="000000"/>
              </a:solidFill>
              <a:latin typeface="Arial"/>
            </a:endParaRPr>
          </a:p>
          <a:p>
            <a:pPr lvl="4" marL="2160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Fifth Outline Level</a:t>
            </a:r>
            <a:endParaRPr b="0" lang="ca-ES" sz="2000" spc="-1" strike="noStrike">
              <a:solidFill>
                <a:srgbClr val="000000"/>
              </a:solidFill>
              <a:latin typeface="Arial"/>
            </a:endParaRPr>
          </a:p>
          <a:p>
            <a:pPr lvl="5" marL="2592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Sixth Outline Level</a:t>
            </a:r>
            <a:endParaRPr b="0" lang="ca-ES" sz="2000" spc="-1" strike="noStrike">
              <a:solidFill>
                <a:srgbClr val="000000"/>
              </a:solidFill>
              <a:latin typeface="Arial"/>
            </a:endParaRPr>
          </a:p>
          <a:p>
            <a:pPr lvl="6" marL="3024000" indent="-216000">
              <a:lnSpc>
                <a:spcPct val="90000"/>
              </a:lnSpc>
              <a:spcBef>
                <a:spcPts val="283"/>
              </a:spcBef>
              <a:buClr>
                <a:srgbClr val="ffffff"/>
              </a:buClr>
              <a:buSzPct val="45000"/>
              <a:buFont typeface="Wingdings" charset="2"/>
              <a:buChar char=""/>
            </a:pPr>
            <a:r>
              <a:rPr b="0" lang="ca-ES" sz="2000" spc="-1" strike="noStrike">
                <a:solidFill>
                  <a:srgbClr val="000000"/>
                </a:solidFill>
                <a:latin typeface="Arial"/>
              </a:rPr>
              <a:t>Seventh Outline Level</a:t>
            </a:r>
            <a:endParaRPr b="0" lang="ca-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hyperlink" Target="https://docs.mapbox.com/mapbox-gl-js/style-spec/" TargetMode="External"/><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github.com/mapbox/awesome-vector-tiles" TargetMode="External"/><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hyperlink" Target="https://docs.mapbox.com/help/glossary/vector-tiles/" TargetMode="External"/><Relationship Id="rId2" Type="http://schemas.openxmlformats.org/officeDocument/2006/relationships/hyperlink" Target="https://docs.mapbox.com/mapbox-gl-js/style-spec/" TargetMode="External"/><Relationship Id="rId3" Type="http://schemas.openxmlformats.org/officeDocument/2006/relationships/hyperlink" Target="https://docs.mapbox.com/mapbox-gl-js/style-spec/" TargetMode="Externa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docs.mapbox.com/mapbox-gl-js/examples/" TargetMode="External"/><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docs.mapbox.com/vector-tiles/specification/" TargetMode="External"/><Relationship Id="rId2" Type="http://schemas.openxmlformats.org/officeDocument/2006/relationships/hyperlink" Target="https://developers.google.com/protocol-buffers/docs/style" TargetMode="External"/><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hyperlink" Target="https://docs.mapbox.com/mapbox-gl-js/style-spec/" TargetMode="External"/><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hyperlink" Target="https://docs.mapbox.com/mapbox-gl-js/style-spec/" TargetMode="External"/><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395640" y="6231240"/>
            <a:ext cx="190440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buNone/>
              <a:tabLst>
                <a:tab algn="l" pos="0"/>
              </a:tabLst>
            </a:pPr>
            <a:r>
              <a:rPr b="0" lang="es-ES" sz="1200" spc="-1" strike="noStrike">
                <a:solidFill>
                  <a:srgbClr val="b5cdd4"/>
                </a:solidFill>
                <a:latin typeface="Righteous"/>
                <a:ea typeface="Arial"/>
              </a:rPr>
              <a:t>Máster SIG – 2022/2023</a:t>
            </a:r>
            <a:endParaRPr b="0" lang="en-US" sz="1200" spc="-1" strike="noStrike">
              <a:latin typeface="Arial"/>
            </a:endParaRPr>
          </a:p>
        </p:txBody>
      </p:sp>
      <p:sp>
        <p:nvSpPr>
          <p:cNvPr id="83" name="Line 2"/>
          <p:cNvSpPr/>
          <p:nvPr/>
        </p:nvSpPr>
        <p:spPr>
          <a:xfrm>
            <a:off x="823680" y="3933000"/>
            <a:ext cx="7639200" cy="4680"/>
          </a:xfrm>
          <a:prstGeom prst="line">
            <a:avLst/>
          </a:prstGeom>
          <a:ln w="9360">
            <a:solidFill>
              <a:srgbClr val="dddddd"/>
            </a:solidFill>
            <a:round/>
          </a:ln>
        </p:spPr>
        <p:style>
          <a:lnRef idx="0"/>
          <a:fillRef idx="0"/>
          <a:effectRef idx="0"/>
          <a:fontRef idx="minor"/>
        </p:style>
      </p:sp>
      <p:sp>
        <p:nvSpPr>
          <p:cNvPr id="84" name="CustomShape 3"/>
          <p:cNvSpPr/>
          <p:nvPr/>
        </p:nvSpPr>
        <p:spPr>
          <a:xfrm>
            <a:off x="514440" y="2359440"/>
            <a:ext cx="8063640" cy="1120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499"/>
              </a:spcBef>
              <a:spcAft>
                <a:spcPts val="499"/>
              </a:spcAft>
              <a:buNone/>
              <a:tabLst>
                <a:tab algn="l" pos="0"/>
              </a:tabLst>
            </a:pPr>
            <a:r>
              <a:rPr b="0" lang="es-ES" sz="2800" spc="-1" strike="noStrike">
                <a:solidFill>
                  <a:srgbClr val="ffffff"/>
                </a:solidFill>
                <a:latin typeface="Righteous"/>
                <a:ea typeface="Arial"/>
              </a:rPr>
              <a:t>M2B – Mapas y OpenData</a:t>
            </a:r>
            <a:endParaRPr b="0" lang="en-US" sz="2800" spc="-1" strike="noStrike">
              <a:latin typeface="Arial"/>
            </a:endParaRPr>
          </a:p>
          <a:p>
            <a:pPr algn="ctr">
              <a:lnSpc>
                <a:spcPct val="100000"/>
              </a:lnSpc>
              <a:spcBef>
                <a:spcPts val="901"/>
              </a:spcBef>
              <a:buNone/>
              <a:tabLst>
                <a:tab algn="l" pos="0"/>
              </a:tabLst>
            </a:pPr>
            <a:endParaRPr b="0" lang="en-US" sz="2800" spc="-1" strike="noStrike">
              <a:latin typeface="Arial"/>
            </a:endParaRPr>
          </a:p>
        </p:txBody>
      </p:sp>
      <p:sp>
        <p:nvSpPr>
          <p:cNvPr id="85" name="CustomShape 4"/>
          <p:cNvSpPr/>
          <p:nvPr/>
        </p:nvSpPr>
        <p:spPr>
          <a:xfrm>
            <a:off x="3566880" y="4180680"/>
            <a:ext cx="1821960" cy="30276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spcBef>
                <a:spcPts val="700"/>
              </a:spcBef>
              <a:buNone/>
              <a:tabLst>
                <a:tab algn="l" pos="0"/>
              </a:tabLst>
            </a:pPr>
            <a:r>
              <a:rPr b="0" lang="es-ES" sz="1400" spc="-1" strike="noStrike">
                <a:solidFill>
                  <a:srgbClr val="ffffff"/>
                </a:solidFill>
                <a:latin typeface="Righteous"/>
                <a:ea typeface="Arial"/>
              </a:rPr>
              <a:t>TECNOLOGÍAS SIG</a:t>
            </a:r>
            <a:endParaRPr b="0" lang="en-US" sz="1400" spc="-1" strike="noStrike">
              <a:latin typeface="Arial"/>
            </a:endParaRPr>
          </a:p>
        </p:txBody>
      </p:sp>
      <p:pic>
        <p:nvPicPr>
          <p:cNvPr id="86" name="Picture 2" descr="Related image"/>
          <p:cNvPicPr/>
          <p:nvPr/>
        </p:nvPicPr>
        <p:blipFill>
          <a:blip r:embed="rId1"/>
          <a:stretch/>
        </p:blipFill>
        <p:spPr>
          <a:xfrm>
            <a:off x="6156000" y="5511960"/>
            <a:ext cx="2809080" cy="856440"/>
          </a:xfrm>
          <a:prstGeom prst="rect">
            <a:avLst/>
          </a:prstGeom>
          <a:ln w="0">
            <a:noFill/>
          </a:ln>
        </p:spPr>
      </p:pic>
      <p:grpSp>
        <p:nvGrpSpPr>
          <p:cNvPr id="87" name="Group 5"/>
          <p:cNvGrpSpPr/>
          <p:nvPr/>
        </p:nvGrpSpPr>
        <p:grpSpPr>
          <a:xfrm>
            <a:off x="3388680" y="548640"/>
            <a:ext cx="2365920" cy="1433160"/>
            <a:chOff x="3388680" y="548640"/>
            <a:chExt cx="2365920" cy="1433160"/>
          </a:xfrm>
        </p:grpSpPr>
        <p:grpSp>
          <p:nvGrpSpPr>
            <p:cNvPr id="88" name="Group 6"/>
            <p:cNvGrpSpPr/>
            <p:nvPr/>
          </p:nvGrpSpPr>
          <p:grpSpPr>
            <a:xfrm>
              <a:off x="5182920" y="1487520"/>
              <a:ext cx="150480" cy="34200"/>
              <a:chOff x="5182920" y="1487520"/>
              <a:chExt cx="150480" cy="34200"/>
            </a:xfrm>
          </p:grpSpPr>
          <p:sp>
            <p:nvSpPr>
              <p:cNvPr id="89" name="CustomShape 7"/>
              <p:cNvSpPr/>
              <p:nvPr/>
            </p:nvSpPr>
            <p:spPr>
              <a:xfrm>
                <a:off x="5206680" y="1504440"/>
                <a:ext cx="117360" cy="360"/>
              </a:xfrm>
              <a:custGeom>
                <a:avLst/>
                <a:gdLst/>
                <a:ahLst/>
                <a:rect l="l" t="t" r="r" b="b"/>
                <a:pathLst>
                  <a:path w="14227" h="1">
                    <a:moveTo>
                      <a:pt x="1" y="0"/>
                    </a:moveTo>
                    <a:lnTo>
                      <a:pt x="14227" y="0"/>
                    </a:lnTo>
                  </a:path>
                </a:pathLst>
              </a:custGeom>
              <a:noFill/>
              <a:ln w="1800">
                <a:solidFill>
                  <a:srgbClr val="a5b7c5"/>
                </a:solidFill>
                <a:miter/>
              </a:ln>
            </p:spPr>
            <p:style>
              <a:lnRef idx="0"/>
              <a:fillRef idx="0"/>
              <a:effectRef idx="0"/>
              <a:fontRef idx="minor"/>
            </p:style>
          </p:sp>
          <p:grpSp>
            <p:nvGrpSpPr>
              <p:cNvPr id="90" name="Group 8"/>
              <p:cNvGrpSpPr/>
              <p:nvPr/>
            </p:nvGrpSpPr>
            <p:grpSpPr>
              <a:xfrm>
                <a:off x="5294160" y="1487520"/>
                <a:ext cx="39240" cy="34200"/>
                <a:chOff x="5294160" y="1487520"/>
                <a:chExt cx="39240" cy="34200"/>
              </a:xfrm>
            </p:grpSpPr>
            <p:sp>
              <p:nvSpPr>
                <p:cNvPr id="91" name="CustomShape 9"/>
                <p:cNvSpPr/>
                <p:nvPr/>
              </p:nvSpPr>
              <p:spPr>
                <a:xfrm>
                  <a:off x="5294160" y="1487520"/>
                  <a:ext cx="39240" cy="34200"/>
                </a:xfrm>
                <a:custGeom>
                  <a:avLst/>
                  <a:gdLst/>
                  <a:ahLst/>
                  <a:rect l="l" t="t" r="r" b="b"/>
                  <a:pathLst>
                    <a:path w="4803" h="4117">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w="0">
                  <a:noFill/>
                </a:ln>
              </p:spPr>
              <p:style>
                <a:lnRef idx="0"/>
                <a:fillRef idx="0"/>
                <a:effectRef idx="0"/>
                <a:fontRef idx="minor"/>
              </p:style>
            </p:sp>
            <p:sp>
              <p:nvSpPr>
                <p:cNvPr id="92" name="CustomShape 10"/>
                <p:cNvSpPr/>
                <p:nvPr/>
              </p:nvSpPr>
              <p:spPr>
                <a:xfrm>
                  <a:off x="5307480" y="1497960"/>
                  <a:ext cx="15480" cy="13320"/>
                </a:xfrm>
                <a:custGeom>
                  <a:avLst/>
                  <a:gdLst/>
                  <a:ahLst/>
                  <a:rect l="l" t="t" r="r" b="b"/>
                  <a:pathLst>
                    <a:path w="1948" h="1661">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w="0">
                  <a:noFill/>
                </a:ln>
              </p:spPr>
              <p:style>
                <a:lnRef idx="0"/>
                <a:fillRef idx="0"/>
                <a:effectRef idx="0"/>
                <a:fontRef idx="minor"/>
              </p:style>
            </p:sp>
          </p:grpSp>
          <p:grpSp>
            <p:nvGrpSpPr>
              <p:cNvPr id="93" name="Group 11"/>
              <p:cNvGrpSpPr/>
              <p:nvPr/>
            </p:nvGrpSpPr>
            <p:grpSpPr>
              <a:xfrm>
                <a:off x="5182920" y="1487520"/>
                <a:ext cx="39240" cy="34200"/>
                <a:chOff x="5182920" y="1487520"/>
                <a:chExt cx="39240" cy="34200"/>
              </a:xfrm>
            </p:grpSpPr>
            <p:sp>
              <p:nvSpPr>
                <p:cNvPr id="94" name="CustomShape 12"/>
                <p:cNvSpPr/>
                <p:nvPr/>
              </p:nvSpPr>
              <p:spPr>
                <a:xfrm>
                  <a:off x="5182920" y="1487520"/>
                  <a:ext cx="39240" cy="34200"/>
                </a:xfrm>
                <a:custGeom>
                  <a:avLst/>
                  <a:gdLst/>
                  <a:ahLst/>
                  <a:rect l="l" t="t" r="r" b="b"/>
                  <a:pathLst>
                    <a:path w="4804" h="4117">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w="0">
                  <a:noFill/>
                </a:ln>
              </p:spPr>
              <p:style>
                <a:lnRef idx="0"/>
                <a:fillRef idx="0"/>
                <a:effectRef idx="0"/>
                <a:fontRef idx="minor"/>
              </p:style>
            </p:sp>
            <p:sp>
              <p:nvSpPr>
                <p:cNvPr id="95" name="CustomShape 13"/>
                <p:cNvSpPr/>
                <p:nvPr/>
              </p:nvSpPr>
              <p:spPr>
                <a:xfrm>
                  <a:off x="5196240" y="1497960"/>
                  <a:ext cx="15480" cy="13320"/>
                </a:xfrm>
                <a:custGeom>
                  <a:avLst/>
                  <a:gdLst/>
                  <a:ahLst/>
                  <a:rect l="l" t="t" r="r" b="b"/>
                  <a:pathLst>
                    <a:path w="1937" h="1661">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w="0">
                  <a:noFill/>
                </a:ln>
              </p:spPr>
              <p:style>
                <a:lnRef idx="0"/>
                <a:fillRef idx="0"/>
                <a:effectRef idx="0"/>
                <a:fontRef idx="minor"/>
              </p:style>
            </p:sp>
          </p:grpSp>
        </p:grpSp>
        <p:grpSp>
          <p:nvGrpSpPr>
            <p:cNvPr id="96" name="Group 14"/>
            <p:cNvGrpSpPr/>
            <p:nvPr/>
          </p:nvGrpSpPr>
          <p:grpSpPr>
            <a:xfrm>
              <a:off x="4578120" y="606600"/>
              <a:ext cx="126720" cy="90000"/>
              <a:chOff x="4578120" y="606600"/>
              <a:chExt cx="126720" cy="90000"/>
            </a:xfrm>
          </p:grpSpPr>
          <p:grpSp>
            <p:nvGrpSpPr>
              <p:cNvPr id="97" name="Group 15"/>
              <p:cNvGrpSpPr/>
              <p:nvPr/>
            </p:nvGrpSpPr>
            <p:grpSpPr>
              <a:xfrm>
                <a:off x="4601880" y="620640"/>
                <a:ext cx="91080" cy="60120"/>
                <a:chOff x="4601880" y="620640"/>
                <a:chExt cx="91080" cy="60120"/>
              </a:xfrm>
            </p:grpSpPr>
            <p:sp>
              <p:nvSpPr>
                <p:cNvPr id="98" name="CustomShape 16"/>
                <p:cNvSpPr/>
                <p:nvPr/>
              </p:nvSpPr>
              <p:spPr>
                <a:xfrm>
                  <a:off x="4601880" y="620640"/>
                  <a:ext cx="91080" cy="60120"/>
                </a:xfrm>
                <a:custGeom>
                  <a:avLst/>
                  <a:gdLst/>
                  <a:ahLst/>
                  <a:rect l="l" t="t" r="r" b="b"/>
                  <a:pathLst>
                    <a:path w="11045" h="7174">
                      <a:moveTo>
                        <a:pt x="0" y="1597"/>
                      </a:moveTo>
                      <a:cubicBezTo>
                        <a:pt x="242" y="1743"/>
                        <a:pt x="3532" y="7174"/>
                        <a:pt x="3532" y="7174"/>
                      </a:cubicBezTo>
                      <a:lnTo>
                        <a:pt x="6290" y="3315"/>
                      </a:lnTo>
                      <a:lnTo>
                        <a:pt x="11044" y="1"/>
                      </a:lnTo>
                      <a:close/>
                    </a:path>
                  </a:pathLst>
                </a:custGeom>
                <a:noFill/>
                <a:ln w="1800">
                  <a:solidFill>
                    <a:srgbClr val="a5b7c5"/>
                  </a:solidFill>
                  <a:miter/>
                </a:ln>
              </p:spPr>
              <p:style>
                <a:lnRef idx="0"/>
                <a:fillRef idx="0"/>
                <a:effectRef idx="0"/>
                <a:fontRef idx="minor"/>
              </p:style>
            </p:sp>
            <p:sp>
              <p:nvSpPr>
                <p:cNvPr id="99" name="CustomShape 17"/>
                <p:cNvSpPr/>
                <p:nvPr/>
              </p:nvSpPr>
              <p:spPr>
                <a:xfrm>
                  <a:off x="4601880" y="634320"/>
                  <a:ext cx="51480" cy="13680"/>
                </a:xfrm>
                <a:custGeom>
                  <a:avLst/>
                  <a:gdLst/>
                  <a:ahLst/>
                  <a:rect l="l" t="t" r="r" b="b"/>
                  <a:pathLst>
                    <a:path w="6291" h="1719">
                      <a:moveTo>
                        <a:pt x="0" y="0"/>
                      </a:moveTo>
                      <a:lnTo>
                        <a:pt x="6290" y="1718"/>
                      </a:lnTo>
                    </a:path>
                  </a:pathLst>
                </a:custGeom>
                <a:noFill/>
                <a:ln w="1800">
                  <a:solidFill>
                    <a:srgbClr val="a5b7c5"/>
                  </a:solidFill>
                  <a:miter/>
                </a:ln>
              </p:spPr>
              <p:style>
                <a:lnRef idx="0"/>
                <a:fillRef idx="0"/>
                <a:effectRef idx="0"/>
                <a:fontRef idx="minor"/>
              </p:style>
            </p:sp>
          </p:grpSp>
          <p:grpSp>
            <p:nvGrpSpPr>
              <p:cNvPr id="100" name="Group 18"/>
              <p:cNvGrpSpPr/>
              <p:nvPr/>
            </p:nvGrpSpPr>
            <p:grpSpPr>
              <a:xfrm>
                <a:off x="4630320" y="632160"/>
                <a:ext cx="39240" cy="34200"/>
                <a:chOff x="4630320" y="632160"/>
                <a:chExt cx="39240" cy="34200"/>
              </a:xfrm>
            </p:grpSpPr>
            <p:sp>
              <p:nvSpPr>
                <p:cNvPr id="101" name="CustomShape 19"/>
                <p:cNvSpPr/>
                <p:nvPr/>
              </p:nvSpPr>
              <p:spPr>
                <a:xfrm>
                  <a:off x="4630320" y="632160"/>
                  <a:ext cx="39240" cy="3420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102" name="CustomShape 20"/>
                <p:cNvSpPr/>
                <p:nvPr/>
              </p:nvSpPr>
              <p:spPr>
                <a:xfrm>
                  <a:off x="4646160" y="642600"/>
                  <a:ext cx="12960" cy="13320"/>
                </a:xfrm>
                <a:custGeom>
                  <a:avLst/>
                  <a:gdLst/>
                  <a:ahLst/>
                  <a:rect l="l" t="t" r="r" b="b"/>
                  <a:pathLst>
                    <a:path w="1659" h="1658">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103" name="Group 21"/>
              <p:cNvGrpSpPr/>
              <p:nvPr/>
            </p:nvGrpSpPr>
            <p:grpSpPr>
              <a:xfrm>
                <a:off x="4578120" y="619200"/>
                <a:ext cx="39240" cy="34200"/>
                <a:chOff x="4578120" y="619200"/>
                <a:chExt cx="39240" cy="34200"/>
              </a:xfrm>
            </p:grpSpPr>
            <p:sp>
              <p:nvSpPr>
                <p:cNvPr id="104" name="CustomShape 22"/>
                <p:cNvSpPr/>
                <p:nvPr/>
              </p:nvSpPr>
              <p:spPr>
                <a:xfrm>
                  <a:off x="4578120" y="619200"/>
                  <a:ext cx="39240" cy="3420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105" name="CustomShape 23"/>
                <p:cNvSpPr/>
                <p:nvPr/>
              </p:nvSpPr>
              <p:spPr>
                <a:xfrm>
                  <a:off x="4593960" y="629640"/>
                  <a:ext cx="12960" cy="1332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106" name="Group 24"/>
              <p:cNvGrpSpPr/>
              <p:nvPr/>
            </p:nvGrpSpPr>
            <p:grpSpPr>
              <a:xfrm>
                <a:off x="4610520" y="667440"/>
                <a:ext cx="33480" cy="29160"/>
                <a:chOff x="4610520" y="667440"/>
                <a:chExt cx="33480" cy="29160"/>
              </a:xfrm>
            </p:grpSpPr>
            <p:sp>
              <p:nvSpPr>
                <p:cNvPr id="107" name="CustomShape 25"/>
                <p:cNvSpPr/>
                <p:nvPr/>
              </p:nvSpPr>
              <p:spPr>
                <a:xfrm>
                  <a:off x="4610520" y="667440"/>
                  <a:ext cx="33480" cy="2916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w="0">
                  <a:noFill/>
                </a:ln>
              </p:spPr>
              <p:style>
                <a:lnRef idx="0"/>
                <a:fillRef idx="0"/>
                <a:effectRef idx="0"/>
                <a:fontRef idx="minor"/>
              </p:style>
            </p:sp>
            <p:sp>
              <p:nvSpPr>
                <p:cNvPr id="108" name="CustomShape 26"/>
                <p:cNvSpPr/>
                <p:nvPr/>
              </p:nvSpPr>
              <p:spPr>
                <a:xfrm>
                  <a:off x="4624200" y="677880"/>
                  <a:ext cx="9720" cy="828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w="0">
                  <a:noFill/>
                </a:ln>
              </p:spPr>
              <p:style>
                <a:lnRef idx="0"/>
                <a:fillRef idx="0"/>
                <a:effectRef idx="0"/>
                <a:fontRef idx="minor"/>
              </p:style>
            </p:sp>
          </p:grpSp>
          <p:grpSp>
            <p:nvGrpSpPr>
              <p:cNvPr id="109" name="Group 27"/>
              <p:cNvGrpSpPr/>
              <p:nvPr/>
            </p:nvGrpSpPr>
            <p:grpSpPr>
              <a:xfrm>
                <a:off x="4671360" y="606600"/>
                <a:ext cx="33480" cy="29160"/>
                <a:chOff x="4671360" y="606600"/>
                <a:chExt cx="33480" cy="29160"/>
              </a:xfrm>
            </p:grpSpPr>
            <p:sp>
              <p:nvSpPr>
                <p:cNvPr id="110" name="CustomShape 28"/>
                <p:cNvSpPr/>
                <p:nvPr/>
              </p:nvSpPr>
              <p:spPr>
                <a:xfrm>
                  <a:off x="4671360" y="606600"/>
                  <a:ext cx="33480" cy="2916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w="0">
                  <a:noFill/>
                </a:ln>
              </p:spPr>
              <p:style>
                <a:lnRef idx="0"/>
                <a:fillRef idx="0"/>
                <a:effectRef idx="0"/>
                <a:fontRef idx="minor"/>
              </p:style>
            </p:sp>
            <p:sp>
              <p:nvSpPr>
                <p:cNvPr id="111" name="CustomShape 29"/>
                <p:cNvSpPr/>
                <p:nvPr/>
              </p:nvSpPr>
              <p:spPr>
                <a:xfrm>
                  <a:off x="4686480" y="617040"/>
                  <a:ext cx="8280" cy="828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w="0">
                  <a:noFill/>
                </a:ln>
              </p:spPr>
              <p:style>
                <a:lnRef idx="0"/>
                <a:fillRef idx="0"/>
                <a:effectRef idx="0"/>
                <a:fontRef idx="minor"/>
              </p:style>
            </p:sp>
          </p:grpSp>
        </p:grpSp>
        <p:grpSp>
          <p:nvGrpSpPr>
            <p:cNvPr id="112" name="Group 30"/>
            <p:cNvGrpSpPr/>
            <p:nvPr/>
          </p:nvGrpSpPr>
          <p:grpSpPr>
            <a:xfrm>
              <a:off x="5273280" y="1584360"/>
              <a:ext cx="283320" cy="269280"/>
              <a:chOff x="5273280" y="1584360"/>
              <a:chExt cx="283320" cy="269280"/>
            </a:xfrm>
          </p:grpSpPr>
          <p:grpSp>
            <p:nvGrpSpPr>
              <p:cNvPr id="113" name="Group 31"/>
              <p:cNvGrpSpPr/>
              <p:nvPr/>
            </p:nvGrpSpPr>
            <p:grpSpPr>
              <a:xfrm>
                <a:off x="5297040" y="1600920"/>
                <a:ext cx="250200" cy="234720"/>
                <a:chOff x="5297040" y="1600920"/>
                <a:chExt cx="250200" cy="234720"/>
              </a:xfrm>
            </p:grpSpPr>
            <p:sp>
              <p:nvSpPr>
                <p:cNvPr id="114" name="CustomShape 32"/>
                <p:cNvSpPr/>
                <p:nvPr/>
              </p:nvSpPr>
              <p:spPr>
                <a:xfrm>
                  <a:off x="5297040" y="1600920"/>
                  <a:ext cx="152280" cy="18648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noFill/>
                <a:ln w="1800">
                  <a:solidFill>
                    <a:srgbClr val="a5b7c5"/>
                  </a:solidFill>
                  <a:miter/>
                </a:ln>
              </p:spPr>
              <p:style>
                <a:lnRef idx="0"/>
                <a:fillRef idx="0"/>
                <a:effectRef idx="0"/>
                <a:fontRef idx="minor"/>
              </p:style>
            </p:sp>
            <p:sp>
              <p:nvSpPr>
                <p:cNvPr id="115" name="CustomShape 33"/>
                <p:cNvSpPr/>
                <p:nvPr/>
              </p:nvSpPr>
              <p:spPr>
                <a:xfrm>
                  <a:off x="5399280" y="1689840"/>
                  <a:ext cx="141120" cy="145440"/>
                </a:xfrm>
                <a:custGeom>
                  <a:avLst/>
                  <a:gdLst/>
                  <a:ahLst/>
                  <a:rect l="l" t="t" r="r" b="b"/>
                  <a:pathLst>
                    <a:path w="17082" h="17239">
                      <a:moveTo>
                        <a:pt x="13513" y="17239"/>
                      </a:moveTo>
                      <a:lnTo>
                        <a:pt x="12690" y="8614"/>
                      </a:lnTo>
                      <a:lnTo>
                        <a:pt x="17081" y="1"/>
                      </a:lnTo>
                      <a:lnTo>
                        <a:pt x="0" y="2021"/>
                      </a:lnTo>
                      <a:close/>
                    </a:path>
                  </a:pathLst>
                </a:custGeom>
                <a:noFill/>
                <a:ln w="1800">
                  <a:solidFill>
                    <a:srgbClr val="a5b7c5"/>
                  </a:solidFill>
                  <a:miter/>
                </a:ln>
              </p:spPr>
              <p:style>
                <a:lnRef idx="0"/>
                <a:fillRef idx="0"/>
                <a:effectRef idx="0"/>
                <a:fontRef idx="minor"/>
              </p:style>
            </p:sp>
            <p:sp>
              <p:nvSpPr>
                <p:cNvPr id="116" name="CustomShape 34"/>
                <p:cNvSpPr/>
                <p:nvPr/>
              </p:nvSpPr>
              <p:spPr>
                <a:xfrm>
                  <a:off x="5443200" y="1601640"/>
                  <a:ext cx="104040" cy="87120"/>
                </a:xfrm>
                <a:custGeom>
                  <a:avLst/>
                  <a:gdLst/>
                  <a:ahLst/>
                  <a:rect l="l" t="t" r="r" b="b"/>
                  <a:pathLst>
                    <a:path w="12606" h="10380">
                      <a:moveTo>
                        <a:pt x="1" y="0"/>
                      </a:moveTo>
                      <a:lnTo>
                        <a:pt x="12606" y="10379"/>
                      </a:lnTo>
                    </a:path>
                  </a:pathLst>
                </a:custGeom>
                <a:noFill/>
                <a:ln w="1800">
                  <a:solidFill>
                    <a:srgbClr val="a5b7c5"/>
                  </a:solidFill>
                  <a:miter/>
                </a:ln>
              </p:spPr>
              <p:style>
                <a:lnRef idx="0"/>
                <a:fillRef idx="0"/>
                <a:effectRef idx="0"/>
                <a:fontRef idx="minor"/>
              </p:style>
            </p:sp>
            <p:sp>
              <p:nvSpPr>
                <p:cNvPr id="117" name="CustomShape 35"/>
                <p:cNvSpPr/>
                <p:nvPr/>
              </p:nvSpPr>
              <p:spPr>
                <a:xfrm>
                  <a:off x="5399280" y="1707120"/>
                  <a:ext cx="108720" cy="55080"/>
                </a:xfrm>
                <a:custGeom>
                  <a:avLst/>
                  <a:gdLst/>
                  <a:ahLst/>
                  <a:rect l="l" t="t" r="r" b="b"/>
                  <a:pathLst>
                    <a:path w="13186" h="6594">
                      <a:moveTo>
                        <a:pt x="13186" y="6594"/>
                      </a:moveTo>
                      <a:lnTo>
                        <a:pt x="0" y="1"/>
                      </a:lnTo>
                    </a:path>
                  </a:pathLst>
                </a:custGeom>
                <a:noFill/>
                <a:ln w="1800">
                  <a:solidFill>
                    <a:srgbClr val="a5b7c5"/>
                  </a:solidFill>
                  <a:miter/>
                </a:ln>
              </p:spPr>
              <p:style>
                <a:lnRef idx="0"/>
                <a:fillRef idx="0"/>
                <a:effectRef idx="0"/>
                <a:fontRef idx="minor"/>
              </p:style>
            </p:sp>
            <p:sp>
              <p:nvSpPr>
                <p:cNvPr id="118" name="CustomShape 36"/>
                <p:cNvSpPr/>
                <p:nvPr/>
              </p:nvSpPr>
              <p:spPr>
                <a:xfrm>
                  <a:off x="5392800" y="1782360"/>
                  <a:ext cx="111240" cy="53280"/>
                </a:xfrm>
                <a:custGeom>
                  <a:avLst/>
                  <a:gdLst/>
                  <a:ahLst/>
                  <a:rect l="l" t="t" r="r" b="b"/>
                  <a:pathLst>
                    <a:path w="13476" h="6376">
                      <a:moveTo>
                        <a:pt x="0" y="0"/>
                      </a:moveTo>
                      <a:lnTo>
                        <a:pt x="13476" y="6375"/>
                      </a:lnTo>
                    </a:path>
                  </a:pathLst>
                </a:custGeom>
                <a:noFill/>
                <a:ln w="1800">
                  <a:solidFill>
                    <a:srgbClr val="a5b7c5"/>
                  </a:solidFill>
                  <a:miter/>
                </a:ln>
              </p:spPr>
              <p:style>
                <a:lnRef idx="0"/>
                <a:fillRef idx="0"/>
                <a:effectRef idx="0"/>
                <a:fontRef idx="minor"/>
              </p:style>
            </p:sp>
            <p:sp>
              <p:nvSpPr>
                <p:cNvPr id="119" name="CustomShape 37"/>
                <p:cNvSpPr/>
                <p:nvPr/>
              </p:nvSpPr>
              <p:spPr>
                <a:xfrm>
                  <a:off x="5297040" y="1699920"/>
                  <a:ext cx="101520" cy="6480"/>
                </a:xfrm>
                <a:custGeom>
                  <a:avLst/>
                  <a:gdLst/>
                  <a:ahLst/>
                  <a:rect l="l" t="t" r="r" b="b"/>
                  <a:pathLst>
                    <a:path w="12291" h="835">
                      <a:moveTo>
                        <a:pt x="12290" y="835"/>
                      </a:moveTo>
                      <a:lnTo>
                        <a:pt x="0" y="0"/>
                      </a:lnTo>
                    </a:path>
                  </a:pathLst>
                </a:custGeom>
                <a:noFill/>
                <a:ln w="1800">
                  <a:solidFill>
                    <a:srgbClr val="a5b7c5"/>
                  </a:solidFill>
                  <a:miter/>
                </a:ln>
              </p:spPr>
              <p:style>
                <a:lnRef idx="0"/>
                <a:fillRef idx="0"/>
                <a:effectRef idx="0"/>
                <a:fontRef idx="minor"/>
              </p:style>
            </p:sp>
          </p:grpSp>
          <p:grpSp>
            <p:nvGrpSpPr>
              <p:cNvPr id="120" name="Group 38"/>
              <p:cNvGrpSpPr/>
              <p:nvPr/>
            </p:nvGrpSpPr>
            <p:grpSpPr>
              <a:xfrm>
                <a:off x="5273280" y="1690560"/>
                <a:ext cx="39240" cy="34200"/>
                <a:chOff x="5273280" y="1690560"/>
                <a:chExt cx="39240" cy="34200"/>
              </a:xfrm>
            </p:grpSpPr>
            <p:sp>
              <p:nvSpPr>
                <p:cNvPr id="121" name="CustomShape 39"/>
                <p:cNvSpPr/>
                <p:nvPr/>
              </p:nvSpPr>
              <p:spPr>
                <a:xfrm>
                  <a:off x="5273280" y="1690560"/>
                  <a:ext cx="39240" cy="3420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w="0">
                  <a:noFill/>
                </a:ln>
              </p:spPr>
              <p:style>
                <a:lnRef idx="0"/>
                <a:fillRef idx="0"/>
                <a:effectRef idx="0"/>
                <a:fontRef idx="minor"/>
              </p:style>
            </p:sp>
            <p:sp>
              <p:nvSpPr>
                <p:cNvPr id="122" name="CustomShape 40"/>
                <p:cNvSpPr/>
                <p:nvPr/>
              </p:nvSpPr>
              <p:spPr>
                <a:xfrm>
                  <a:off x="5286960" y="1700640"/>
                  <a:ext cx="15480" cy="1332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w="0">
                  <a:noFill/>
                </a:ln>
              </p:spPr>
              <p:style>
                <a:lnRef idx="0"/>
                <a:fillRef idx="0"/>
                <a:effectRef idx="0"/>
                <a:fontRef idx="minor"/>
              </p:style>
            </p:sp>
          </p:grpSp>
          <p:grpSp>
            <p:nvGrpSpPr>
              <p:cNvPr id="123" name="Group 41"/>
              <p:cNvGrpSpPr/>
              <p:nvPr/>
            </p:nvGrpSpPr>
            <p:grpSpPr>
              <a:xfrm>
                <a:off x="5371560" y="1765800"/>
                <a:ext cx="39240" cy="34200"/>
                <a:chOff x="5371560" y="1765800"/>
                <a:chExt cx="39240" cy="34200"/>
              </a:xfrm>
            </p:grpSpPr>
            <p:sp>
              <p:nvSpPr>
                <p:cNvPr id="124" name="CustomShape 42"/>
                <p:cNvSpPr/>
                <p:nvPr/>
              </p:nvSpPr>
              <p:spPr>
                <a:xfrm>
                  <a:off x="5371560" y="1765800"/>
                  <a:ext cx="39240" cy="3420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125" name="CustomShape 43"/>
                <p:cNvSpPr/>
                <p:nvPr/>
              </p:nvSpPr>
              <p:spPr>
                <a:xfrm>
                  <a:off x="5384880" y="1776240"/>
                  <a:ext cx="15480" cy="1332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126" name="Group 44"/>
              <p:cNvGrpSpPr/>
              <p:nvPr/>
            </p:nvGrpSpPr>
            <p:grpSpPr>
              <a:xfrm>
                <a:off x="5431680" y="1584360"/>
                <a:ext cx="34560" cy="34200"/>
                <a:chOff x="5431680" y="1584360"/>
                <a:chExt cx="34560" cy="34200"/>
              </a:xfrm>
            </p:grpSpPr>
            <p:sp>
              <p:nvSpPr>
                <p:cNvPr id="127" name="CustomShape 45"/>
                <p:cNvSpPr/>
                <p:nvPr/>
              </p:nvSpPr>
              <p:spPr>
                <a:xfrm>
                  <a:off x="5431680" y="1584360"/>
                  <a:ext cx="34560" cy="3420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w="0">
                  <a:noFill/>
                </a:ln>
              </p:spPr>
              <p:style>
                <a:lnRef idx="0"/>
                <a:fillRef idx="0"/>
                <a:effectRef idx="0"/>
                <a:fontRef idx="minor"/>
              </p:style>
            </p:sp>
            <p:sp>
              <p:nvSpPr>
                <p:cNvPr id="128" name="CustomShape 46"/>
                <p:cNvSpPr/>
                <p:nvPr/>
              </p:nvSpPr>
              <p:spPr>
                <a:xfrm>
                  <a:off x="5439960" y="1594800"/>
                  <a:ext cx="15480" cy="1332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129" name="Group 47"/>
              <p:cNvGrpSpPr/>
              <p:nvPr/>
            </p:nvGrpSpPr>
            <p:grpSpPr>
              <a:xfrm>
                <a:off x="5492880" y="1819440"/>
                <a:ext cx="34560" cy="34200"/>
                <a:chOff x="5492880" y="1819440"/>
                <a:chExt cx="34560" cy="34200"/>
              </a:xfrm>
            </p:grpSpPr>
            <p:sp>
              <p:nvSpPr>
                <p:cNvPr id="130" name="CustomShape 48"/>
                <p:cNvSpPr/>
                <p:nvPr/>
              </p:nvSpPr>
              <p:spPr>
                <a:xfrm>
                  <a:off x="5492880" y="1819440"/>
                  <a:ext cx="34560" cy="3420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w="0">
                  <a:noFill/>
                </a:ln>
              </p:spPr>
              <p:style>
                <a:lnRef idx="0"/>
                <a:fillRef idx="0"/>
                <a:effectRef idx="0"/>
                <a:fontRef idx="minor"/>
              </p:style>
            </p:sp>
            <p:sp>
              <p:nvSpPr>
                <p:cNvPr id="131" name="CustomShape 49"/>
                <p:cNvSpPr/>
                <p:nvPr/>
              </p:nvSpPr>
              <p:spPr>
                <a:xfrm>
                  <a:off x="5501520" y="1829880"/>
                  <a:ext cx="15480" cy="1332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w="0">
                  <a:noFill/>
                </a:ln>
              </p:spPr>
              <p:style>
                <a:lnRef idx="0"/>
                <a:fillRef idx="0"/>
                <a:effectRef idx="0"/>
                <a:fontRef idx="minor"/>
              </p:style>
            </p:sp>
          </p:grpSp>
          <p:grpSp>
            <p:nvGrpSpPr>
              <p:cNvPr id="132" name="Group 50"/>
              <p:cNvGrpSpPr/>
              <p:nvPr/>
            </p:nvGrpSpPr>
            <p:grpSpPr>
              <a:xfrm>
                <a:off x="5522400" y="1673280"/>
                <a:ext cx="34200" cy="34200"/>
                <a:chOff x="5522400" y="1673280"/>
                <a:chExt cx="34200" cy="34200"/>
              </a:xfrm>
            </p:grpSpPr>
            <p:sp>
              <p:nvSpPr>
                <p:cNvPr id="133" name="CustomShape 51"/>
                <p:cNvSpPr/>
                <p:nvPr/>
              </p:nvSpPr>
              <p:spPr>
                <a:xfrm>
                  <a:off x="5522400" y="1673280"/>
                  <a:ext cx="34200" cy="3420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w="0">
                  <a:noFill/>
                </a:ln>
              </p:spPr>
              <p:style>
                <a:lnRef idx="0"/>
                <a:fillRef idx="0"/>
                <a:effectRef idx="0"/>
                <a:fontRef idx="minor"/>
              </p:style>
            </p:sp>
            <p:sp>
              <p:nvSpPr>
                <p:cNvPr id="134" name="CustomShape 52"/>
                <p:cNvSpPr/>
                <p:nvPr/>
              </p:nvSpPr>
              <p:spPr>
                <a:xfrm>
                  <a:off x="5531040" y="1683720"/>
                  <a:ext cx="15480" cy="1332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w="0">
                  <a:noFill/>
                </a:ln>
              </p:spPr>
              <p:style>
                <a:lnRef idx="0"/>
                <a:fillRef idx="0"/>
                <a:effectRef idx="0"/>
                <a:fontRef idx="minor"/>
              </p:style>
            </p:sp>
          </p:grpSp>
          <p:grpSp>
            <p:nvGrpSpPr>
              <p:cNvPr id="135" name="Group 53"/>
              <p:cNvGrpSpPr/>
              <p:nvPr/>
            </p:nvGrpSpPr>
            <p:grpSpPr>
              <a:xfrm>
                <a:off x="5375160" y="1693440"/>
                <a:ext cx="32400" cy="28440"/>
                <a:chOff x="5375160" y="1693440"/>
                <a:chExt cx="32400" cy="28440"/>
              </a:xfrm>
            </p:grpSpPr>
            <p:sp>
              <p:nvSpPr>
                <p:cNvPr id="136" name="CustomShape 54"/>
                <p:cNvSpPr/>
                <p:nvPr/>
              </p:nvSpPr>
              <p:spPr>
                <a:xfrm>
                  <a:off x="5375160" y="1693440"/>
                  <a:ext cx="32400" cy="2844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w="0">
                  <a:noFill/>
                </a:ln>
              </p:spPr>
              <p:style>
                <a:lnRef idx="0"/>
                <a:fillRef idx="0"/>
                <a:effectRef idx="0"/>
                <a:fontRef idx="minor"/>
              </p:style>
            </p:sp>
            <p:sp>
              <p:nvSpPr>
                <p:cNvPr id="137" name="CustomShape 55"/>
                <p:cNvSpPr/>
                <p:nvPr/>
              </p:nvSpPr>
              <p:spPr>
                <a:xfrm>
                  <a:off x="5390280" y="1703880"/>
                  <a:ext cx="7200" cy="756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w="0">
                  <a:noFill/>
                </a:ln>
              </p:spPr>
              <p:style>
                <a:lnRef idx="0"/>
                <a:fillRef idx="0"/>
                <a:effectRef idx="0"/>
                <a:fontRef idx="minor"/>
              </p:style>
            </p:sp>
          </p:grpSp>
          <p:grpSp>
            <p:nvGrpSpPr>
              <p:cNvPr id="138" name="Group 56"/>
              <p:cNvGrpSpPr/>
              <p:nvPr/>
            </p:nvGrpSpPr>
            <p:grpSpPr>
              <a:xfrm>
                <a:off x="5484600" y="1749240"/>
                <a:ext cx="32400" cy="28440"/>
                <a:chOff x="5484600" y="1749240"/>
                <a:chExt cx="32400" cy="28440"/>
              </a:xfrm>
            </p:grpSpPr>
            <p:sp>
              <p:nvSpPr>
                <p:cNvPr id="139" name="CustomShape 57"/>
                <p:cNvSpPr/>
                <p:nvPr/>
              </p:nvSpPr>
              <p:spPr>
                <a:xfrm>
                  <a:off x="5484600" y="1749240"/>
                  <a:ext cx="32400" cy="2844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w="0">
                  <a:noFill/>
                </a:ln>
              </p:spPr>
              <p:style>
                <a:lnRef idx="0"/>
                <a:fillRef idx="0"/>
                <a:effectRef idx="0"/>
                <a:fontRef idx="minor"/>
              </p:style>
            </p:sp>
            <p:sp>
              <p:nvSpPr>
                <p:cNvPr id="140" name="CustomShape 58"/>
                <p:cNvSpPr/>
                <p:nvPr/>
              </p:nvSpPr>
              <p:spPr>
                <a:xfrm>
                  <a:off x="5499720" y="1759680"/>
                  <a:ext cx="7200" cy="756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grpSp>
          <p:nvGrpSpPr>
            <p:cNvPr id="141" name="Group 59"/>
            <p:cNvGrpSpPr/>
            <p:nvPr/>
          </p:nvGrpSpPr>
          <p:grpSpPr>
            <a:xfrm>
              <a:off x="3789720" y="725760"/>
              <a:ext cx="99360" cy="90000"/>
              <a:chOff x="3789720" y="725760"/>
              <a:chExt cx="99360" cy="90000"/>
            </a:xfrm>
          </p:grpSpPr>
          <p:grpSp>
            <p:nvGrpSpPr>
              <p:cNvPr id="142" name="Group 60"/>
              <p:cNvGrpSpPr/>
              <p:nvPr/>
            </p:nvGrpSpPr>
            <p:grpSpPr>
              <a:xfrm>
                <a:off x="3813480" y="739440"/>
                <a:ext cx="62280" cy="61200"/>
                <a:chOff x="3813480" y="739440"/>
                <a:chExt cx="62280" cy="61200"/>
              </a:xfrm>
            </p:grpSpPr>
            <p:sp>
              <p:nvSpPr>
                <p:cNvPr id="143" name="CustomShape 61"/>
                <p:cNvSpPr/>
                <p:nvPr/>
              </p:nvSpPr>
              <p:spPr>
                <a:xfrm>
                  <a:off x="3813480" y="739440"/>
                  <a:ext cx="62280" cy="60840"/>
                </a:xfrm>
                <a:custGeom>
                  <a:avLst/>
                  <a:gdLst/>
                  <a:ahLst/>
                  <a:rect l="l" t="t" r="r" b="b"/>
                  <a:pathLst>
                    <a:path w="7574" h="7259">
                      <a:moveTo>
                        <a:pt x="1" y="2323"/>
                      </a:moveTo>
                      <a:lnTo>
                        <a:pt x="2577" y="7259"/>
                      </a:lnTo>
                      <a:lnTo>
                        <a:pt x="7573" y="4114"/>
                      </a:lnTo>
                      <a:lnTo>
                        <a:pt x="5541" y="1"/>
                      </a:lnTo>
                      <a:lnTo>
                        <a:pt x="352" y="2323"/>
                      </a:lnTo>
                    </a:path>
                  </a:pathLst>
                </a:custGeom>
                <a:noFill/>
                <a:ln w="1800">
                  <a:solidFill>
                    <a:srgbClr val="a5b7c5"/>
                  </a:solidFill>
                  <a:miter/>
                </a:ln>
              </p:spPr>
              <p:style>
                <a:lnRef idx="0"/>
                <a:fillRef idx="0"/>
                <a:effectRef idx="0"/>
                <a:fontRef idx="minor"/>
              </p:style>
            </p:sp>
            <p:sp>
              <p:nvSpPr>
                <p:cNvPr id="144" name="CustomShape 62"/>
                <p:cNvSpPr/>
                <p:nvPr/>
              </p:nvSpPr>
              <p:spPr>
                <a:xfrm>
                  <a:off x="3839040" y="743760"/>
                  <a:ext cx="15840" cy="56880"/>
                </a:xfrm>
                <a:custGeom>
                  <a:avLst/>
                  <a:gdLst/>
                  <a:ahLst/>
                  <a:rect l="l" t="t" r="r" b="b"/>
                  <a:pathLst>
                    <a:path w="1997" h="6787">
                      <a:moveTo>
                        <a:pt x="0" y="6787"/>
                      </a:moveTo>
                      <a:lnTo>
                        <a:pt x="1996" y="1"/>
                      </a:lnTo>
                    </a:path>
                  </a:pathLst>
                </a:custGeom>
                <a:noFill/>
                <a:ln w="1800">
                  <a:solidFill>
                    <a:srgbClr val="a5b7c5"/>
                  </a:solidFill>
                  <a:miter/>
                </a:ln>
              </p:spPr>
              <p:style>
                <a:lnRef idx="0"/>
                <a:fillRef idx="0"/>
                <a:effectRef idx="0"/>
                <a:fontRef idx="minor"/>
              </p:style>
            </p:sp>
            <p:sp>
              <p:nvSpPr>
                <p:cNvPr id="145" name="CustomShape 63"/>
                <p:cNvSpPr/>
                <p:nvPr/>
              </p:nvSpPr>
              <p:spPr>
                <a:xfrm>
                  <a:off x="3816360" y="759240"/>
                  <a:ext cx="59400" cy="14400"/>
                </a:xfrm>
                <a:custGeom>
                  <a:avLst/>
                  <a:gdLst/>
                  <a:ahLst/>
                  <a:rect l="l" t="t" r="r" b="b"/>
                  <a:pathLst>
                    <a:path w="7223" h="1791">
                      <a:moveTo>
                        <a:pt x="7222" y="1791"/>
                      </a:moveTo>
                      <a:lnTo>
                        <a:pt x="1" y="0"/>
                      </a:lnTo>
                    </a:path>
                  </a:pathLst>
                </a:custGeom>
                <a:noFill/>
                <a:ln w="1800">
                  <a:solidFill>
                    <a:srgbClr val="a5b7c5"/>
                  </a:solidFill>
                  <a:miter/>
                </a:ln>
              </p:spPr>
              <p:style>
                <a:lnRef idx="0"/>
                <a:fillRef idx="0"/>
                <a:effectRef idx="0"/>
                <a:fontRef idx="minor"/>
              </p:style>
            </p:sp>
          </p:grpSp>
          <p:grpSp>
            <p:nvGrpSpPr>
              <p:cNvPr id="146" name="Group 64"/>
              <p:cNvGrpSpPr/>
              <p:nvPr/>
            </p:nvGrpSpPr>
            <p:grpSpPr>
              <a:xfrm>
                <a:off x="3789720" y="742680"/>
                <a:ext cx="39240" cy="34200"/>
                <a:chOff x="3789720" y="742680"/>
                <a:chExt cx="39240" cy="34200"/>
              </a:xfrm>
            </p:grpSpPr>
            <p:sp>
              <p:nvSpPr>
                <p:cNvPr id="147" name="CustomShape 65"/>
                <p:cNvSpPr/>
                <p:nvPr/>
              </p:nvSpPr>
              <p:spPr>
                <a:xfrm>
                  <a:off x="3789720" y="742680"/>
                  <a:ext cx="39240" cy="3420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w="0">
                  <a:noFill/>
                </a:ln>
              </p:spPr>
              <p:style>
                <a:lnRef idx="0"/>
                <a:fillRef idx="0"/>
                <a:effectRef idx="0"/>
                <a:fontRef idx="minor"/>
              </p:style>
            </p:sp>
            <p:sp>
              <p:nvSpPr>
                <p:cNvPr id="148" name="CustomShape 66"/>
                <p:cNvSpPr/>
                <p:nvPr/>
              </p:nvSpPr>
              <p:spPr>
                <a:xfrm>
                  <a:off x="3805920" y="753120"/>
                  <a:ext cx="12960" cy="133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149" name="Group 67"/>
              <p:cNvGrpSpPr/>
              <p:nvPr/>
            </p:nvGrpSpPr>
            <p:grpSpPr>
              <a:xfrm>
                <a:off x="3856680" y="760680"/>
                <a:ext cx="32400" cy="28440"/>
                <a:chOff x="3856680" y="760680"/>
                <a:chExt cx="32400" cy="28440"/>
              </a:xfrm>
            </p:grpSpPr>
            <p:sp>
              <p:nvSpPr>
                <p:cNvPr id="150" name="CustomShape 68"/>
                <p:cNvSpPr/>
                <p:nvPr/>
              </p:nvSpPr>
              <p:spPr>
                <a:xfrm>
                  <a:off x="3856680" y="760680"/>
                  <a:ext cx="32400" cy="2844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51" name="CustomShape 69"/>
                <p:cNvSpPr/>
                <p:nvPr/>
              </p:nvSpPr>
              <p:spPr>
                <a:xfrm>
                  <a:off x="3871440" y="771120"/>
                  <a:ext cx="7200" cy="756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152" name="Group 70"/>
              <p:cNvGrpSpPr/>
              <p:nvPr/>
            </p:nvGrpSpPr>
            <p:grpSpPr>
              <a:xfrm>
                <a:off x="3835800" y="725760"/>
                <a:ext cx="32400" cy="28440"/>
                <a:chOff x="3835800" y="725760"/>
                <a:chExt cx="32400" cy="28440"/>
              </a:xfrm>
            </p:grpSpPr>
            <p:sp>
              <p:nvSpPr>
                <p:cNvPr id="153" name="CustomShape 71"/>
                <p:cNvSpPr/>
                <p:nvPr/>
              </p:nvSpPr>
              <p:spPr>
                <a:xfrm>
                  <a:off x="3835800" y="725760"/>
                  <a:ext cx="32400" cy="2844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154" name="CustomShape 72"/>
                <p:cNvSpPr/>
                <p:nvPr/>
              </p:nvSpPr>
              <p:spPr>
                <a:xfrm>
                  <a:off x="3850560" y="736200"/>
                  <a:ext cx="7200" cy="756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55" name="Group 73"/>
              <p:cNvGrpSpPr/>
              <p:nvPr/>
            </p:nvGrpSpPr>
            <p:grpSpPr>
              <a:xfrm>
                <a:off x="3814920" y="787320"/>
                <a:ext cx="32400" cy="28440"/>
                <a:chOff x="3814920" y="787320"/>
                <a:chExt cx="32400" cy="28440"/>
              </a:xfrm>
            </p:grpSpPr>
            <p:sp>
              <p:nvSpPr>
                <p:cNvPr id="156" name="CustomShape 74"/>
                <p:cNvSpPr/>
                <p:nvPr/>
              </p:nvSpPr>
              <p:spPr>
                <a:xfrm>
                  <a:off x="3814920" y="787320"/>
                  <a:ext cx="32400" cy="2844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w="0">
                  <a:noFill/>
                </a:ln>
              </p:spPr>
              <p:style>
                <a:lnRef idx="0"/>
                <a:fillRef idx="0"/>
                <a:effectRef idx="0"/>
                <a:fontRef idx="minor"/>
              </p:style>
            </p:sp>
            <p:sp>
              <p:nvSpPr>
                <p:cNvPr id="157" name="CustomShape 75"/>
                <p:cNvSpPr/>
                <p:nvPr/>
              </p:nvSpPr>
              <p:spPr>
                <a:xfrm>
                  <a:off x="3828600" y="797760"/>
                  <a:ext cx="8640" cy="756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w="0">
                  <a:noFill/>
                </a:ln>
              </p:spPr>
              <p:style>
                <a:lnRef idx="0"/>
                <a:fillRef idx="0"/>
                <a:effectRef idx="0"/>
                <a:fontRef idx="minor"/>
              </p:style>
            </p:sp>
          </p:grpSp>
        </p:grpSp>
        <p:grpSp>
          <p:nvGrpSpPr>
            <p:cNvPr id="158" name="Group 76"/>
            <p:cNvGrpSpPr/>
            <p:nvPr/>
          </p:nvGrpSpPr>
          <p:grpSpPr>
            <a:xfrm>
              <a:off x="3902760" y="756720"/>
              <a:ext cx="194760" cy="147240"/>
              <a:chOff x="3902760" y="756720"/>
              <a:chExt cx="194760" cy="147240"/>
            </a:xfrm>
          </p:grpSpPr>
          <p:grpSp>
            <p:nvGrpSpPr>
              <p:cNvPr id="159" name="Group 77"/>
              <p:cNvGrpSpPr/>
              <p:nvPr/>
            </p:nvGrpSpPr>
            <p:grpSpPr>
              <a:xfrm>
                <a:off x="3926880" y="770400"/>
                <a:ext cx="161280" cy="118080"/>
                <a:chOff x="3926880" y="770400"/>
                <a:chExt cx="161280" cy="118080"/>
              </a:xfrm>
            </p:grpSpPr>
            <p:sp>
              <p:nvSpPr>
                <p:cNvPr id="160" name="CustomShape 78"/>
                <p:cNvSpPr/>
                <p:nvPr/>
              </p:nvSpPr>
              <p:spPr>
                <a:xfrm>
                  <a:off x="3926880" y="770400"/>
                  <a:ext cx="161280" cy="11808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noFill/>
                <a:ln w="1800">
                  <a:solidFill>
                    <a:srgbClr val="a5b7c5"/>
                  </a:solidFill>
                  <a:miter/>
                </a:ln>
              </p:spPr>
              <p:style>
                <a:lnRef idx="0"/>
                <a:fillRef idx="0"/>
                <a:effectRef idx="0"/>
                <a:fontRef idx="minor"/>
              </p:style>
            </p:sp>
            <p:sp>
              <p:nvSpPr>
                <p:cNvPr id="161" name="CustomShape 79"/>
                <p:cNvSpPr/>
                <p:nvPr/>
              </p:nvSpPr>
              <p:spPr>
                <a:xfrm>
                  <a:off x="3978000" y="770760"/>
                  <a:ext cx="22680" cy="21600"/>
                </a:xfrm>
                <a:custGeom>
                  <a:avLst/>
                  <a:gdLst/>
                  <a:ahLst/>
                  <a:rect l="l" t="t" r="r" b="b"/>
                  <a:pathLst>
                    <a:path w="2819" h="2614">
                      <a:moveTo>
                        <a:pt x="2819" y="2613"/>
                      </a:moveTo>
                      <a:lnTo>
                        <a:pt x="0" y="0"/>
                      </a:lnTo>
                    </a:path>
                  </a:pathLst>
                </a:custGeom>
                <a:noFill/>
                <a:ln w="1800">
                  <a:solidFill>
                    <a:srgbClr val="a5b7c5"/>
                  </a:solidFill>
                  <a:miter/>
                </a:ln>
              </p:spPr>
              <p:style>
                <a:lnRef idx="0"/>
                <a:fillRef idx="0"/>
                <a:effectRef idx="0"/>
                <a:fontRef idx="minor"/>
              </p:style>
            </p:sp>
            <p:sp>
              <p:nvSpPr>
                <p:cNvPr id="162" name="CustomShape 80"/>
                <p:cNvSpPr/>
                <p:nvPr/>
              </p:nvSpPr>
              <p:spPr>
                <a:xfrm>
                  <a:off x="4001400" y="778680"/>
                  <a:ext cx="43920" cy="13680"/>
                </a:xfrm>
                <a:custGeom>
                  <a:avLst/>
                  <a:gdLst/>
                  <a:ahLst/>
                  <a:rect l="l" t="t" r="r" b="b"/>
                  <a:pathLst>
                    <a:path w="5384" h="1695">
                      <a:moveTo>
                        <a:pt x="1" y="1694"/>
                      </a:moveTo>
                      <a:lnTo>
                        <a:pt x="5384" y="0"/>
                      </a:lnTo>
                    </a:path>
                  </a:pathLst>
                </a:custGeom>
                <a:noFill/>
                <a:ln w="1800">
                  <a:solidFill>
                    <a:srgbClr val="a5b7c5"/>
                  </a:solidFill>
                  <a:miter/>
                </a:ln>
              </p:spPr>
              <p:style>
                <a:lnRef idx="0"/>
                <a:fillRef idx="0"/>
                <a:effectRef idx="0"/>
                <a:fontRef idx="minor"/>
              </p:style>
            </p:sp>
            <p:sp>
              <p:nvSpPr>
                <p:cNvPr id="163" name="CustomShape 81"/>
                <p:cNvSpPr/>
                <p:nvPr/>
              </p:nvSpPr>
              <p:spPr>
                <a:xfrm>
                  <a:off x="4046040" y="778680"/>
                  <a:ext cx="360" cy="76680"/>
                </a:xfrm>
                <a:custGeom>
                  <a:avLst/>
                  <a:gdLst/>
                  <a:ahLst/>
                  <a:rect l="l" t="t" r="r" b="b"/>
                  <a:pathLst>
                    <a:path w="1" h="9122">
                      <a:moveTo>
                        <a:pt x="1" y="0"/>
                      </a:moveTo>
                      <a:lnTo>
                        <a:pt x="1" y="9121"/>
                      </a:lnTo>
                    </a:path>
                  </a:pathLst>
                </a:custGeom>
                <a:noFill/>
                <a:ln w="1800">
                  <a:solidFill>
                    <a:srgbClr val="a5b7c5"/>
                  </a:solidFill>
                  <a:miter/>
                </a:ln>
              </p:spPr>
              <p:style>
                <a:lnRef idx="0"/>
                <a:fillRef idx="0"/>
                <a:effectRef idx="0"/>
                <a:fontRef idx="minor"/>
              </p:style>
            </p:sp>
          </p:grpSp>
          <p:grpSp>
            <p:nvGrpSpPr>
              <p:cNvPr id="164" name="Group 82"/>
              <p:cNvGrpSpPr/>
              <p:nvPr/>
            </p:nvGrpSpPr>
            <p:grpSpPr>
              <a:xfrm>
                <a:off x="3958200" y="756720"/>
                <a:ext cx="32400" cy="28440"/>
                <a:chOff x="3958200" y="756720"/>
                <a:chExt cx="32400" cy="28440"/>
              </a:xfrm>
            </p:grpSpPr>
            <p:sp>
              <p:nvSpPr>
                <p:cNvPr id="165" name="CustomShape 83"/>
                <p:cNvSpPr/>
                <p:nvPr/>
              </p:nvSpPr>
              <p:spPr>
                <a:xfrm>
                  <a:off x="3958200" y="756720"/>
                  <a:ext cx="32400" cy="2844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w="0">
                  <a:noFill/>
                </a:ln>
              </p:spPr>
              <p:style>
                <a:lnRef idx="0"/>
                <a:fillRef idx="0"/>
                <a:effectRef idx="0"/>
                <a:fontRef idx="minor"/>
              </p:style>
            </p:sp>
            <p:sp>
              <p:nvSpPr>
                <p:cNvPr id="166" name="CustomShape 84"/>
                <p:cNvSpPr/>
                <p:nvPr/>
              </p:nvSpPr>
              <p:spPr>
                <a:xfrm>
                  <a:off x="3972960" y="767160"/>
                  <a:ext cx="7200" cy="756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167" name="Group 85"/>
              <p:cNvGrpSpPr/>
              <p:nvPr/>
            </p:nvGrpSpPr>
            <p:grpSpPr>
              <a:xfrm>
                <a:off x="3902760" y="764640"/>
                <a:ext cx="32400" cy="28440"/>
                <a:chOff x="3902760" y="764640"/>
                <a:chExt cx="32400" cy="28440"/>
              </a:xfrm>
            </p:grpSpPr>
            <p:sp>
              <p:nvSpPr>
                <p:cNvPr id="168" name="CustomShape 86"/>
                <p:cNvSpPr/>
                <p:nvPr/>
              </p:nvSpPr>
              <p:spPr>
                <a:xfrm>
                  <a:off x="3902760" y="764640"/>
                  <a:ext cx="32400" cy="2844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w="0">
                  <a:noFill/>
                </a:ln>
              </p:spPr>
              <p:style>
                <a:lnRef idx="0"/>
                <a:fillRef idx="0"/>
                <a:effectRef idx="0"/>
                <a:fontRef idx="minor"/>
              </p:style>
            </p:sp>
            <p:sp>
              <p:nvSpPr>
                <p:cNvPr id="169" name="CustomShape 87"/>
                <p:cNvSpPr/>
                <p:nvPr/>
              </p:nvSpPr>
              <p:spPr>
                <a:xfrm>
                  <a:off x="3917880" y="775080"/>
                  <a:ext cx="7200" cy="756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170" name="Group 88"/>
              <p:cNvGrpSpPr/>
              <p:nvPr/>
            </p:nvGrpSpPr>
            <p:grpSpPr>
              <a:xfrm>
                <a:off x="3981600" y="779400"/>
                <a:ext cx="32400" cy="28440"/>
                <a:chOff x="3981600" y="779400"/>
                <a:chExt cx="32400" cy="28440"/>
              </a:xfrm>
            </p:grpSpPr>
            <p:sp>
              <p:nvSpPr>
                <p:cNvPr id="171" name="CustomShape 89"/>
                <p:cNvSpPr/>
                <p:nvPr/>
              </p:nvSpPr>
              <p:spPr>
                <a:xfrm>
                  <a:off x="3981600" y="779400"/>
                  <a:ext cx="32400" cy="2844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w="0">
                  <a:noFill/>
                </a:ln>
              </p:spPr>
              <p:style>
                <a:lnRef idx="0"/>
                <a:fillRef idx="0"/>
                <a:effectRef idx="0"/>
                <a:fontRef idx="minor"/>
              </p:style>
            </p:sp>
            <p:sp>
              <p:nvSpPr>
                <p:cNvPr id="172" name="CustomShape 90"/>
                <p:cNvSpPr/>
                <p:nvPr/>
              </p:nvSpPr>
              <p:spPr>
                <a:xfrm>
                  <a:off x="3996360" y="789840"/>
                  <a:ext cx="7200" cy="756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173" name="Group 91"/>
              <p:cNvGrpSpPr/>
              <p:nvPr/>
            </p:nvGrpSpPr>
            <p:grpSpPr>
              <a:xfrm>
                <a:off x="4026240" y="765000"/>
                <a:ext cx="32400" cy="28080"/>
                <a:chOff x="4026240" y="765000"/>
                <a:chExt cx="32400" cy="28080"/>
              </a:xfrm>
            </p:grpSpPr>
            <p:sp>
              <p:nvSpPr>
                <p:cNvPr id="174" name="CustomShape 92"/>
                <p:cNvSpPr/>
                <p:nvPr/>
              </p:nvSpPr>
              <p:spPr>
                <a:xfrm>
                  <a:off x="4026240" y="765000"/>
                  <a:ext cx="32400" cy="2808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w="0">
                  <a:noFill/>
                </a:ln>
              </p:spPr>
              <p:style>
                <a:lnRef idx="0"/>
                <a:fillRef idx="0"/>
                <a:effectRef idx="0"/>
                <a:fontRef idx="minor"/>
              </p:style>
            </p:sp>
            <p:sp>
              <p:nvSpPr>
                <p:cNvPr id="175" name="CustomShape 93"/>
                <p:cNvSpPr/>
                <p:nvPr/>
              </p:nvSpPr>
              <p:spPr>
                <a:xfrm>
                  <a:off x="4039560" y="775440"/>
                  <a:ext cx="8640" cy="756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w="0">
                  <a:noFill/>
                </a:ln>
              </p:spPr>
              <p:style>
                <a:lnRef idx="0"/>
                <a:fillRef idx="0"/>
                <a:effectRef idx="0"/>
                <a:fontRef idx="minor"/>
              </p:style>
            </p:sp>
          </p:grpSp>
          <p:grpSp>
            <p:nvGrpSpPr>
              <p:cNvPr id="176" name="Group 94"/>
              <p:cNvGrpSpPr/>
              <p:nvPr/>
            </p:nvGrpSpPr>
            <p:grpSpPr>
              <a:xfrm>
                <a:off x="4026240" y="842040"/>
                <a:ext cx="32400" cy="28440"/>
                <a:chOff x="4026240" y="842040"/>
                <a:chExt cx="32400" cy="28440"/>
              </a:xfrm>
            </p:grpSpPr>
            <p:sp>
              <p:nvSpPr>
                <p:cNvPr id="177" name="CustomShape 95"/>
                <p:cNvSpPr/>
                <p:nvPr/>
              </p:nvSpPr>
              <p:spPr>
                <a:xfrm>
                  <a:off x="4026240" y="842040"/>
                  <a:ext cx="32400" cy="2844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w="0">
                  <a:noFill/>
                </a:ln>
              </p:spPr>
              <p:style>
                <a:lnRef idx="0"/>
                <a:fillRef idx="0"/>
                <a:effectRef idx="0"/>
                <a:fontRef idx="minor"/>
              </p:style>
            </p:sp>
            <p:sp>
              <p:nvSpPr>
                <p:cNvPr id="178" name="CustomShape 96"/>
                <p:cNvSpPr/>
                <p:nvPr/>
              </p:nvSpPr>
              <p:spPr>
                <a:xfrm>
                  <a:off x="4039560" y="852480"/>
                  <a:ext cx="8640" cy="756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w="0">
                  <a:noFill/>
                </a:ln>
              </p:spPr>
              <p:style>
                <a:lnRef idx="0"/>
                <a:fillRef idx="0"/>
                <a:effectRef idx="0"/>
                <a:fontRef idx="minor"/>
              </p:style>
            </p:sp>
          </p:grpSp>
          <p:grpSp>
            <p:nvGrpSpPr>
              <p:cNvPr id="179" name="Group 97"/>
              <p:cNvGrpSpPr/>
              <p:nvPr/>
            </p:nvGrpSpPr>
            <p:grpSpPr>
              <a:xfrm>
                <a:off x="4065120" y="875520"/>
                <a:ext cx="32400" cy="28440"/>
                <a:chOff x="4065120" y="875520"/>
                <a:chExt cx="32400" cy="28440"/>
              </a:xfrm>
            </p:grpSpPr>
            <p:sp>
              <p:nvSpPr>
                <p:cNvPr id="180" name="CustomShape 98"/>
                <p:cNvSpPr/>
                <p:nvPr/>
              </p:nvSpPr>
              <p:spPr>
                <a:xfrm>
                  <a:off x="4065120" y="875520"/>
                  <a:ext cx="32400" cy="2844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181" name="CustomShape 99"/>
                <p:cNvSpPr/>
                <p:nvPr/>
              </p:nvSpPr>
              <p:spPr>
                <a:xfrm>
                  <a:off x="4078800" y="885960"/>
                  <a:ext cx="8640" cy="756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grpSp>
          <p:nvGrpSpPr>
            <p:cNvPr id="182" name="Group 100"/>
            <p:cNvGrpSpPr/>
            <p:nvPr/>
          </p:nvGrpSpPr>
          <p:grpSpPr>
            <a:xfrm>
              <a:off x="3885840" y="693360"/>
              <a:ext cx="81360" cy="39600"/>
              <a:chOff x="3885840" y="693360"/>
              <a:chExt cx="81360" cy="39600"/>
            </a:xfrm>
          </p:grpSpPr>
          <p:sp>
            <p:nvSpPr>
              <p:cNvPr id="183" name="CustomShape 101"/>
              <p:cNvSpPr/>
              <p:nvPr/>
            </p:nvSpPr>
            <p:spPr>
              <a:xfrm>
                <a:off x="3906000" y="707040"/>
                <a:ext cx="52200" cy="10440"/>
              </a:xfrm>
              <a:custGeom>
                <a:avLst/>
                <a:gdLst/>
                <a:ahLst/>
                <a:rect l="l" t="t" r="r" b="b"/>
                <a:pathLst>
                  <a:path w="6352" h="1319">
                    <a:moveTo>
                      <a:pt x="1" y="1319"/>
                    </a:moveTo>
                    <a:lnTo>
                      <a:pt x="6351" y="0"/>
                    </a:lnTo>
                  </a:path>
                </a:pathLst>
              </a:custGeom>
              <a:noFill/>
              <a:ln w="1800">
                <a:solidFill>
                  <a:srgbClr val="a5b7c5"/>
                </a:solidFill>
                <a:miter/>
              </a:ln>
            </p:spPr>
            <p:style>
              <a:lnRef idx="0"/>
              <a:fillRef idx="0"/>
              <a:effectRef idx="0"/>
              <a:fontRef idx="minor"/>
            </p:style>
          </p:sp>
          <p:grpSp>
            <p:nvGrpSpPr>
              <p:cNvPr id="184" name="Group 102"/>
              <p:cNvGrpSpPr/>
              <p:nvPr/>
            </p:nvGrpSpPr>
            <p:grpSpPr>
              <a:xfrm>
                <a:off x="3934800" y="693360"/>
                <a:ext cx="32400" cy="28440"/>
                <a:chOff x="3934800" y="693360"/>
                <a:chExt cx="32400" cy="28440"/>
              </a:xfrm>
            </p:grpSpPr>
            <p:sp>
              <p:nvSpPr>
                <p:cNvPr id="185" name="CustomShape 103"/>
                <p:cNvSpPr/>
                <p:nvPr/>
              </p:nvSpPr>
              <p:spPr>
                <a:xfrm>
                  <a:off x="3934800" y="693360"/>
                  <a:ext cx="32400" cy="28440"/>
                </a:xfrm>
                <a:custGeom>
                  <a:avLst/>
                  <a:gdLst/>
                  <a:ahLst/>
                  <a:rect l="l" t="t" r="r" b="b"/>
                  <a:pathLst>
                    <a:path w="3993" h="3432">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186" name="CustomShape 104"/>
                <p:cNvSpPr/>
                <p:nvPr/>
              </p:nvSpPr>
              <p:spPr>
                <a:xfrm>
                  <a:off x="3948120" y="703800"/>
                  <a:ext cx="8640" cy="7560"/>
                </a:xfrm>
                <a:custGeom>
                  <a:avLst/>
                  <a:gdLst/>
                  <a:ahLst/>
                  <a:rect l="l" t="t" r="r" b="b"/>
                  <a:pathLst>
                    <a:path w="1138" h="977">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187" name="Group 105"/>
              <p:cNvGrpSpPr/>
              <p:nvPr/>
            </p:nvGrpSpPr>
            <p:grpSpPr>
              <a:xfrm>
                <a:off x="3885840" y="704520"/>
                <a:ext cx="32400" cy="28440"/>
                <a:chOff x="3885840" y="704520"/>
                <a:chExt cx="32400" cy="28440"/>
              </a:xfrm>
            </p:grpSpPr>
            <p:sp>
              <p:nvSpPr>
                <p:cNvPr id="188" name="CustomShape 106"/>
                <p:cNvSpPr/>
                <p:nvPr/>
              </p:nvSpPr>
              <p:spPr>
                <a:xfrm>
                  <a:off x="3885840" y="704520"/>
                  <a:ext cx="32400" cy="28440"/>
                </a:xfrm>
                <a:custGeom>
                  <a:avLst/>
                  <a:gdLst/>
                  <a:ahLst/>
                  <a:rect l="l" t="t" r="r" b="b"/>
                  <a:pathLst>
                    <a:path w="4005" h="3421">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189" name="CustomShape 107"/>
                <p:cNvSpPr/>
                <p:nvPr/>
              </p:nvSpPr>
              <p:spPr>
                <a:xfrm>
                  <a:off x="3899520" y="714960"/>
                  <a:ext cx="8640" cy="7560"/>
                </a:xfrm>
                <a:custGeom>
                  <a:avLst/>
                  <a:gdLst/>
                  <a:ahLst/>
                  <a:rect l="l" t="t" r="r" b="b"/>
                  <a:pathLst>
                    <a:path w="1126" h="964">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grpSp>
          <p:nvGrpSpPr>
            <p:cNvPr id="190" name="Group 108"/>
            <p:cNvGrpSpPr/>
            <p:nvPr/>
          </p:nvGrpSpPr>
          <p:grpSpPr>
            <a:xfrm>
              <a:off x="3675960" y="549720"/>
              <a:ext cx="403200" cy="204480"/>
              <a:chOff x="3675960" y="549720"/>
              <a:chExt cx="403200" cy="204480"/>
            </a:xfrm>
          </p:grpSpPr>
          <p:grpSp>
            <p:nvGrpSpPr>
              <p:cNvPr id="191" name="Group 109"/>
              <p:cNvGrpSpPr/>
              <p:nvPr/>
            </p:nvGrpSpPr>
            <p:grpSpPr>
              <a:xfrm>
                <a:off x="3695760" y="566280"/>
                <a:ext cx="370080" cy="172440"/>
                <a:chOff x="3695760" y="566280"/>
                <a:chExt cx="370080" cy="172440"/>
              </a:xfrm>
            </p:grpSpPr>
            <p:sp>
              <p:nvSpPr>
                <p:cNvPr id="192" name="CustomShape 110"/>
                <p:cNvSpPr/>
                <p:nvPr/>
              </p:nvSpPr>
              <p:spPr>
                <a:xfrm>
                  <a:off x="3699720" y="566280"/>
                  <a:ext cx="366120" cy="17244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00">
                  <a:solidFill>
                    <a:srgbClr val="a5b7c5"/>
                  </a:solidFill>
                  <a:miter/>
                </a:ln>
              </p:spPr>
              <p:style>
                <a:lnRef idx="0"/>
                <a:fillRef idx="0"/>
                <a:effectRef idx="0"/>
                <a:fontRef idx="minor"/>
              </p:style>
            </p:sp>
            <p:sp>
              <p:nvSpPr>
                <p:cNvPr id="193" name="CustomShape 111"/>
                <p:cNvSpPr/>
                <p:nvPr/>
              </p:nvSpPr>
              <p:spPr>
                <a:xfrm>
                  <a:off x="3695760" y="663840"/>
                  <a:ext cx="76320" cy="74880"/>
                </a:xfrm>
                <a:custGeom>
                  <a:avLst/>
                  <a:gdLst/>
                  <a:ahLst/>
                  <a:rect l="l" t="t" r="r" b="b"/>
                  <a:pathLst>
                    <a:path w="9279" h="8916">
                      <a:moveTo>
                        <a:pt x="0" y="8916"/>
                      </a:moveTo>
                      <a:lnTo>
                        <a:pt x="9279" y="6883"/>
                      </a:lnTo>
                      <a:lnTo>
                        <a:pt x="7041" y="0"/>
                      </a:lnTo>
                    </a:path>
                  </a:pathLst>
                </a:custGeom>
                <a:noFill/>
                <a:ln w="1800">
                  <a:solidFill>
                    <a:srgbClr val="a5b7c5"/>
                  </a:solidFill>
                  <a:miter/>
                </a:ln>
              </p:spPr>
              <p:style>
                <a:lnRef idx="0"/>
                <a:fillRef idx="0"/>
                <a:effectRef idx="0"/>
                <a:fontRef idx="minor"/>
              </p:style>
            </p:sp>
            <p:sp>
              <p:nvSpPr>
                <p:cNvPr id="194" name="CustomShape 112"/>
                <p:cNvSpPr/>
                <p:nvPr/>
              </p:nvSpPr>
              <p:spPr>
                <a:xfrm>
                  <a:off x="3771720" y="696960"/>
                  <a:ext cx="83160" cy="20520"/>
                </a:xfrm>
                <a:custGeom>
                  <a:avLst/>
                  <a:gdLst/>
                  <a:ahLst/>
                  <a:rect l="l" t="t" r="r" b="b"/>
                  <a:pathLst>
                    <a:path w="10114" h="2493">
                      <a:moveTo>
                        <a:pt x="0" y="2493"/>
                      </a:moveTo>
                      <a:lnTo>
                        <a:pt x="10113" y="1"/>
                      </a:lnTo>
                    </a:path>
                  </a:pathLst>
                </a:custGeom>
                <a:noFill/>
                <a:ln w="1800">
                  <a:solidFill>
                    <a:srgbClr val="a5b7c5"/>
                  </a:solidFill>
                  <a:miter/>
                </a:ln>
              </p:spPr>
              <p:style>
                <a:lnRef idx="0"/>
                <a:fillRef idx="0"/>
                <a:effectRef idx="0"/>
                <a:fontRef idx="minor"/>
              </p:style>
            </p:sp>
            <p:sp>
              <p:nvSpPr>
                <p:cNvPr id="195" name="CustomShape 113"/>
                <p:cNvSpPr/>
                <p:nvPr/>
              </p:nvSpPr>
              <p:spPr>
                <a:xfrm>
                  <a:off x="3859560" y="651600"/>
                  <a:ext cx="113760" cy="44640"/>
                </a:xfrm>
                <a:custGeom>
                  <a:avLst/>
                  <a:gdLst/>
                  <a:ahLst/>
                  <a:rect l="l" t="t" r="r" b="b"/>
                  <a:pathLst>
                    <a:path w="13792" h="5360">
                      <a:moveTo>
                        <a:pt x="1" y="5360"/>
                      </a:moveTo>
                      <a:lnTo>
                        <a:pt x="13791" y="1"/>
                      </a:lnTo>
                    </a:path>
                  </a:pathLst>
                </a:custGeom>
                <a:noFill/>
                <a:ln w="1800">
                  <a:solidFill>
                    <a:srgbClr val="a5b7c5"/>
                  </a:solidFill>
                  <a:miter/>
                </a:ln>
              </p:spPr>
              <p:style>
                <a:lnRef idx="0"/>
                <a:fillRef idx="0"/>
                <a:effectRef idx="0"/>
                <a:fontRef idx="minor"/>
              </p:style>
            </p:sp>
            <p:sp>
              <p:nvSpPr>
                <p:cNvPr id="196" name="CustomShape 114"/>
                <p:cNvSpPr/>
                <p:nvPr/>
              </p:nvSpPr>
              <p:spPr>
                <a:xfrm>
                  <a:off x="3974040" y="566280"/>
                  <a:ext cx="17640" cy="88560"/>
                </a:xfrm>
                <a:custGeom>
                  <a:avLst/>
                  <a:gdLst/>
                  <a:ahLst/>
                  <a:rect l="l" t="t" r="r" b="b"/>
                  <a:pathLst>
                    <a:path w="2190" h="10549">
                      <a:moveTo>
                        <a:pt x="0" y="10549"/>
                      </a:moveTo>
                      <a:lnTo>
                        <a:pt x="2190" y="0"/>
                      </a:lnTo>
                    </a:path>
                  </a:pathLst>
                </a:custGeom>
                <a:noFill/>
                <a:ln w="1800">
                  <a:solidFill>
                    <a:srgbClr val="a5b7c5"/>
                  </a:solidFill>
                  <a:miter/>
                </a:ln>
              </p:spPr>
              <p:style>
                <a:lnRef idx="0"/>
                <a:fillRef idx="0"/>
                <a:effectRef idx="0"/>
                <a:fontRef idx="minor"/>
              </p:style>
            </p:sp>
            <p:sp>
              <p:nvSpPr>
                <p:cNvPr id="197" name="CustomShape 115"/>
                <p:cNvSpPr/>
                <p:nvPr/>
              </p:nvSpPr>
              <p:spPr>
                <a:xfrm>
                  <a:off x="3992040" y="566280"/>
                  <a:ext cx="26640" cy="67680"/>
                </a:xfrm>
                <a:custGeom>
                  <a:avLst/>
                  <a:gdLst/>
                  <a:ahLst/>
                  <a:rect l="l" t="t" r="r" b="b"/>
                  <a:pathLst>
                    <a:path w="3280" h="8081">
                      <a:moveTo>
                        <a:pt x="1" y="0"/>
                      </a:moveTo>
                      <a:lnTo>
                        <a:pt x="3279" y="8081"/>
                      </a:lnTo>
                    </a:path>
                  </a:pathLst>
                </a:custGeom>
                <a:noFill/>
                <a:ln w="1800">
                  <a:solidFill>
                    <a:srgbClr val="a5b7c5"/>
                  </a:solidFill>
                  <a:miter/>
                </a:ln>
              </p:spPr>
              <p:style>
                <a:lnRef idx="0"/>
                <a:fillRef idx="0"/>
                <a:effectRef idx="0"/>
                <a:fontRef idx="minor"/>
              </p:style>
            </p:sp>
          </p:grpSp>
          <p:grpSp>
            <p:nvGrpSpPr>
              <p:cNvPr id="198" name="Group 116"/>
              <p:cNvGrpSpPr/>
              <p:nvPr/>
            </p:nvGrpSpPr>
            <p:grpSpPr>
              <a:xfrm>
                <a:off x="3965040" y="549720"/>
                <a:ext cx="39240" cy="34200"/>
                <a:chOff x="3965040" y="549720"/>
                <a:chExt cx="39240" cy="34200"/>
              </a:xfrm>
            </p:grpSpPr>
            <p:sp>
              <p:nvSpPr>
                <p:cNvPr id="199" name="CustomShape 117"/>
                <p:cNvSpPr/>
                <p:nvPr/>
              </p:nvSpPr>
              <p:spPr>
                <a:xfrm>
                  <a:off x="3965040" y="549720"/>
                  <a:ext cx="39240" cy="3420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w="0">
                  <a:noFill/>
                </a:ln>
              </p:spPr>
              <p:style>
                <a:lnRef idx="0"/>
                <a:fillRef idx="0"/>
                <a:effectRef idx="0"/>
                <a:fontRef idx="minor"/>
              </p:style>
            </p:sp>
            <p:sp>
              <p:nvSpPr>
                <p:cNvPr id="200" name="CustomShape 118"/>
                <p:cNvSpPr/>
                <p:nvPr/>
              </p:nvSpPr>
              <p:spPr>
                <a:xfrm>
                  <a:off x="3980880" y="560160"/>
                  <a:ext cx="12960" cy="1332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201" name="Group 119"/>
              <p:cNvGrpSpPr/>
              <p:nvPr/>
            </p:nvGrpSpPr>
            <p:grpSpPr>
              <a:xfrm>
                <a:off x="3860640" y="589320"/>
                <a:ext cx="39240" cy="34200"/>
                <a:chOff x="3860640" y="589320"/>
                <a:chExt cx="39240" cy="34200"/>
              </a:xfrm>
            </p:grpSpPr>
            <p:sp>
              <p:nvSpPr>
                <p:cNvPr id="202" name="CustomShape 120"/>
                <p:cNvSpPr/>
                <p:nvPr/>
              </p:nvSpPr>
              <p:spPr>
                <a:xfrm>
                  <a:off x="3860640" y="589320"/>
                  <a:ext cx="39240" cy="3420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w="0">
                  <a:noFill/>
                </a:ln>
              </p:spPr>
              <p:style>
                <a:lnRef idx="0"/>
                <a:fillRef idx="0"/>
                <a:effectRef idx="0"/>
                <a:fontRef idx="minor"/>
              </p:style>
            </p:sp>
            <p:sp>
              <p:nvSpPr>
                <p:cNvPr id="203" name="CustomShape 121"/>
                <p:cNvSpPr/>
                <p:nvPr/>
              </p:nvSpPr>
              <p:spPr>
                <a:xfrm>
                  <a:off x="3876480" y="599760"/>
                  <a:ext cx="12960" cy="1332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w="0">
                  <a:noFill/>
                </a:ln>
              </p:spPr>
              <p:style>
                <a:lnRef idx="0"/>
                <a:fillRef idx="0"/>
                <a:effectRef idx="0"/>
                <a:fontRef idx="minor"/>
              </p:style>
            </p:sp>
          </p:grpSp>
          <p:grpSp>
            <p:nvGrpSpPr>
              <p:cNvPr id="204" name="Group 122"/>
              <p:cNvGrpSpPr/>
              <p:nvPr/>
            </p:nvGrpSpPr>
            <p:grpSpPr>
              <a:xfrm>
                <a:off x="3831840" y="680400"/>
                <a:ext cx="39240" cy="34200"/>
                <a:chOff x="3831840" y="680400"/>
                <a:chExt cx="39240" cy="34200"/>
              </a:xfrm>
            </p:grpSpPr>
            <p:sp>
              <p:nvSpPr>
                <p:cNvPr id="205" name="CustomShape 123"/>
                <p:cNvSpPr/>
                <p:nvPr/>
              </p:nvSpPr>
              <p:spPr>
                <a:xfrm>
                  <a:off x="3831840" y="680400"/>
                  <a:ext cx="39240" cy="3420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206" name="CustomShape 124"/>
                <p:cNvSpPr/>
                <p:nvPr/>
              </p:nvSpPr>
              <p:spPr>
                <a:xfrm>
                  <a:off x="3847680" y="690840"/>
                  <a:ext cx="12960" cy="1332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207" name="Group 125"/>
              <p:cNvGrpSpPr/>
              <p:nvPr/>
            </p:nvGrpSpPr>
            <p:grpSpPr>
              <a:xfrm>
                <a:off x="3730680" y="647280"/>
                <a:ext cx="39240" cy="34200"/>
                <a:chOff x="3730680" y="647280"/>
                <a:chExt cx="39240" cy="34200"/>
              </a:xfrm>
            </p:grpSpPr>
            <p:sp>
              <p:nvSpPr>
                <p:cNvPr id="208" name="CustomShape 126"/>
                <p:cNvSpPr/>
                <p:nvPr/>
              </p:nvSpPr>
              <p:spPr>
                <a:xfrm>
                  <a:off x="3730680" y="647280"/>
                  <a:ext cx="39240" cy="3420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209" name="CustomShape 127"/>
                <p:cNvSpPr/>
                <p:nvPr/>
              </p:nvSpPr>
              <p:spPr>
                <a:xfrm>
                  <a:off x="3746520" y="657720"/>
                  <a:ext cx="12960" cy="1332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w="0">
                  <a:noFill/>
                </a:ln>
              </p:spPr>
              <p:style>
                <a:lnRef idx="0"/>
                <a:fillRef idx="0"/>
                <a:effectRef idx="0"/>
                <a:fontRef idx="minor"/>
              </p:style>
            </p:sp>
          </p:grpSp>
          <p:grpSp>
            <p:nvGrpSpPr>
              <p:cNvPr id="210" name="Group 128"/>
              <p:cNvGrpSpPr/>
              <p:nvPr/>
            </p:nvGrpSpPr>
            <p:grpSpPr>
              <a:xfrm>
                <a:off x="3749040" y="705600"/>
                <a:ext cx="39240" cy="34200"/>
                <a:chOff x="3749040" y="705600"/>
                <a:chExt cx="39240" cy="34200"/>
              </a:xfrm>
            </p:grpSpPr>
            <p:sp>
              <p:nvSpPr>
                <p:cNvPr id="211" name="CustomShape 129"/>
                <p:cNvSpPr/>
                <p:nvPr/>
              </p:nvSpPr>
              <p:spPr>
                <a:xfrm>
                  <a:off x="3749040" y="705600"/>
                  <a:ext cx="39240" cy="3420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212" name="CustomShape 130"/>
                <p:cNvSpPr/>
                <p:nvPr/>
              </p:nvSpPr>
              <p:spPr>
                <a:xfrm>
                  <a:off x="3765240" y="716040"/>
                  <a:ext cx="12960" cy="1332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213" name="Group 131"/>
              <p:cNvGrpSpPr/>
              <p:nvPr/>
            </p:nvGrpSpPr>
            <p:grpSpPr>
              <a:xfrm>
                <a:off x="3999600" y="625320"/>
                <a:ext cx="32400" cy="28440"/>
                <a:chOff x="3999600" y="625320"/>
                <a:chExt cx="32400" cy="28440"/>
              </a:xfrm>
            </p:grpSpPr>
            <p:sp>
              <p:nvSpPr>
                <p:cNvPr id="214" name="CustomShape 132"/>
                <p:cNvSpPr/>
                <p:nvPr/>
              </p:nvSpPr>
              <p:spPr>
                <a:xfrm>
                  <a:off x="3999600" y="625320"/>
                  <a:ext cx="32400" cy="2844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w="0">
                  <a:noFill/>
                </a:ln>
              </p:spPr>
              <p:style>
                <a:lnRef idx="0"/>
                <a:fillRef idx="0"/>
                <a:effectRef idx="0"/>
                <a:fontRef idx="minor"/>
              </p:style>
            </p:sp>
            <p:sp>
              <p:nvSpPr>
                <p:cNvPr id="215" name="CustomShape 133"/>
                <p:cNvSpPr/>
                <p:nvPr/>
              </p:nvSpPr>
              <p:spPr>
                <a:xfrm>
                  <a:off x="4014360" y="635760"/>
                  <a:ext cx="7200" cy="756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216" name="Group 134"/>
              <p:cNvGrpSpPr/>
              <p:nvPr/>
            </p:nvGrpSpPr>
            <p:grpSpPr>
              <a:xfrm>
                <a:off x="3953880" y="642240"/>
                <a:ext cx="32400" cy="28440"/>
                <a:chOff x="3953880" y="642240"/>
                <a:chExt cx="32400" cy="28440"/>
              </a:xfrm>
            </p:grpSpPr>
            <p:sp>
              <p:nvSpPr>
                <p:cNvPr id="217" name="CustomShape 135"/>
                <p:cNvSpPr/>
                <p:nvPr/>
              </p:nvSpPr>
              <p:spPr>
                <a:xfrm>
                  <a:off x="3953880" y="642240"/>
                  <a:ext cx="32400" cy="2844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w="0">
                  <a:noFill/>
                </a:ln>
              </p:spPr>
              <p:style>
                <a:lnRef idx="0"/>
                <a:fillRef idx="0"/>
                <a:effectRef idx="0"/>
                <a:fontRef idx="minor"/>
              </p:style>
            </p:sp>
            <p:sp>
              <p:nvSpPr>
                <p:cNvPr id="218" name="CustomShape 136"/>
                <p:cNvSpPr/>
                <p:nvPr/>
              </p:nvSpPr>
              <p:spPr>
                <a:xfrm>
                  <a:off x="3969000" y="652680"/>
                  <a:ext cx="7200" cy="756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w="0">
                  <a:noFill/>
                </a:ln>
              </p:spPr>
              <p:style>
                <a:lnRef idx="0"/>
                <a:fillRef idx="0"/>
                <a:effectRef idx="0"/>
                <a:fontRef idx="minor"/>
              </p:style>
            </p:sp>
          </p:grpSp>
          <p:grpSp>
            <p:nvGrpSpPr>
              <p:cNvPr id="219" name="Group 137"/>
              <p:cNvGrpSpPr/>
              <p:nvPr/>
            </p:nvGrpSpPr>
            <p:grpSpPr>
              <a:xfrm>
                <a:off x="4046760" y="556920"/>
                <a:ext cx="32400" cy="28440"/>
                <a:chOff x="4046760" y="556920"/>
                <a:chExt cx="32400" cy="28440"/>
              </a:xfrm>
            </p:grpSpPr>
            <p:sp>
              <p:nvSpPr>
                <p:cNvPr id="220" name="CustomShape 138"/>
                <p:cNvSpPr/>
                <p:nvPr/>
              </p:nvSpPr>
              <p:spPr>
                <a:xfrm>
                  <a:off x="4046760" y="556920"/>
                  <a:ext cx="32400" cy="2844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221" name="CustomShape 139"/>
                <p:cNvSpPr/>
                <p:nvPr/>
              </p:nvSpPr>
              <p:spPr>
                <a:xfrm>
                  <a:off x="4061520" y="567360"/>
                  <a:ext cx="7200" cy="756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w="0">
                  <a:noFill/>
                </a:ln>
              </p:spPr>
              <p:style>
                <a:lnRef idx="0"/>
                <a:fillRef idx="0"/>
                <a:effectRef idx="0"/>
                <a:fontRef idx="minor"/>
              </p:style>
            </p:sp>
          </p:grpSp>
          <p:grpSp>
            <p:nvGrpSpPr>
              <p:cNvPr id="222" name="Group 140"/>
              <p:cNvGrpSpPr/>
              <p:nvPr/>
            </p:nvGrpSpPr>
            <p:grpSpPr>
              <a:xfrm>
                <a:off x="3675960" y="725760"/>
                <a:ext cx="32400" cy="28440"/>
                <a:chOff x="3675960" y="725760"/>
                <a:chExt cx="32400" cy="28440"/>
              </a:xfrm>
            </p:grpSpPr>
            <p:sp>
              <p:nvSpPr>
                <p:cNvPr id="223" name="CustomShape 141"/>
                <p:cNvSpPr/>
                <p:nvPr/>
              </p:nvSpPr>
              <p:spPr>
                <a:xfrm>
                  <a:off x="3675960" y="725760"/>
                  <a:ext cx="32400" cy="2844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224" name="CustomShape 142"/>
                <p:cNvSpPr/>
                <p:nvPr/>
              </p:nvSpPr>
              <p:spPr>
                <a:xfrm>
                  <a:off x="3690720" y="736200"/>
                  <a:ext cx="7200" cy="756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grpSp>
        <p:grpSp>
          <p:nvGrpSpPr>
            <p:cNvPr id="225" name="Group 143"/>
            <p:cNvGrpSpPr/>
            <p:nvPr/>
          </p:nvGrpSpPr>
          <p:grpSpPr>
            <a:xfrm>
              <a:off x="4100040" y="548640"/>
              <a:ext cx="320760" cy="367560"/>
              <a:chOff x="4100040" y="548640"/>
              <a:chExt cx="320760" cy="367560"/>
            </a:xfrm>
          </p:grpSpPr>
          <p:grpSp>
            <p:nvGrpSpPr>
              <p:cNvPr id="226" name="Group 144"/>
              <p:cNvGrpSpPr/>
              <p:nvPr/>
            </p:nvGrpSpPr>
            <p:grpSpPr>
              <a:xfrm>
                <a:off x="4123800" y="562320"/>
                <a:ext cx="283680" cy="335520"/>
                <a:chOff x="4123800" y="562320"/>
                <a:chExt cx="283680" cy="335520"/>
              </a:xfrm>
            </p:grpSpPr>
            <p:sp>
              <p:nvSpPr>
                <p:cNvPr id="227" name="CustomShape 145"/>
                <p:cNvSpPr/>
                <p:nvPr/>
              </p:nvSpPr>
              <p:spPr>
                <a:xfrm>
                  <a:off x="4123800" y="562320"/>
                  <a:ext cx="283680" cy="33552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00">
                  <a:solidFill>
                    <a:srgbClr val="a5b7c5"/>
                  </a:solidFill>
                  <a:miter/>
                </a:ln>
              </p:spPr>
              <p:style>
                <a:lnRef idx="0"/>
                <a:fillRef idx="0"/>
                <a:effectRef idx="0"/>
                <a:fontRef idx="minor"/>
              </p:style>
            </p:sp>
            <p:sp>
              <p:nvSpPr>
                <p:cNvPr id="228" name="CustomShape 146"/>
                <p:cNvSpPr/>
                <p:nvPr/>
              </p:nvSpPr>
              <p:spPr>
                <a:xfrm>
                  <a:off x="4137480" y="585000"/>
                  <a:ext cx="65160" cy="74160"/>
                </a:xfrm>
                <a:custGeom>
                  <a:avLst/>
                  <a:gdLst/>
                  <a:ahLst/>
                  <a:rect l="l" t="t" r="r" b="b"/>
                  <a:pathLst>
                    <a:path w="7949" h="8856">
                      <a:moveTo>
                        <a:pt x="1" y="1"/>
                      </a:moveTo>
                      <a:lnTo>
                        <a:pt x="7948" y="8856"/>
                      </a:lnTo>
                    </a:path>
                  </a:pathLst>
                </a:custGeom>
                <a:noFill/>
                <a:ln w="1800">
                  <a:solidFill>
                    <a:srgbClr val="a5b7c5"/>
                  </a:solidFill>
                  <a:miter/>
                </a:ln>
              </p:spPr>
              <p:style>
                <a:lnRef idx="0"/>
                <a:fillRef idx="0"/>
                <a:effectRef idx="0"/>
                <a:fontRef idx="minor"/>
              </p:style>
            </p:sp>
            <p:sp>
              <p:nvSpPr>
                <p:cNvPr id="229" name="CustomShape 147"/>
                <p:cNvSpPr/>
                <p:nvPr/>
              </p:nvSpPr>
              <p:spPr>
                <a:xfrm>
                  <a:off x="4203360" y="659880"/>
                  <a:ext cx="26640" cy="105480"/>
                </a:xfrm>
                <a:custGeom>
                  <a:avLst/>
                  <a:gdLst/>
                  <a:ahLst/>
                  <a:rect l="l" t="t" r="r" b="b"/>
                  <a:pathLst>
                    <a:path w="3315" h="12545">
                      <a:moveTo>
                        <a:pt x="0" y="1"/>
                      </a:moveTo>
                      <a:lnTo>
                        <a:pt x="3315" y="12545"/>
                      </a:lnTo>
                    </a:path>
                  </a:pathLst>
                </a:custGeom>
                <a:noFill/>
                <a:ln w="1800">
                  <a:solidFill>
                    <a:srgbClr val="a5b7c5"/>
                  </a:solidFill>
                  <a:miter/>
                </a:ln>
              </p:spPr>
              <p:style>
                <a:lnRef idx="0"/>
                <a:fillRef idx="0"/>
                <a:effectRef idx="0"/>
                <a:fontRef idx="minor"/>
              </p:style>
            </p:sp>
            <p:sp>
              <p:nvSpPr>
                <p:cNvPr id="230" name="CustomShape 148"/>
                <p:cNvSpPr/>
                <p:nvPr/>
              </p:nvSpPr>
              <p:spPr>
                <a:xfrm>
                  <a:off x="4235040" y="562320"/>
                  <a:ext cx="62640" cy="118440"/>
                </a:xfrm>
                <a:custGeom>
                  <a:avLst/>
                  <a:gdLst/>
                  <a:ahLst/>
                  <a:rect l="l" t="t" r="r" b="b"/>
                  <a:pathLst>
                    <a:path w="7634" h="14057">
                      <a:moveTo>
                        <a:pt x="7634" y="14057"/>
                      </a:moveTo>
                      <a:lnTo>
                        <a:pt x="1" y="1"/>
                      </a:lnTo>
                    </a:path>
                  </a:pathLst>
                </a:custGeom>
                <a:noFill/>
                <a:ln w="1800">
                  <a:solidFill>
                    <a:srgbClr val="a5b7c5"/>
                  </a:solidFill>
                  <a:miter/>
                </a:ln>
              </p:spPr>
              <p:style>
                <a:lnRef idx="0"/>
                <a:fillRef idx="0"/>
                <a:effectRef idx="0"/>
                <a:fontRef idx="minor"/>
              </p:style>
            </p:sp>
            <p:sp>
              <p:nvSpPr>
                <p:cNvPr id="231" name="CustomShape 149"/>
                <p:cNvSpPr/>
                <p:nvPr/>
              </p:nvSpPr>
              <p:spPr>
                <a:xfrm>
                  <a:off x="4207680" y="659880"/>
                  <a:ext cx="86040" cy="20880"/>
                </a:xfrm>
                <a:custGeom>
                  <a:avLst/>
                  <a:gdLst/>
                  <a:ahLst/>
                  <a:rect l="l" t="t" r="r" b="b"/>
                  <a:pathLst>
                    <a:path w="10464" h="2553">
                      <a:moveTo>
                        <a:pt x="0" y="1"/>
                      </a:moveTo>
                      <a:lnTo>
                        <a:pt x="10464" y="2553"/>
                      </a:lnTo>
                    </a:path>
                  </a:pathLst>
                </a:custGeom>
                <a:noFill/>
                <a:ln w="1800">
                  <a:solidFill>
                    <a:srgbClr val="a5b7c5"/>
                  </a:solidFill>
                  <a:miter/>
                </a:ln>
              </p:spPr>
              <p:style>
                <a:lnRef idx="0"/>
                <a:fillRef idx="0"/>
                <a:effectRef idx="0"/>
                <a:fontRef idx="minor"/>
              </p:style>
            </p:sp>
            <p:sp>
              <p:nvSpPr>
                <p:cNvPr id="232" name="CustomShape 150"/>
                <p:cNvSpPr/>
                <p:nvPr/>
              </p:nvSpPr>
              <p:spPr>
                <a:xfrm>
                  <a:off x="4203360" y="562320"/>
                  <a:ext cx="30960" cy="96840"/>
                </a:xfrm>
                <a:custGeom>
                  <a:avLst/>
                  <a:gdLst/>
                  <a:ahLst/>
                  <a:rect l="l" t="t" r="r" b="b"/>
                  <a:pathLst>
                    <a:path w="3799" h="11505">
                      <a:moveTo>
                        <a:pt x="0" y="11505"/>
                      </a:moveTo>
                      <a:lnTo>
                        <a:pt x="3799" y="1"/>
                      </a:lnTo>
                    </a:path>
                  </a:pathLst>
                </a:custGeom>
                <a:noFill/>
                <a:ln w="1800">
                  <a:solidFill>
                    <a:srgbClr val="a5b7c5"/>
                  </a:solidFill>
                  <a:miter/>
                </a:ln>
              </p:spPr>
              <p:style>
                <a:lnRef idx="0"/>
                <a:fillRef idx="0"/>
                <a:effectRef idx="0"/>
                <a:fontRef idx="minor"/>
              </p:style>
            </p:sp>
            <p:sp>
              <p:nvSpPr>
                <p:cNvPr id="233" name="CustomShape 151"/>
                <p:cNvSpPr/>
                <p:nvPr/>
              </p:nvSpPr>
              <p:spPr>
                <a:xfrm>
                  <a:off x="4123800" y="659880"/>
                  <a:ext cx="79200" cy="43560"/>
                </a:xfrm>
                <a:custGeom>
                  <a:avLst/>
                  <a:gdLst/>
                  <a:ahLst/>
                  <a:rect l="l" t="t" r="r" b="b"/>
                  <a:pathLst>
                    <a:path w="9606" h="5227">
                      <a:moveTo>
                        <a:pt x="1" y="5226"/>
                      </a:moveTo>
                      <a:lnTo>
                        <a:pt x="9605" y="1"/>
                      </a:lnTo>
                    </a:path>
                  </a:pathLst>
                </a:custGeom>
                <a:noFill/>
                <a:ln w="1800">
                  <a:solidFill>
                    <a:srgbClr val="a5b7c5"/>
                  </a:solidFill>
                  <a:miter/>
                </a:ln>
              </p:spPr>
              <p:style>
                <a:lnRef idx="0"/>
                <a:fillRef idx="0"/>
                <a:effectRef idx="0"/>
                <a:fontRef idx="minor"/>
              </p:style>
            </p:sp>
            <p:sp>
              <p:nvSpPr>
                <p:cNvPr id="234" name="CustomShape 152"/>
                <p:cNvSpPr/>
                <p:nvPr/>
              </p:nvSpPr>
              <p:spPr>
                <a:xfrm>
                  <a:off x="4183200" y="766080"/>
                  <a:ext cx="47160" cy="28440"/>
                </a:xfrm>
                <a:custGeom>
                  <a:avLst/>
                  <a:gdLst/>
                  <a:ahLst/>
                  <a:rect l="l" t="t" r="r" b="b"/>
                  <a:pathLst>
                    <a:path w="5771" h="3437">
                      <a:moveTo>
                        <a:pt x="1" y="3436"/>
                      </a:moveTo>
                      <a:lnTo>
                        <a:pt x="5771" y="1"/>
                      </a:lnTo>
                    </a:path>
                  </a:pathLst>
                </a:custGeom>
                <a:noFill/>
                <a:ln w="1800">
                  <a:solidFill>
                    <a:srgbClr val="a5b7c5"/>
                  </a:solidFill>
                  <a:miter/>
                </a:ln>
              </p:spPr>
              <p:style>
                <a:lnRef idx="0"/>
                <a:fillRef idx="0"/>
                <a:effectRef idx="0"/>
                <a:fontRef idx="minor"/>
              </p:style>
            </p:sp>
            <p:sp>
              <p:nvSpPr>
                <p:cNvPr id="235" name="CustomShape 153"/>
                <p:cNvSpPr/>
                <p:nvPr/>
              </p:nvSpPr>
              <p:spPr>
                <a:xfrm>
                  <a:off x="4231080" y="766080"/>
                  <a:ext cx="40320" cy="81360"/>
                </a:xfrm>
                <a:custGeom>
                  <a:avLst/>
                  <a:gdLst/>
                  <a:ahLst/>
                  <a:rect l="l" t="t" r="r" b="b"/>
                  <a:pathLst>
                    <a:path w="4937" h="9667">
                      <a:moveTo>
                        <a:pt x="1" y="1"/>
                      </a:moveTo>
                      <a:lnTo>
                        <a:pt x="4936" y="9666"/>
                      </a:lnTo>
                    </a:path>
                  </a:pathLst>
                </a:custGeom>
                <a:noFill/>
                <a:ln w="1800">
                  <a:solidFill>
                    <a:srgbClr val="a5b7c5"/>
                  </a:solidFill>
                  <a:miter/>
                </a:ln>
              </p:spPr>
              <p:style>
                <a:lnRef idx="0"/>
                <a:fillRef idx="0"/>
                <a:effectRef idx="0"/>
                <a:fontRef idx="minor"/>
              </p:style>
            </p:sp>
            <p:sp>
              <p:nvSpPr>
                <p:cNvPr id="236" name="CustomShape 154"/>
                <p:cNvSpPr/>
                <p:nvPr/>
              </p:nvSpPr>
              <p:spPr>
                <a:xfrm>
                  <a:off x="4194000" y="766080"/>
                  <a:ext cx="36360" cy="130680"/>
                </a:xfrm>
                <a:custGeom>
                  <a:avLst/>
                  <a:gdLst/>
                  <a:ahLst/>
                  <a:rect l="l" t="t" r="r" b="b"/>
                  <a:pathLst>
                    <a:path w="4464" h="15509">
                      <a:moveTo>
                        <a:pt x="0" y="15509"/>
                      </a:moveTo>
                      <a:lnTo>
                        <a:pt x="4464" y="1"/>
                      </a:lnTo>
                    </a:path>
                  </a:pathLst>
                </a:custGeom>
                <a:noFill/>
                <a:ln w="1800">
                  <a:solidFill>
                    <a:srgbClr val="a5b7c5"/>
                  </a:solidFill>
                  <a:miter/>
                </a:ln>
              </p:spPr>
              <p:style>
                <a:lnRef idx="0"/>
                <a:fillRef idx="0"/>
                <a:effectRef idx="0"/>
                <a:fontRef idx="minor"/>
              </p:style>
            </p:sp>
            <p:sp>
              <p:nvSpPr>
                <p:cNvPr id="237" name="CustomShape 155"/>
                <p:cNvSpPr/>
                <p:nvPr/>
              </p:nvSpPr>
              <p:spPr>
                <a:xfrm>
                  <a:off x="4123800" y="704160"/>
                  <a:ext cx="106560" cy="61200"/>
                </a:xfrm>
                <a:custGeom>
                  <a:avLst/>
                  <a:gdLst/>
                  <a:ahLst/>
                  <a:rect l="l" t="t" r="r" b="b"/>
                  <a:pathLst>
                    <a:path w="12920" h="7319">
                      <a:moveTo>
                        <a:pt x="1" y="0"/>
                      </a:moveTo>
                      <a:lnTo>
                        <a:pt x="12920" y="7319"/>
                      </a:lnTo>
                    </a:path>
                  </a:pathLst>
                </a:custGeom>
                <a:noFill/>
                <a:ln w="1800">
                  <a:solidFill>
                    <a:srgbClr val="a5b7c5"/>
                  </a:solidFill>
                  <a:miter/>
                </a:ln>
              </p:spPr>
              <p:style>
                <a:lnRef idx="0"/>
                <a:fillRef idx="0"/>
                <a:effectRef idx="0"/>
                <a:fontRef idx="minor"/>
              </p:style>
            </p:sp>
            <p:sp>
              <p:nvSpPr>
                <p:cNvPr id="238" name="CustomShape 156"/>
                <p:cNvSpPr/>
                <p:nvPr/>
              </p:nvSpPr>
              <p:spPr>
                <a:xfrm>
                  <a:off x="4231080" y="678600"/>
                  <a:ext cx="69480" cy="85320"/>
                </a:xfrm>
                <a:custGeom>
                  <a:avLst/>
                  <a:gdLst/>
                  <a:ahLst/>
                  <a:rect l="l" t="t" r="r" b="b"/>
                  <a:pathLst>
                    <a:path w="8445" h="10138">
                      <a:moveTo>
                        <a:pt x="8444" y="0"/>
                      </a:moveTo>
                      <a:lnTo>
                        <a:pt x="1" y="10137"/>
                      </a:lnTo>
                    </a:path>
                  </a:pathLst>
                </a:custGeom>
                <a:noFill/>
                <a:ln w="1800">
                  <a:solidFill>
                    <a:srgbClr val="a5b7c5"/>
                  </a:solidFill>
                  <a:miter/>
                </a:ln>
              </p:spPr>
              <p:style>
                <a:lnRef idx="0"/>
                <a:fillRef idx="0"/>
                <a:effectRef idx="0"/>
                <a:fontRef idx="minor"/>
              </p:style>
            </p:sp>
            <p:sp>
              <p:nvSpPr>
                <p:cNvPr id="239" name="CustomShape 157"/>
                <p:cNvSpPr/>
                <p:nvPr/>
              </p:nvSpPr>
              <p:spPr>
                <a:xfrm>
                  <a:off x="4298400" y="682200"/>
                  <a:ext cx="43560" cy="132120"/>
                </a:xfrm>
                <a:custGeom>
                  <a:avLst/>
                  <a:gdLst/>
                  <a:ahLst/>
                  <a:rect l="l" t="t" r="r" b="b"/>
                  <a:pathLst>
                    <a:path w="5324" h="15690">
                      <a:moveTo>
                        <a:pt x="1" y="0"/>
                      </a:moveTo>
                      <a:lnTo>
                        <a:pt x="5323" y="15690"/>
                      </a:lnTo>
                    </a:path>
                  </a:pathLst>
                </a:custGeom>
                <a:noFill/>
                <a:ln w="1800">
                  <a:solidFill>
                    <a:srgbClr val="a5b7c5"/>
                  </a:solidFill>
                  <a:miter/>
                </a:ln>
              </p:spPr>
              <p:style>
                <a:lnRef idx="0"/>
                <a:fillRef idx="0"/>
                <a:effectRef idx="0"/>
                <a:fontRef idx="minor"/>
              </p:style>
            </p:sp>
            <p:sp>
              <p:nvSpPr>
                <p:cNvPr id="240" name="CustomShape 158"/>
                <p:cNvSpPr/>
                <p:nvPr/>
              </p:nvSpPr>
              <p:spPr>
                <a:xfrm>
                  <a:off x="4231080" y="766080"/>
                  <a:ext cx="110880" cy="48240"/>
                </a:xfrm>
                <a:custGeom>
                  <a:avLst/>
                  <a:gdLst/>
                  <a:ahLst/>
                  <a:rect l="l" t="t" r="r" b="b"/>
                  <a:pathLst>
                    <a:path w="13441" h="5759">
                      <a:moveTo>
                        <a:pt x="1" y="1"/>
                      </a:moveTo>
                      <a:lnTo>
                        <a:pt x="13440" y="5759"/>
                      </a:lnTo>
                    </a:path>
                  </a:pathLst>
                </a:custGeom>
                <a:noFill/>
                <a:ln w="1800">
                  <a:solidFill>
                    <a:srgbClr val="a5b7c5"/>
                  </a:solidFill>
                  <a:miter/>
                </a:ln>
              </p:spPr>
              <p:style>
                <a:lnRef idx="0"/>
                <a:fillRef idx="0"/>
                <a:effectRef idx="0"/>
                <a:fontRef idx="minor"/>
              </p:style>
            </p:sp>
            <p:sp>
              <p:nvSpPr>
                <p:cNvPr id="241" name="CustomShape 159"/>
                <p:cNvSpPr/>
                <p:nvPr/>
              </p:nvSpPr>
              <p:spPr>
                <a:xfrm>
                  <a:off x="4342680" y="718200"/>
                  <a:ext cx="48240" cy="96120"/>
                </a:xfrm>
                <a:custGeom>
                  <a:avLst/>
                  <a:gdLst/>
                  <a:ahLst/>
                  <a:rect l="l" t="t" r="r" b="b"/>
                  <a:pathLst>
                    <a:path w="5904" h="11420">
                      <a:moveTo>
                        <a:pt x="0" y="11420"/>
                      </a:moveTo>
                      <a:lnTo>
                        <a:pt x="5904" y="1"/>
                      </a:lnTo>
                    </a:path>
                  </a:pathLst>
                </a:custGeom>
                <a:noFill/>
                <a:ln w="1800">
                  <a:solidFill>
                    <a:srgbClr val="a5b7c5"/>
                  </a:solidFill>
                  <a:miter/>
                </a:ln>
              </p:spPr>
              <p:style>
                <a:lnRef idx="0"/>
                <a:fillRef idx="0"/>
                <a:effectRef idx="0"/>
                <a:fontRef idx="minor"/>
              </p:style>
            </p:sp>
            <p:sp>
              <p:nvSpPr>
                <p:cNvPr id="242" name="CustomShape 160"/>
                <p:cNvSpPr/>
                <p:nvPr/>
              </p:nvSpPr>
              <p:spPr>
                <a:xfrm>
                  <a:off x="4298760" y="590040"/>
                  <a:ext cx="60840" cy="90720"/>
                </a:xfrm>
                <a:custGeom>
                  <a:avLst/>
                  <a:gdLst/>
                  <a:ahLst/>
                  <a:rect l="l" t="t" r="r" b="b"/>
                  <a:pathLst>
                    <a:path w="7428" h="10803">
                      <a:moveTo>
                        <a:pt x="0" y="10803"/>
                      </a:moveTo>
                      <a:lnTo>
                        <a:pt x="7428" y="1"/>
                      </a:lnTo>
                    </a:path>
                  </a:pathLst>
                </a:custGeom>
                <a:noFill/>
                <a:ln w="1800">
                  <a:solidFill>
                    <a:srgbClr val="a5b7c5"/>
                  </a:solidFill>
                  <a:miter/>
                </a:ln>
              </p:spPr>
              <p:style>
                <a:lnRef idx="0"/>
                <a:fillRef idx="0"/>
                <a:effectRef idx="0"/>
                <a:fontRef idx="minor"/>
              </p:style>
            </p:sp>
            <p:sp>
              <p:nvSpPr>
                <p:cNvPr id="243" name="CustomShape 161"/>
                <p:cNvSpPr/>
                <p:nvPr/>
              </p:nvSpPr>
              <p:spPr>
                <a:xfrm>
                  <a:off x="4298760" y="681480"/>
                  <a:ext cx="90720" cy="38880"/>
                </a:xfrm>
                <a:custGeom>
                  <a:avLst/>
                  <a:gdLst/>
                  <a:ahLst/>
                  <a:rect l="l" t="t" r="r" b="b"/>
                  <a:pathLst>
                    <a:path w="11009" h="4671">
                      <a:moveTo>
                        <a:pt x="0" y="1"/>
                      </a:moveTo>
                      <a:lnTo>
                        <a:pt x="11008" y="4670"/>
                      </a:lnTo>
                    </a:path>
                  </a:pathLst>
                </a:custGeom>
                <a:noFill/>
                <a:ln w="1800">
                  <a:solidFill>
                    <a:srgbClr val="a5b7c5"/>
                  </a:solidFill>
                  <a:miter/>
                </a:ln>
              </p:spPr>
              <p:style>
                <a:lnRef idx="0"/>
                <a:fillRef idx="0"/>
                <a:effectRef idx="0"/>
                <a:fontRef idx="minor"/>
              </p:style>
            </p:sp>
          </p:grpSp>
          <p:grpSp>
            <p:nvGrpSpPr>
              <p:cNvPr id="244" name="Group 162"/>
              <p:cNvGrpSpPr/>
              <p:nvPr/>
            </p:nvGrpSpPr>
            <p:grpSpPr>
              <a:xfrm>
                <a:off x="4381560" y="846360"/>
                <a:ext cx="39240" cy="34200"/>
                <a:chOff x="4381560" y="846360"/>
                <a:chExt cx="39240" cy="34200"/>
              </a:xfrm>
            </p:grpSpPr>
            <p:sp>
              <p:nvSpPr>
                <p:cNvPr id="245" name="CustomShape 163"/>
                <p:cNvSpPr/>
                <p:nvPr/>
              </p:nvSpPr>
              <p:spPr>
                <a:xfrm>
                  <a:off x="4381560" y="846360"/>
                  <a:ext cx="39240" cy="3420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w="0">
                  <a:noFill/>
                </a:ln>
              </p:spPr>
              <p:style>
                <a:lnRef idx="0"/>
                <a:fillRef idx="0"/>
                <a:effectRef idx="0"/>
                <a:fontRef idx="minor"/>
              </p:style>
            </p:sp>
            <p:sp>
              <p:nvSpPr>
                <p:cNvPr id="246" name="CustomShape 164"/>
                <p:cNvSpPr/>
                <p:nvPr/>
              </p:nvSpPr>
              <p:spPr>
                <a:xfrm>
                  <a:off x="4397400" y="856800"/>
                  <a:ext cx="12960" cy="1332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247" name="Group 165"/>
              <p:cNvGrpSpPr/>
              <p:nvPr/>
            </p:nvGrpSpPr>
            <p:grpSpPr>
              <a:xfrm>
                <a:off x="4100040" y="687600"/>
                <a:ext cx="39240" cy="34200"/>
                <a:chOff x="4100040" y="687600"/>
                <a:chExt cx="39240" cy="34200"/>
              </a:xfrm>
            </p:grpSpPr>
            <p:sp>
              <p:nvSpPr>
                <p:cNvPr id="248" name="CustomShape 166"/>
                <p:cNvSpPr/>
                <p:nvPr/>
              </p:nvSpPr>
              <p:spPr>
                <a:xfrm>
                  <a:off x="4100040" y="687600"/>
                  <a:ext cx="39240" cy="3420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249" name="CustomShape 167"/>
                <p:cNvSpPr/>
                <p:nvPr/>
              </p:nvSpPr>
              <p:spPr>
                <a:xfrm>
                  <a:off x="4115880" y="698040"/>
                  <a:ext cx="12960" cy="1332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250" name="Group 168"/>
              <p:cNvGrpSpPr/>
              <p:nvPr/>
            </p:nvGrpSpPr>
            <p:grpSpPr>
              <a:xfrm>
                <a:off x="4113720" y="568440"/>
                <a:ext cx="39240" cy="34200"/>
                <a:chOff x="4113720" y="568440"/>
                <a:chExt cx="39240" cy="34200"/>
              </a:xfrm>
            </p:grpSpPr>
            <p:sp>
              <p:nvSpPr>
                <p:cNvPr id="251" name="CustomShape 169"/>
                <p:cNvSpPr/>
                <p:nvPr/>
              </p:nvSpPr>
              <p:spPr>
                <a:xfrm>
                  <a:off x="4113720" y="568440"/>
                  <a:ext cx="39240" cy="3420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252" name="CustomShape 170"/>
                <p:cNvSpPr/>
                <p:nvPr/>
              </p:nvSpPr>
              <p:spPr>
                <a:xfrm>
                  <a:off x="4129560" y="578880"/>
                  <a:ext cx="12960" cy="1332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253" name="Group 171"/>
              <p:cNvGrpSpPr/>
              <p:nvPr/>
            </p:nvGrpSpPr>
            <p:grpSpPr>
              <a:xfrm>
                <a:off x="4318920" y="798480"/>
                <a:ext cx="39240" cy="34200"/>
                <a:chOff x="4318920" y="798480"/>
                <a:chExt cx="39240" cy="34200"/>
              </a:xfrm>
            </p:grpSpPr>
            <p:sp>
              <p:nvSpPr>
                <p:cNvPr id="254" name="CustomShape 172"/>
                <p:cNvSpPr/>
                <p:nvPr/>
              </p:nvSpPr>
              <p:spPr>
                <a:xfrm>
                  <a:off x="4318920" y="798480"/>
                  <a:ext cx="39240" cy="3420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255" name="CustomShape 173"/>
                <p:cNvSpPr/>
                <p:nvPr/>
              </p:nvSpPr>
              <p:spPr>
                <a:xfrm>
                  <a:off x="4334760" y="808920"/>
                  <a:ext cx="12960" cy="1332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256" name="Group 174"/>
              <p:cNvGrpSpPr/>
              <p:nvPr/>
            </p:nvGrpSpPr>
            <p:grpSpPr>
              <a:xfrm>
                <a:off x="4248360" y="835200"/>
                <a:ext cx="39240" cy="34200"/>
                <a:chOff x="4248360" y="835200"/>
                <a:chExt cx="39240" cy="34200"/>
              </a:xfrm>
            </p:grpSpPr>
            <p:sp>
              <p:nvSpPr>
                <p:cNvPr id="257" name="CustomShape 175"/>
                <p:cNvSpPr/>
                <p:nvPr/>
              </p:nvSpPr>
              <p:spPr>
                <a:xfrm>
                  <a:off x="4248360" y="835200"/>
                  <a:ext cx="39240" cy="3420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w="0">
                  <a:noFill/>
                </a:ln>
              </p:spPr>
              <p:style>
                <a:lnRef idx="0"/>
                <a:fillRef idx="0"/>
                <a:effectRef idx="0"/>
                <a:fontRef idx="minor"/>
              </p:style>
            </p:sp>
            <p:sp>
              <p:nvSpPr>
                <p:cNvPr id="258" name="CustomShape 176"/>
                <p:cNvSpPr/>
                <p:nvPr/>
              </p:nvSpPr>
              <p:spPr>
                <a:xfrm>
                  <a:off x="4264200" y="845640"/>
                  <a:ext cx="12960" cy="1332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259" name="Group 177"/>
              <p:cNvGrpSpPr/>
              <p:nvPr/>
            </p:nvGrpSpPr>
            <p:grpSpPr>
              <a:xfrm>
                <a:off x="4170240" y="882000"/>
                <a:ext cx="39240" cy="34200"/>
                <a:chOff x="4170240" y="882000"/>
                <a:chExt cx="39240" cy="34200"/>
              </a:xfrm>
            </p:grpSpPr>
            <p:sp>
              <p:nvSpPr>
                <p:cNvPr id="260" name="CustomShape 178"/>
                <p:cNvSpPr/>
                <p:nvPr/>
              </p:nvSpPr>
              <p:spPr>
                <a:xfrm>
                  <a:off x="4170240" y="882000"/>
                  <a:ext cx="39240" cy="3420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261" name="CustomShape 179"/>
                <p:cNvSpPr/>
                <p:nvPr/>
              </p:nvSpPr>
              <p:spPr>
                <a:xfrm>
                  <a:off x="4186080" y="892440"/>
                  <a:ext cx="12960" cy="1332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262" name="Group 180"/>
              <p:cNvGrpSpPr/>
              <p:nvPr/>
            </p:nvGrpSpPr>
            <p:grpSpPr>
              <a:xfrm>
                <a:off x="4335840" y="575280"/>
                <a:ext cx="39240" cy="34200"/>
                <a:chOff x="4335840" y="575280"/>
                <a:chExt cx="39240" cy="34200"/>
              </a:xfrm>
            </p:grpSpPr>
            <p:sp>
              <p:nvSpPr>
                <p:cNvPr id="263" name="CustomShape 181"/>
                <p:cNvSpPr/>
                <p:nvPr/>
              </p:nvSpPr>
              <p:spPr>
                <a:xfrm>
                  <a:off x="4335840" y="575280"/>
                  <a:ext cx="39240" cy="3420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264" name="CustomShape 182"/>
                <p:cNvSpPr/>
                <p:nvPr/>
              </p:nvSpPr>
              <p:spPr>
                <a:xfrm>
                  <a:off x="4352040" y="585720"/>
                  <a:ext cx="12960" cy="1332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265" name="Group 183"/>
              <p:cNvGrpSpPr/>
              <p:nvPr/>
            </p:nvGrpSpPr>
            <p:grpSpPr>
              <a:xfrm>
                <a:off x="4367880" y="701640"/>
                <a:ext cx="39240" cy="34200"/>
                <a:chOff x="4367880" y="701640"/>
                <a:chExt cx="39240" cy="34200"/>
              </a:xfrm>
            </p:grpSpPr>
            <p:sp>
              <p:nvSpPr>
                <p:cNvPr id="266" name="CustomShape 184"/>
                <p:cNvSpPr/>
                <p:nvPr/>
              </p:nvSpPr>
              <p:spPr>
                <a:xfrm>
                  <a:off x="4367880" y="701640"/>
                  <a:ext cx="39240" cy="3420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w="0">
                  <a:noFill/>
                </a:ln>
              </p:spPr>
              <p:style>
                <a:lnRef idx="0"/>
                <a:fillRef idx="0"/>
                <a:effectRef idx="0"/>
                <a:fontRef idx="minor"/>
              </p:style>
            </p:sp>
            <p:sp>
              <p:nvSpPr>
                <p:cNvPr id="267" name="CustomShape 185"/>
                <p:cNvSpPr/>
                <p:nvPr/>
              </p:nvSpPr>
              <p:spPr>
                <a:xfrm>
                  <a:off x="4383720" y="712080"/>
                  <a:ext cx="12960" cy="1332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w="0">
                  <a:noFill/>
                </a:ln>
              </p:spPr>
              <p:style>
                <a:lnRef idx="0"/>
                <a:fillRef idx="0"/>
                <a:effectRef idx="0"/>
                <a:fontRef idx="minor"/>
              </p:style>
            </p:sp>
          </p:grpSp>
          <p:grpSp>
            <p:nvGrpSpPr>
              <p:cNvPr id="268" name="Group 186"/>
              <p:cNvGrpSpPr/>
              <p:nvPr/>
            </p:nvGrpSpPr>
            <p:grpSpPr>
              <a:xfrm>
                <a:off x="4278600" y="667800"/>
                <a:ext cx="32400" cy="28440"/>
                <a:chOff x="4278600" y="667800"/>
                <a:chExt cx="32400" cy="28440"/>
              </a:xfrm>
            </p:grpSpPr>
            <p:sp>
              <p:nvSpPr>
                <p:cNvPr id="269" name="CustomShape 187"/>
                <p:cNvSpPr/>
                <p:nvPr/>
              </p:nvSpPr>
              <p:spPr>
                <a:xfrm>
                  <a:off x="4278600" y="667800"/>
                  <a:ext cx="32400" cy="2844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w="0">
                  <a:noFill/>
                </a:ln>
              </p:spPr>
              <p:style>
                <a:lnRef idx="0"/>
                <a:fillRef idx="0"/>
                <a:effectRef idx="0"/>
                <a:fontRef idx="minor"/>
              </p:style>
            </p:sp>
            <p:sp>
              <p:nvSpPr>
                <p:cNvPr id="270" name="CustomShape 188"/>
                <p:cNvSpPr/>
                <p:nvPr/>
              </p:nvSpPr>
              <p:spPr>
                <a:xfrm>
                  <a:off x="4293720" y="678240"/>
                  <a:ext cx="7200" cy="756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271" name="Group 189"/>
              <p:cNvGrpSpPr/>
              <p:nvPr/>
            </p:nvGrpSpPr>
            <p:grpSpPr>
              <a:xfrm>
                <a:off x="4183560" y="646200"/>
                <a:ext cx="32400" cy="28440"/>
                <a:chOff x="4183560" y="646200"/>
                <a:chExt cx="32400" cy="28440"/>
              </a:xfrm>
            </p:grpSpPr>
            <p:sp>
              <p:nvSpPr>
                <p:cNvPr id="272" name="CustomShape 190"/>
                <p:cNvSpPr/>
                <p:nvPr/>
              </p:nvSpPr>
              <p:spPr>
                <a:xfrm>
                  <a:off x="4183560" y="646200"/>
                  <a:ext cx="32400" cy="2844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273" name="CustomShape 191"/>
                <p:cNvSpPr/>
                <p:nvPr/>
              </p:nvSpPr>
              <p:spPr>
                <a:xfrm>
                  <a:off x="4198680" y="656640"/>
                  <a:ext cx="7200" cy="756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274" name="Group 192"/>
              <p:cNvGrpSpPr/>
              <p:nvPr/>
            </p:nvGrpSpPr>
            <p:grpSpPr>
              <a:xfrm>
                <a:off x="4211280" y="752400"/>
                <a:ext cx="32400" cy="28440"/>
                <a:chOff x="4211280" y="752400"/>
                <a:chExt cx="32400" cy="28440"/>
              </a:xfrm>
            </p:grpSpPr>
            <p:sp>
              <p:nvSpPr>
                <p:cNvPr id="275" name="CustomShape 193"/>
                <p:cNvSpPr/>
                <p:nvPr/>
              </p:nvSpPr>
              <p:spPr>
                <a:xfrm>
                  <a:off x="4211280" y="752400"/>
                  <a:ext cx="32400" cy="2844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276" name="CustomShape 194"/>
                <p:cNvSpPr/>
                <p:nvPr/>
              </p:nvSpPr>
              <p:spPr>
                <a:xfrm>
                  <a:off x="4226040" y="762840"/>
                  <a:ext cx="7200" cy="756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277" name="Group 195"/>
              <p:cNvGrpSpPr/>
              <p:nvPr/>
            </p:nvGrpSpPr>
            <p:grpSpPr>
              <a:xfrm>
                <a:off x="4163400" y="783360"/>
                <a:ext cx="32400" cy="28440"/>
                <a:chOff x="4163400" y="783360"/>
                <a:chExt cx="32400" cy="28440"/>
              </a:xfrm>
            </p:grpSpPr>
            <p:sp>
              <p:nvSpPr>
                <p:cNvPr id="278" name="CustomShape 196"/>
                <p:cNvSpPr/>
                <p:nvPr/>
              </p:nvSpPr>
              <p:spPr>
                <a:xfrm>
                  <a:off x="4163400" y="783360"/>
                  <a:ext cx="32400" cy="2844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w="0">
                  <a:noFill/>
                </a:ln>
              </p:spPr>
              <p:style>
                <a:lnRef idx="0"/>
                <a:fillRef idx="0"/>
                <a:effectRef idx="0"/>
                <a:fontRef idx="minor"/>
              </p:style>
            </p:sp>
            <p:sp>
              <p:nvSpPr>
                <p:cNvPr id="279" name="CustomShape 197"/>
                <p:cNvSpPr/>
                <p:nvPr/>
              </p:nvSpPr>
              <p:spPr>
                <a:xfrm>
                  <a:off x="4178160" y="793800"/>
                  <a:ext cx="7200" cy="756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280" name="Group 198"/>
              <p:cNvGrpSpPr/>
              <p:nvPr/>
            </p:nvGrpSpPr>
            <p:grpSpPr>
              <a:xfrm>
                <a:off x="4215240" y="548640"/>
                <a:ext cx="32400" cy="28440"/>
                <a:chOff x="4215240" y="548640"/>
                <a:chExt cx="32400" cy="28440"/>
              </a:xfrm>
            </p:grpSpPr>
            <p:sp>
              <p:nvSpPr>
                <p:cNvPr id="281" name="CustomShape 199"/>
                <p:cNvSpPr/>
                <p:nvPr/>
              </p:nvSpPr>
              <p:spPr>
                <a:xfrm>
                  <a:off x="4215240" y="548640"/>
                  <a:ext cx="32400" cy="2844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w="0">
                  <a:noFill/>
                </a:ln>
              </p:spPr>
              <p:style>
                <a:lnRef idx="0"/>
                <a:fillRef idx="0"/>
                <a:effectRef idx="0"/>
                <a:fontRef idx="minor"/>
              </p:style>
            </p:sp>
            <p:sp>
              <p:nvSpPr>
                <p:cNvPr id="282" name="CustomShape 200"/>
                <p:cNvSpPr/>
                <p:nvPr/>
              </p:nvSpPr>
              <p:spPr>
                <a:xfrm>
                  <a:off x="4228920" y="559080"/>
                  <a:ext cx="8640" cy="756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w="0">
                  <a:noFill/>
                </a:ln>
              </p:spPr>
              <p:style>
                <a:lnRef idx="0"/>
                <a:fillRef idx="0"/>
                <a:effectRef idx="0"/>
                <a:fontRef idx="minor"/>
              </p:style>
            </p:sp>
          </p:grpSp>
        </p:grpSp>
        <p:grpSp>
          <p:nvGrpSpPr>
            <p:cNvPr id="283" name="Group 201"/>
            <p:cNvGrpSpPr/>
            <p:nvPr/>
          </p:nvGrpSpPr>
          <p:grpSpPr>
            <a:xfrm>
              <a:off x="4403520" y="680400"/>
              <a:ext cx="1351080" cy="1133640"/>
              <a:chOff x="4403520" y="680400"/>
              <a:chExt cx="1351080" cy="1133640"/>
            </a:xfrm>
          </p:grpSpPr>
          <p:sp>
            <p:nvSpPr>
              <p:cNvPr id="284" name="CustomShape 202"/>
              <p:cNvSpPr/>
              <p:nvPr/>
            </p:nvSpPr>
            <p:spPr>
              <a:xfrm>
                <a:off x="4780800" y="1286640"/>
                <a:ext cx="360" cy="360"/>
              </a:xfrm>
              <a:custGeom>
                <a:avLst/>
                <a:gdLst/>
                <a:ahLst/>
                <a:rect l="l" t="t" r="r" b="b"/>
                <a:pathLst>
                  <a:path w="1" h="1">
                    <a:moveTo>
                      <a:pt x="0" y="0"/>
                    </a:moveTo>
                  </a:path>
                </a:pathLst>
              </a:custGeom>
              <a:noFill/>
              <a:ln w="1800">
                <a:solidFill>
                  <a:srgbClr val="a5b7c5"/>
                </a:solidFill>
                <a:miter/>
              </a:ln>
            </p:spPr>
            <p:style>
              <a:lnRef idx="0"/>
              <a:fillRef idx="0"/>
              <a:effectRef idx="0"/>
              <a:fontRef idx="minor"/>
            </p:style>
          </p:sp>
          <p:grpSp>
            <p:nvGrpSpPr>
              <p:cNvPr id="285" name="Group 203"/>
              <p:cNvGrpSpPr/>
              <p:nvPr/>
            </p:nvGrpSpPr>
            <p:grpSpPr>
              <a:xfrm>
                <a:off x="4424760" y="696960"/>
                <a:ext cx="1313640" cy="1098720"/>
                <a:chOff x="4424760" y="696960"/>
                <a:chExt cx="1313640" cy="1098720"/>
              </a:xfrm>
            </p:grpSpPr>
            <p:sp>
              <p:nvSpPr>
                <p:cNvPr id="286" name="CustomShape 204"/>
                <p:cNvSpPr/>
                <p:nvPr/>
              </p:nvSpPr>
              <p:spPr>
                <a:xfrm>
                  <a:off x="5386680" y="997920"/>
                  <a:ext cx="61560" cy="4680"/>
                </a:xfrm>
                <a:custGeom>
                  <a:avLst/>
                  <a:gdLst/>
                  <a:ahLst/>
                  <a:rect l="l" t="t" r="r" b="b"/>
                  <a:pathLst>
                    <a:path w="7501" h="630">
                      <a:moveTo>
                        <a:pt x="0" y="630"/>
                      </a:moveTo>
                      <a:lnTo>
                        <a:pt x="7500" y="1"/>
                      </a:lnTo>
                    </a:path>
                  </a:pathLst>
                </a:custGeom>
                <a:noFill/>
                <a:ln w="1800">
                  <a:solidFill>
                    <a:srgbClr val="a5b7c5"/>
                  </a:solidFill>
                  <a:miter/>
                </a:ln>
              </p:spPr>
              <p:style>
                <a:lnRef idx="0"/>
                <a:fillRef idx="0"/>
                <a:effectRef idx="0"/>
                <a:fontRef idx="minor"/>
              </p:style>
            </p:sp>
            <p:sp>
              <p:nvSpPr>
                <p:cNvPr id="287" name="CustomShape 205"/>
                <p:cNvSpPr/>
                <p:nvPr/>
              </p:nvSpPr>
              <p:spPr>
                <a:xfrm>
                  <a:off x="5387400" y="997920"/>
                  <a:ext cx="69120" cy="82800"/>
                </a:xfrm>
                <a:custGeom>
                  <a:avLst/>
                  <a:gdLst/>
                  <a:ahLst/>
                  <a:rect l="l" t="t" r="r" b="b"/>
                  <a:pathLst>
                    <a:path w="8409" h="9836">
                      <a:moveTo>
                        <a:pt x="1" y="1"/>
                      </a:moveTo>
                      <a:lnTo>
                        <a:pt x="8408" y="9835"/>
                      </a:lnTo>
                    </a:path>
                  </a:pathLst>
                </a:custGeom>
                <a:noFill/>
                <a:ln w="1800">
                  <a:solidFill>
                    <a:srgbClr val="a5b7c5"/>
                  </a:solidFill>
                  <a:miter/>
                </a:ln>
              </p:spPr>
              <p:style>
                <a:lnRef idx="0"/>
                <a:fillRef idx="0"/>
                <a:effectRef idx="0"/>
                <a:fontRef idx="minor"/>
              </p:style>
            </p:sp>
            <p:grpSp>
              <p:nvGrpSpPr>
                <p:cNvPr id="288" name="Group 206"/>
                <p:cNvGrpSpPr/>
                <p:nvPr/>
              </p:nvGrpSpPr>
              <p:grpSpPr>
                <a:xfrm>
                  <a:off x="4424760" y="696960"/>
                  <a:ext cx="1313640" cy="1098720"/>
                  <a:chOff x="4424760" y="696960"/>
                  <a:chExt cx="1313640" cy="1098720"/>
                </a:xfrm>
              </p:grpSpPr>
              <p:sp>
                <p:nvSpPr>
                  <p:cNvPr id="289" name="CustomShape 207"/>
                  <p:cNvSpPr/>
                  <p:nvPr/>
                </p:nvSpPr>
                <p:spPr>
                  <a:xfrm>
                    <a:off x="4645440" y="1375560"/>
                    <a:ext cx="72360" cy="23400"/>
                  </a:xfrm>
                  <a:custGeom>
                    <a:avLst/>
                    <a:gdLst/>
                    <a:ahLst/>
                    <a:rect l="l" t="t" r="r" b="b"/>
                    <a:pathLst>
                      <a:path w="8807" h="2831">
                        <a:moveTo>
                          <a:pt x="8806" y="0"/>
                        </a:moveTo>
                        <a:lnTo>
                          <a:pt x="0" y="2831"/>
                        </a:lnTo>
                      </a:path>
                    </a:pathLst>
                  </a:custGeom>
                  <a:noFill/>
                  <a:ln w="1800">
                    <a:solidFill>
                      <a:srgbClr val="a5b7c5"/>
                    </a:solidFill>
                    <a:miter/>
                  </a:ln>
                </p:spPr>
                <p:style>
                  <a:lnRef idx="0"/>
                  <a:fillRef idx="0"/>
                  <a:effectRef idx="0"/>
                  <a:fontRef idx="minor"/>
                </p:style>
              </p:sp>
              <p:sp>
                <p:nvSpPr>
                  <p:cNvPr id="290" name="CustomShape 208"/>
                  <p:cNvSpPr/>
                  <p:nvPr/>
                </p:nvSpPr>
                <p:spPr>
                  <a:xfrm>
                    <a:off x="4718520" y="1360800"/>
                    <a:ext cx="73080" cy="14400"/>
                  </a:xfrm>
                  <a:custGeom>
                    <a:avLst/>
                    <a:gdLst/>
                    <a:ahLst/>
                    <a:rect l="l" t="t" r="r" b="b"/>
                    <a:pathLst>
                      <a:path w="8892" h="1803">
                        <a:moveTo>
                          <a:pt x="1" y="1803"/>
                        </a:moveTo>
                        <a:lnTo>
                          <a:pt x="8892" y="0"/>
                        </a:lnTo>
                      </a:path>
                    </a:pathLst>
                  </a:custGeom>
                  <a:noFill/>
                  <a:ln w="1800">
                    <a:solidFill>
                      <a:srgbClr val="a5b7c5"/>
                    </a:solidFill>
                    <a:miter/>
                  </a:ln>
                </p:spPr>
                <p:style>
                  <a:lnRef idx="0"/>
                  <a:fillRef idx="0"/>
                  <a:effectRef idx="0"/>
                  <a:fontRef idx="minor"/>
                </p:style>
              </p:sp>
              <p:grpSp>
                <p:nvGrpSpPr>
                  <p:cNvPr id="291" name="Group 209"/>
                  <p:cNvGrpSpPr/>
                  <p:nvPr/>
                </p:nvGrpSpPr>
                <p:grpSpPr>
                  <a:xfrm>
                    <a:off x="4424760" y="696960"/>
                    <a:ext cx="1313640" cy="1098720"/>
                    <a:chOff x="4424760" y="696960"/>
                    <a:chExt cx="1313640" cy="1098720"/>
                  </a:xfrm>
                </p:grpSpPr>
                <p:sp>
                  <p:nvSpPr>
                    <p:cNvPr id="292" name="CustomShape 210"/>
                    <p:cNvSpPr/>
                    <p:nvPr/>
                  </p:nvSpPr>
                  <p:spPr>
                    <a:xfrm>
                      <a:off x="4795560" y="869760"/>
                      <a:ext cx="24480" cy="110160"/>
                    </a:xfrm>
                    <a:custGeom>
                      <a:avLst/>
                      <a:gdLst/>
                      <a:ahLst/>
                      <a:rect l="l" t="t" r="r" b="b"/>
                      <a:pathLst>
                        <a:path w="3038" h="13066">
                          <a:moveTo>
                            <a:pt x="3037" y="13065"/>
                          </a:moveTo>
                          <a:lnTo>
                            <a:pt x="1" y="1"/>
                          </a:lnTo>
                        </a:path>
                      </a:pathLst>
                    </a:custGeom>
                    <a:noFill/>
                    <a:ln w="1800">
                      <a:solidFill>
                        <a:srgbClr val="a5b7c5"/>
                      </a:solidFill>
                      <a:miter/>
                    </a:ln>
                  </p:spPr>
                  <p:style>
                    <a:lnRef idx="0"/>
                    <a:fillRef idx="0"/>
                    <a:effectRef idx="0"/>
                    <a:fontRef idx="minor"/>
                  </p:style>
                </p:sp>
                <p:sp>
                  <p:nvSpPr>
                    <p:cNvPr id="293" name="CustomShape 211"/>
                    <p:cNvSpPr/>
                    <p:nvPr/>
                  </p:nvSpPr>
                  <p:spPr>
                    <a:xfrm>
                      <a:off x="4710600" y="893520"/>
                      <a:ext cx="109080" cy="84600"/>
                    </a:xfrm>
                    <a:custGeom>
                      <a:avLst/>
                      <a:gdLst/>
                      <a:ahLst/>
                      <a:rect l="l" t="t" r="r" b="b"/>
                      <a:pathLst>
                        <a:path w="13234" h="10077">
                          <a:moveTo>
                            <a:pt x="0" y="0"/>
                          </a:moveTo>
                          <a:lnTo>
                            <a:pt x="13234" y="10077"/>
                          </a:lnTo>
                        </a:path>
                      </a:pathLst>
                    </a:custGeom>
                    <a:noFill/>
                    <a:ln w="1800">
                      <a:solidFill>
                        <a:srgbClr val="a5b7c5"/>
                      </a:solidFill>
                      <a:miter/>
                    </a:ln>
                  </p:spPr>
                  <p:style>
                    <a:lnRef idx="0"/>
                    <a:fillRef idx="0"/>
                    <a:effectRef idx="0"/>
                    <a:fontRef idx="minor"/>
                  </p:style>
                </p:sp>
                <p:sp>
                  <p:nvSpPr>
                    <p:cNvPr id="294" name="CustomShape 212"/>
                    <p:cNvSpPr/>
                    <p:nvPr/>
                  </p:nvSpPr>
                  <p:spPr>
                    <a:xfrm>
                      <a:off x="4710600" y="808200"/>
                      <a:ext cx="47880" cy="84960"/>
                    </a:xfrm>
                    <a:custGeom>
                      <a:avLst/>
                      <a:gdLst/>
                      <a:ahLst/>
                      <a:rect l="l" t="t" r="r" b="b"/>
                      <a:pathLst>
                        <a:path w="5832" h="10090">
                          <a:moveTo>
                            <a:pt x="5831" y="0"/>
                          </a:moveTo>
                          <a:lnTo>
                            <a:pt x="1" y="10089"/>
                          </a:lnTo>
                        </a:path>
                      </a:pathLst>
                    </a:custGeom>
                    <a:noFill/>
                    <a:ln w="1800">
                      <a:solidFill>
                        <a:srgbClr val="a5b7c5"/>
                      </a:solidFill>
                      <a:miter/>
                    </a:ln>
                  </p:spPr>
                  <p:style>
                    <a:lnRef idx="0"/>
                    <a:fillRef idx="0"/>
                    <a:effectRef idx="0"/>
                    <a:fontRef idx="minor"/>
                  </p:style>
                </p:sp>
                <p:sp>
                  <p:nvSpPr>
                    <p:cNvPr id="295" name="CustomShape 213"/>
                    <p:cNvSpPr/>
                    <p:nvPr/>
                  </p:nvSpPr>
                  <p:spPr>
                    <a:xfrm>
                      <a:off x="4710600" y="866880"/>
                      <a:ext cx="88200" cy="25920"/>
                    </a:xfrm>
                    <a:custGeom>
                      <a:avLst/>
                      <a:gdLst/>
                      <a:ahLst/>
                      <a:rect l="l" t="t" r="r" b="b"/>
                      <a:pathLst>
                        <a:path w="10719" h="3135">
                          <a:moveTo>
                            <a:pt x="1" y="3134"/>
                          </a:moveTo>
                          <a:lnTo>
                            <a:pt x="10719" y="1"/>
                          </a:lnTo>
                        </a:path>
                      </a:pathLst>
                    </a:custGeom>
                    <a:noFill/>
                    <a:ln w="1800">
                      <a:solidFill>
                        <a:srgbClr val="a5b7c5"/>
                      </a:solidFill>
                      <a:miter/>
                    </a:ln>
                  </p:spPr>
                  <p:style>
                    <a:lnRef idx="0"/>
                    <a:fillRef idx="0"/>
                    <a:effectRef idx="0"/>
                    <a:fontRef idx="minor"/>
                  </p:style>
                </p:sp>
                <p:sp>
                  <p:nvSpPr>
                    <p:cNvPr id="296" name="CustomShape 214"/>
                    <p:cNvSpPr/>
                    <p:nvPr/>
                  </p:nvSpPr>
                  <p:spPr>
                    <a:xfrm>
                      <a:off x="4647240" y="808200"/>
                      <a:ext cx="20160" cy="58320"/>
                    </a:xfrm>
                    <a:custGeom>
                      <a:avLst/>
                      <a:gdLst/>
                      <a:ahLst/>
                      <a:rect l="l" t="t" r="r" b="b"/>
                      <a:pathLst>
                        <a:path w="2505" h="6956">
                          <a:moveTo>
                            <a:pt x="2505" y="6956"/>
                          </a:moveTo>
                          <a:lnTo>
                            <a:pt x="1" y="0"/>
                          </a:lnTo>
                        </a:path>
                      </a:pathLst>
                    </a:custGeom>
                    <a:noFill/>
                    <a:ln w="1800">
                      <a:solidFill>
                        <a:srgbClr val="a5b7c5"/>
                      </a:solidFill>
                      <a:miter/>
                    </a:ln>
                  </p:spPr>
                  <p:style>
                    <a:lnRef idx="0"/>
                    <a:fillRef idx="0"/>
                    <a:effectRef idx="0"/>
                    <a:fontRef idx="minor"/>
                  </p:style>
                </p:sp>
                <p:sp>
                  <p:nvSpPr>
                    <p:cNvPr id="297" name="CustomShape 215"/>
                    <p:cNvSpPr/>
                    <p:nvPr/>
                  </p:nvSpPr>
                  <p:spPr>
                    <a:xfrm>
                      <a:off x="4592880" y="862920"/>
                      <a:ext cx="78480" cy="10440"/>
                    </a:xfrm>
                    <a:custGeom>
                      <a:avLst/>
                      <a:gdLst/>
                      <a:ahLst/>
                      <a:rect l="l" t="t" r="r" b="b"/>
                      <a:pathLst>
                        <a:path w="9521" h="1307">
                          <a:moveTo>
                            <a:pt x="1" y="1307"/>
                          </a:moveTo>
                          <a:lnTo>
                            <a:pt x="9521" y="0"/>
                          </a:lnTo>
                        </a:path>
                      </a:pathLst>
                    </a:custGeom>
                    <a:noFill/>
                    <a:ln w="1800">
                      <a:solidFill>
                        <a:srgbClr val="a5b7c5"/>
                      </a:solidFill>
                      <a:miter/>
                    </a:ln>
                  </p:spPr>
                  <p:style>
                    <a:lnRef idx="0"/>
                    <a:fillRef idx="0"/>
                    <a:effectRef idx="0"/>
                    <a:fontRef idx="minor"/>
                  </p:style>
                </p:sp>
                <p:sp>
                  <p:nvSpPr>
                    <p:cNvPr id="298" name="CustomShape 216"/>
                    <p:cNvSpPr/>
                    <p:nvPr/>
                  </p:nvSpPr>
                  <p:spPr>
                    <a:xfrm>
                      <a:off x="4563360" y="862920"/>
                      <a:ext cx="103680" cy="67680"/>
                    </a:xfrm>
                    <a:custGeom>
                      <a:avLst/>
                      <a:gdLst/>
                      <a:ahLst/>
                      <a:rect l="l" t="t" r="r" b="b"/>
                      <a:pathLst>
                        <a:path w="12593" h="8081">
                          <a:moveTo>
                            <a:pt x="0" y="8081"/>
                          </a:moveTo>
                          <a:lnTo>
                            <a:pt x="12593" y="0"/>
                          </a:lnTo>
                        </a:path>
                      </a:pathLst>
                    </a:custGeom>
                    <a:noFill/>
                    <a:ln w="1800">
                      <a:solidFill>
                        <a:srgbClr val="a5b7c5"/>
                      </a:solidFill>
                      <a:miter/>
                    </a:ln>
                  </p:spPr>
                  <p:style>
                    <a:lnRef idx="0"/>
                    <a:fillRef idx="0"/>
                    <a:effectRef idx="0"/>
                    <a:fontRef idx="minor"/>
                  </p:style>
                </p:sp>
                <p:sp>
                  <p:nvSpPr>
                    <p:cNvPr id="299" name="CustomShape 217"/>
                    <p:cNvSpPr/>
                    <p:nvPr/>
                  </p:nvSpPr>
                  <p:spPr>
                    <a:xfrm>
                      <a:off x="4667760" y="808200"/>
                      <a:ext cx="91440" cy="54000"/>
                    </a:xfrm>
                    <a:custGeom>
                      <a:avLst/>
                      <a:gdLst/>
                      <a:ahLst/>
                      <a:rect l="l" t="t" r="r" b="b"/>
                      <a:pathLst>
                        <a:path w="11118" h="6473">
                          <a:moveTo>
                            <a:pt x="1" y="6472"/>
                          </a:moveTo>
                          <a:lnTo>
                            <a:pt x="11118" y="0"/>
                          </a:lnTo>
                        </a:path>
                      </a:pathLst>
                    </a:custGeom>
                    <a:noFill/>
                    <a:ln w="1800">
                      <a:solidFill>
                        <a:srgbClr val="a5b7c5"/>
                      </a:solidFill>
                      <a:miter/>
                    </a:ln>
                  </p:spPr>
                  <p:style>
                    <a:lnRef idx="0"/>
                    <a:fillRef idx="0"/>
                    <a:effectRef idx="0"/>
                    <a:fontRef idx="minor"/>
                  </p:style>
                </p:sp>
                <p:grpSp>
                  <p:nvGrpSpPr>
                    <p:cNvPr id="300" name="Group 218"/>
                    <p:cNvGrpSpPr/>
                    <p:nvPr/>
                  </p:nvGrpSpPr>
                  <p:grpSpPr>
                    <a:xfrm>
                      <a:off x="4424760" y="696960"/>
                      <a:ext cx="1313640" cy="1098720"/>
                      <a:chOff x="4424760" y="696960"/>
                      <a:chExt cx="1313640" cy="1098720"/>
                    </a:xfrm>
                  </p:grpSpPr>
                  <p:sp>
                    <p:nvSpPr>
                      <p:cNvPr id="301" name="CustomShape 219"/>
                      <p:cNvSpPr/>
                      <p:nvPr/>
                    </p:nvSpPr>
                    <p:spPr>
                      <a:xfrm>
                        <a:off x="4465800" y="1139400"/>
                        <a:ext cx="55080" cy="21960"/>
                      </a:xfrm>
                      <a:custGeom>
                        <a:avLst/>
                        <a:gdLst/>
                        <a:ahLst/>
                        <a:rect l="l" t="t" r="r" b="b"/>
                        <a:pathLst>
                          <a:path w="6739" h="2674">
                            <a:moveTo>
                              <a:pt x="0" y="0"/>
                            </a:moveTo>
                            <a:lnTo>
                              <a:pt x="6738" y="2674"/>
                            </a:lnTo>
                          </a:path>
                        </a:pathLst>
                      </a:custGeom>
                      <a:noFill/>
                      <a:ln w="1800">
                        <a:solidFill>
                          <a:srgbClr val="a5b7c5"/>
                        </a:solidFill>
                        <a:miter/>
                      </a:ln>
                    </p:spPr>
                    <p:style>
                      <a:lnRef idx="0"/>
                      <a:fillRef idx="0"/>
                      <a:effectRef idx="0"/>
                      <a:fontRef idx="minor"/>
                    </p:style>
                  </p:sp>
                  <p:sp>
                    <p:nvSpPr>
                      <p:cNvPr id="302" name="CustomShape 220"/>
                      <p:cNvSpPr/>
                      <p:nvPr/>
                    </p:nvSpPr>
                    <p:spPr>
                      <a:xfrm>
                        <a:off x="4473000" y="1112400"/>
                        <a:ext cx="45360" cy="67320"/>
                      </a:xfrm>
                      <a:custGeom>
                        <a:avLst/>
                        <a:gdLst/>
                        <a:ahLst/>
                        <a:rect l="l" t="t" r="r" b="b"/>
                        <a:pathLst>
                          <a:path w="5554" h="8033">
                            <a:moveTo>
                              <a:pt x="1" y="8033"/>
                            </a:moveTo>
                            <a:lnTo>
                              <a:pt x="5553" y="1"/>
                            </a:lnTo>
                          </a:path>
                        </a:pathLst>
                      </a:custGeom>
                      <a:noFill/>
                      <a:ln w="1800">
                        <a:solidFill>
                          <a:srgbClr val="a5b7c5"/>
                        </a:solidFill>
                        <a:miter/>
                      </a:ln>
                    </p:spPr>
                    <p:style>
                      <a:lnRef idx="0"/>
                      <a:fillRef idx="0"/>
                      <a:effectRef idx="0"/>
                      <a:fontRef idx="minor"/>
                    </p:style>
                  </p:sp>
                  <p:sp>
                    <p:nvSpPr>
                      <p:cNvPr id="303" name="CustomShape 221"/>
                      <p:cNvSpPr/>
                      <p:nvPr/>
                    </p:nvSpPr>
                    <p:spPr>
                      <a:xfrm>
                        <a:off x="4519080" y="1035720"/>
                        <a:ext cx="117720" cy="75960"/>
                      </a:xfrm>
                      <a:custGeom>
                        <a:avLst/>
                        <a:gdLst/>
                        <a:ahLst/>
                        <a:rect l="l" t="t" r="r" b="b"/>
                        <a:pathLst>
                          <a:path w="14263" h="9049">
                            <a:moveTo>
                              <a:pt x="0" y="9049"/>
                            </a:moveTo>
                            <a:lnTo>
                              <a:pt x="14262" y="0"/>
                            </a:lnTo>
                          </a:path>
                        </a:pathLst>
                      </a:custGeom>
                      <a:noFill/>
                      <a:ln w="1800">
                        <a:solidFill>
                          <a:srgbClr val="a5b7c5"/>
                        </a:solidFill>
                        <a:miter/>
                      </a:ln>
                    </p:spPr>
                    <p:style>
                      <a:lnRef idx="0"/>
                      <a:fillRef idx="0"/>
                      <a:effectRef idx="0"/>
                      <a:fontRef idx="minor"/>
                    </p:style>
                  </p:sp>
                  <p:sp>
                    <p:nvSpPr>
                      <p:cNvPr id="304" name="CustomShape 222"/>
                      <p:cNvSpPr/>
                      <p:nvPr/>
                    </p:nvSpPr>
                    <p:spPr>
                      <a:xfrm>
                        <a:off x="4559400" y="1034640"/>
                        <a:ext cx="81000" cy="85320"/>
                      </a:xfrm>
                      <a:custGeom>
                        <a:avLst/>
                        <a:gdLst/>
                        <a:ahLst/>
                        <a:rect l="l" t="t" r="r" b="b"/>
                        <a:pathLst>
                          <a:path w="9848" h="10162">
                            <a:moveTo>
                              <a:pt x="0" y="10161"/>
                            </a:moveTo>
                            <a:lnTo>
                              <a:pt x="9847" y="0"/>
                            </a:lnTo>
                          </a:path>
                        </a:pathLst>
                      </a:custGeom>
                      <a:noFill/>
                      <a:ln w="1800">
                        <a:solidFill>
                          <a:srgbClr val="a5b7c5"/>
                        </a:solidFill>
                        <a:miter/>
                      </a:ln>
                    </p:spPr>
                    <p:style>
                      <a:lnRef idx="0"/>
                      <a:fillRef idx="0"/>
                      <a:effectRef idx="0"/>
                      <a:fontRef idx="minor"/>
                    </p:style>
                  </p:sp>
                  <p:sp>
                    <p:nvSpPr>
                      <p:cNvPr id="305" name="CustomShape 223"/>
                      <p:cNvSpPr/>
                      <p:nvPr/>
                    </p:nvSpPr>
                    <p:spPr>
                      <a:xfrm>
                        <a:off x="4619880" y="1034640"/>
                        <a:ext cx="20880" cy="56160"/>
                      </a:xfrm>
                      <a:custGeom>
                        <a:avLst/>
                        <a:gdLst/>
                        <a:ahLst/>
                        <a:rect l="l" t="t" r="r" b="b"/>
                        <a:pathLst>
                          <a:path w="2590" h="6714">
                            <a:moveTo>
                              <a:pt x="0" y="6714"/>
                            </a:moveTo>
                            <a:lnTo>
                              <a:pt x="2589" y="0"/>
                            </a:lnTo>
                          </a:path>
                        </a:pathLst>
                      </a:custGeom>
                      <a:noFill/>
                      <a:ln w="1800">
                        <a:solidFill>
                          <a:srgbClr val="a5b7c5"/>
                        </a:solidFill>
                        <a:miter/>
                      </a:ln>
                    </p:spPr>
                    <p:style>
                      <a:lnRef idx="0"/>
                      <a:fillRef idx="0"/>
                      <a:effectRef idx="0"/>
                      <a:fontRef idx="minor"/>
                    </p:style>
                  </p:sp>
                  <p:sp>
                    <p:nvSpPr>
                      <p:cNvPr id="306" name="CustomShape 224"/>
                      <p:cNvSpPr/>
                      <p:nvPr/>
                    </p:nvSpPr>
                    <p:spPr>
                      <a:xfrm>
                        <a:off x="4640400" y="1038600"/>
                        <a:ext cx="47880" cy="104400"/>
                      </a:xfrm>
                      <a:custGeom>
                        <a:avLst/>
                        <a:gdLst/>
                        <a:ahLst/>
                        <a:rect l="l" t="t" r="r" b="b"/>
                        <a:pathLst>
                          <a:path w="5831" h="12388">
                            <a:moveTo>
                              <a:pt x="5831" y="12388"/>
                            </a:moveTo>
                            <a:lnTo>
                              <a:pt x="0" y="1"/>
                            </a:lnTo>
                          </a:path>
                        </a:pathLst>
                      </a:custGeom>
                      <a:noFill/>
                      <a:ln w="1800">
                        <a:solidFill>
                          <a:srgbClr val="a5b7c5"/>
                        </a:solidFill>
                        <a:miter/>
                      </a:ln>
                    </p:spPr>
                    <p:style>
                      <a:lnRef idx="0"/>
                      <a:fillRef idx="0"/>
                      <a:effectRef idx="0"/>
                      <a:fontRef idx="minor"/>
                    </p:style>
                  </p:sp>
                  <p:sp>
                    <p:nvSpPr>
                      <p:cNvPr id="307" name="CustomShape 225"/>
                      <p:cNvSpPr/>
                      <p:nvPr/>
                    </p:nvSpPr>
                    <p:spPr>
                      <a:xfrm>
                        <a:off x="4592880" y="998280"/>
                        <a:ext cx="46800" cy="39600"/>
                      </a:xfrm>
                      <a:custGeom>
                        <a:avLst/>
                        <a:gdLst/>
                        <a:ahLst/>
                        <a:rect l="l" t="t" r="r" b="b"/>
                        <a:pathLst>
                          <a:path w="5711" h="4755">
                            <a:moveTo>
                              <a:pt x="1" y="1"/>
                            </a:moveTo>
                            <a:lnTo>
                              <a:pt x="5710" y="4755"/>
                            </a:lnTo>
                          </a:path>
                        </a:pathLst>
                      </a:custGeom>
                      <a:noFill/>
                      <a:ln w="1800">
                        <a:solidFill>
                          <a:srgbClr val="a5b7c5"/>
                        </a:solidFill>
                        <a:miter/>
                      </a:ln>
                    </p:spPr>
                    <p:style>
                      <a:lnRef idx="0"/>
                      <a:fillRef idx="0"/>
                      <a:effectRef idx="0"/>
                      <a:fontRef idx="minor"/>
                    </p:style>
                  </p:sp>
                  <p:sp>
                    <p:nvSpPr>
                      <p:cNvPr id="308" name="CustomShape 226"/>
                      <p:cNvSpPr/>
                      <p:nvPr/>
                    </p:nvSpPr>
                    <p:spPr>
                      <a:xfrm>
                        <a:off x="4557600" y="1018440"/>
                        <a:ext cx="81720" cy="19440"/>
                      </a:xfrm>
                      <a:custGeom>
                        <a:avLst/>
                        <a:gdLst/>
                        <a:ahLst/>
                        <a:rect l="l" t="t" r="r" b="b"/>
                        <a:pathLst>
                          <a:path w="9945" h="2384">
                            <a:moveTo>
                              <a:pt x="1" y="1"/>
                            </a:moveTo>
                            <a:lnTo>
                              <a:pt x="9944" y="2384"/>
                            </a:lnTo>
                          </a:path>
                        </a:pathLst>
                      </a:custGeom>
                      <a:noFill/>
                      <a:ln w="1800">
                        <a:solidFill>
                          <a:srgbClr val="a5b7c5"/>
                        </a:solidFill>
                        <a:miter/>
                      </a:ln>
                    </p:spPr>
                    <p:style>
                      <a:lnRef idx="0"/>
                      <a:fillRef idx="0"/>
                      <a:effectRef idx="0"/>
                      <a:fontRef idx="minor"/>
                    </p:style>
                  </p:sp>
                  <p:sp>
                    <p:nvSpPr>
                      <p:cNvPr id="309" name="CustomShape 227"/>
                      <p:cNvSpPr/>
                      <p:nvPr/>
                    </p:nvSpPr>
                    <p:spPr>
                      <a:xfrm>
                        <a:off x="4519080" y="1038600"/>
                        <a:ext cx="121680" cy="20160"/>
                      </a:xfrm>
                      <a:custGeom>
                        <a:avLst/>
                        <a:gdLst/>
                        <a:ahLst/>
                        <a:rect l="l" t="t" r="r" b="b"/>
                        <a:pathLst>
                          <a:path w="14723" h="2457">
                            <a:moveTo>
                              <a:pt x="0" y="2457"/>
                            </a:moveTo>
                            <a:lnTo>
                              <a:pt x="14722" y="1"/>
                            </a:lnTo>
                          </a:path>
                        </a:pathLst>
                      </a:custGeom>
                      <a:noFill/>
                      <a:ln w="1800">
                        <a:solidFill>
                          <a:srgbClr val="a5b7c5"/>
                        </a:solidFill>
                        <a:miter/>
                      </a:ln>
                    </p:spPr>
                    <p:style>
                      <a:lnRef idx="0"/>
                      <a:fillRef idx="0"/>
                      <a:effectRef idx="0"/>
                      <a:fontRef idx="minor"/>
                    </p:style>
                  </p:sp>
                  <p:sp>
                    <p:nvSpPr>
                      <p:cNvPr id="310" name="CustomShape 228"/>
                      <p:cNvSpPr/>
                      <p:nvPr/>
                    </p:nvSpPr>
                    <p:spPr>
                      <a:xfrm>
                        <a:off x="4672080" y="976320"/>
                        <a:ext cx="41760" cy="54360"/>
                      </a:xfrm>
                      <a:custGeom>
                        <a:avLst/>
                        <a:gdLst/>
                        <a:ahLst/>
                        <a:rect l="l" t="t" r="r" b="b"/>
                        <a:pathLst>
                          <a:path w="5130" h="6509">
                            <a:moveTo>
                              <a:pt x="5130" y="6508"/>
                            </a:moveTo>
                            <a:lnTo>
                              <a:pt x="1" y="0"/>
                            </a:lnTo>
                          </a:path>
                        </a:pathLst>
                      </a:custGeom>
                      <a:noFill/>
                      <a:ln w="1800">
                        <a:solidFill>
                          <a:srgbClr val="a5b7c5"/>
                        </a:solidFill>
                        <a:miter/>
                      </a:ln>
                    </p:spPr>
                    <p:style>
                      <a:lnRef idx="0"/>
                      <a:fillRef idx="0"/>
                      <a:effectRef idx="0"/>
                      <a:fontRef idx="minor"/>
                    </p:style>
                  </p:sp>
                  <p:sp>
                    <p:nvSpPr>
                      <p:cNvPr id="311" name="CustomShape 229"/>
                      <p:cNvSpPr/>
                      <p:nvPr/>
                    </p:nvSpPr>
                    <p:spPr>
                      <a:xfrm>
                        <a:off x="4645080" y="976320"/>
                        <a:ext cx="25920" cy="58680"/>
                      </a:xfrm>
                      <a:custGeom>
                        <a:avLst/>
                        <a:gdLst/>
                        <a:ahLst/>
                        <a:rect l="l" t="t" r="r" b="b"/>
                        <a:pathLst>
                          <a:path w="3219" h="6993">
                            <a:moveTo>
                              <a:pt x="1" y="6992"/>
                            </a:moveTo>
                            <a:lnTo>
                              <a:pt x="3219" y="0"/>
                            </a:lnTo>
                          </a:path>
                        </a:pathLst>
                      </a:custGeom>
                      <a:noFill/>
                      <a:ln w="1800">
                        <a:solidFill>
                          <a:srgbClr val="a5b7c5"/>
                        </a:solidFill>
                        <a:miter/>
                      </a:ln>
                    </p:spPr>
                    <p:style>
                      <a:lnRef idx="0"/>
                      <a:fillRef idx="0"/>
                      <a:effectRef idx="0"/>
                      <a:fontRef idx="minor"/>
                    </p:style>
                  </p:sp>
                  <p:sp>
                    <p:nvSpPr>
                      <p:cNvPr id="312" name="CustomShape 230"/>
                      <p:cNvSpPr/>
                      <p:nvPr/>
                    </p:nvSpPr>
                    <p:spPr>
                      <a:xfrm>
                        <a:off x="4638240" y="1031760"/>
                        <a:ext cx="75600" cy="6840"/>
                      </a:xfrm>
                      <a:custGeom>
                        <a:avLst/>
                        <a:gdLst/>
                        <a:ahLst/>
                        <a:rect l="l" t="t" r="r" b="b"/>
                        <a:pathLst>
                          <a:path w="9194" h="884">
                            <a:moveTo>
                              <a:pt x="0" y="883"/>
                            </a:moveTo>
                            <a:lnTo>
                              <a:pt x="9194" y="0"/>
                            </a:lnTo>
                          </a:path>
                        </a:pathLst>
                      </a:custGeom>
                      <a:noFill/>
                      <a:ln w="1800">
                        <a:solidFill>
                          <a:srgbClr val="a5b7c5"/>
                        </a:solidFill>
                        <a:miter/>
                      </a:ln>
                    </p:spPr>
                    <p:style>
                      <a:lnRef idx="0"/>
                      <a:fillRef idx="0"/>
                      <a:effectRef idx="0"/>
                      <a:fontRef idx="minor"/>
                    </p:style>
                  </p:sp>
                  <p:sp>
                    <p:nvSpPr>
                      <p:cNvPr id="313" name="CustomShape 231"/>
                      <p:cNvSpPr/>
                      <p:nvPr/>
                    </p:nvSpPr>
                    <p:spPr>
                      <a:xfrm>
                        <a:off x="4714560" y="1031760"/>
                        <a:ext cx="27000" cy="63000"/>
                      </a:xfrm>
                      <a:custGeom>
                        <a:avLst/>
                        <a:gdLst/>
                        <a:ahLst/>
                        <a:rect l="l" t="t" r="r" b="b"/>
                        <a:pathLst>
                          <a:path w="3328" h="7525">
                            <a:moveTo>
                              <a:pt x="1" y="0"/>
                            </a:moveTo>
                            <a:lnTo>
                              <a:pt x="3328" y="7525"/>
                            </a:lnTo>
                          </a:path>
                        </a:pathLst>
                      </a:custGeom>
                      <a:noFill/>
                      <a:ln w="1800">
                        <a:solidFill>
                          <a:srgbClr val="a5b7c5"/>
                        </a:solidFill>
                        <a:miter/>
                      </a:ln>
                    </p:spPr>
                    <p:style>
                      <a:lnRef idx="0"/>
                      <a:fillRef idx="0"/>
                      <a:effectRef idx="0"/>
                      <a:fontRef idx="minor"/>
                    </p:style>
                  </p:sp>
                  <p:sp>
                    <p:nvSpPr>
                      <p:cNvPr id="314" name="CustomShape 232"/>
                      <p:cNvSpPr/>
                      <p:nvPr/>
                    </p:nvSpPr>
                    <p:spPr>
                      <a:xfrm>
                        <a:off x="4686840" y="1031760"/>
                        <a:ext cx="27000" cy="107280"/>
                      </a:xfrm>
                      <a:custGeom>
                        <a:avLst/>
                        <a:gdLst/>
                        <a:ahLst/>
                        <a:rect l="l" t="t" r="r" b="b"/>
                        <a:pathLst>
                          <a:path w="3339" h="12763">
                            <a:moveTo>
                              <a:pt x="3339" y="0"/>
                            </a:moveTo>
                            <a:lnTo>
                              <a:pt x="0" y="12762"/>
                            </a:lnTo>
                          </a:path>
                        </a:pathLst>
                      </a:custGeom>
                      <a:noFill/>
                      <a:ln w="1800">
                        <a:solidFill>
                          <a:srgbClr val="a5b7c5"/>
                        </a:solidFill>
                        <a:miter/>
                      </a:ln>
                    </p:spPr>
                    <p:style>
                      <a:lnRef idx="0"/>
                      <a:fillRef idx="0"/>
                      <a:effectRef idx="0"/>
                      <a:fontRef idx="minor"/>
                    </p:style>
                  </p:sp>
                  <p:grpSp>
                    <p:nvGrpSpPr>
                      <p:cNvPr id="315" name="Group 233"/>
                      <p:cNvGrpSpPr/>
                      <p:nvPr/>
                    </p:nvGrpSpPr>
                    <p:grpSpPr>
                      <a:xfrm>
                        <a:off x="4424760" y="696960"/>
                        <a:ext cx="1313640" cy="1098720"/>
                        <a:chOff x="4424760" y="696960"/>
                        <a:chExt cx="1313640" cy="1098720"/>
                      </a:xfrm>
                    </p:grpSpPr>
                    <p:sp>
                      <p:nvSpPr>
                        <p:cNvPr id="316" name="CustomShape 234"/>
                        <p:cNvSpPr/>
                        <p:nvPr/>
                      </p:nvSpPr>
                      <p:spPr>
                        <a:xfrm>
                          <a:off x="4742280" y="980640"/>
                          <a:ext cx="77760" cy="114120"/>
                        </a:xfrm>
                        <a:custGeom>
                          <a:avLst/>
                          <a:gdLst/>
                          <a:ahLst/>
                          <a:rect l="l" t="t" r="r" b="b"/>
                          <a:pathLst>
                            <a:path w="9461" h="13549">
                              <a:moveTo>
                                <a:pt x="1" y="13549"/>
                              </a:moveTo>
                              <a:lnTo>
                                <a:pt x="9460" y="0"/>
                              </a:lnTo>
                            </a:path>
                          </a:pathLst>
                        </a:custGeom>
                        <a:noFill/>
                        <a:ln w="1800">
                          <a:solidFill>
                            <a:srgbClr val="a5b7c5"/>
                          </a:solidFill>
                          <a:miter/>
                        </a:ln>
                      </p:spPr>
                      <p:style>
                        <a:lnRef idx="0"/>
                        <a:fillRef idx="0"/>
                        <a:effectRef idx="0"/>
                        <a:fontRef idx="minor"/>
                      </p:style>
                    </p:sp>
                    <p:sp>
                      <p:nvSpPr>
                        <p:cNvPr id="317" name="CustomShape 235"/>
                        <p:cNvSpPr/>
                        <p:nvPr/>
                      </p:nvSpPr>
                      <p:spPr>
                        <a:xfrm>
                          <a:off x="4820760" y="917280"/>
                          <a:ext cx="111240" cy="62640"/>
                        </a:xfrm>
                        <a:custGeom>
                          <a:avLst/>
                          <a:gdLst/>
                          <a:ahLst/>
                          <a:rect l="l" t="t" r="r" b="b"/>
                          <a:pathLst>
                            <a:path w="13476" h="7465">
                              <a:moveTo>
                                <a:pt x="0" y="7464"/>
                              </a:moveTo>
                              <a:lnTo>
                                <a:pt x="13476" y="0"/>
                              </a:lnTo>
                            </a:path>
                          </a:pathLst>
                        </a:custGeom>
                        <a:noFill/>
                        <a:ln w="1800">
                          <a:solidFill>
                            <a:srgbClr val="a5b7c5"/>
                          </a:solidFill>
                          <a:miter/>
                        </a:ln>
                      </p:spPr>
                      <p:style>
                        <a:lnRef idx="0"/>
                        <a:fillRef idx="0"/>
                        <a:effectRef idx="0"/>
                        <a:fontRef idx="minor"/>
                      </p:style>
                    </p:sp>
                    <p:sp>
                      <p:nvSpPr>
                        <p:cNvPr id="318" name="CustomShape 236"/>
                        <p:cNvSpPr/>
                        <p:nvPr/>
                      </p:nvSpPr>
                      <p:spPr>
                        <a:xfrm>
                          <a:off x="4820760" y="978840"/>
                          <a:ext cx="125640" cy="58320"/>
                        </a:xfrm>
                        <a:custGeom>
                          <a:avLst/>
                          <a:gdLst/>
                          <a:ahLst/>
                          <a:rect l="l" t="t" r="r" b="b"/>
                          <a:pathLst>
                            <a:path w="15231" h="6969">
                              <a:moveTo>
                                <a:pt x="1" y="1"/>
                              </a:moveTo>
                              <a:lnTo>
                                <a:pt x="15231" y="6968"/>
                              </a:lnTo>
                            </a:path>
                          </a:pathLst>
                        </a:custGeom>
                        <a:noFill/>
                        <a:ln w="1800">
                          <a:solidFill>
                            <a:srgbClr val="a5b7c5"/>
                          </a:solidFill>
                          <a:miter/>
                        </a:ln>
                      </p:spPr>
                      <p:style>
                        <a:lnRef idx="0"/>
                        <a:fillRef idx="0"/>
                        <a:effectRef idx="0"/>
                        <a:fontRef idx="minor"/>
                      </p:style>
                    </p:sp>
                    <p:sp>
                      <p:nvSpPr>
                        <p:cNvPr id="319" name="CustomShape 237"/>
                        <p:cNvSpPr/>
                        <p:nvPr/>
                      </p:nvSpPr>
                      <p:spPr>
                        <a:xfrm>
                          <a:off x="4947120" y="1038960"/>
                          <a:ext cx="27720" cy="76680"/>
                        </a:xfrm>
                        <a:custGeom>
                          <a:avLst/>
                          <a:gdLst/>
                          <a:ahLst/>
                          <a:rect l="l" t="t" r="r" b="b"/>
                          <a:pathLst>
                            <a:path w="3425" h="9134">
                              <a:moveTo>
                                <a:pt x="1" y="0"/>
                              </a:moveTo>
                              <a:lnTo>
                                <a:pt x="3424" y="9133"/>
                              </a:lnTo>
                            </a:path>
                          </a:pathLst>
                        </a:custGeom>
                        <a:noFill/>
                        <a:ln w="1800">
                          <a:solidFill>
                            <a:srgbClr val="a5b7c5"/>
                          </a:solidFill>
                          <a:miter/>
                        </a:ln>
                      </p:spPr>
                      <p:style>
                        <a:lnRef idx="0"/>
                        <a:fillRef idx="0"/>
                        <a:effectRef idx="0"/>
                        <a:fontRef idx="minor"/>
                      </p:style>
                    </p:sp>
                    <p:sp>
                      <p:nvSpPr>
                        <p:cNvPr id="320" name="CustomShape 238"/>
                        <p:cNvSpPr/>
                        <p:nvPr/>
                      </p:nvSpPr>
                      <p:spPr>
                        <a:xfrm>
                          <a:off x="4975560" y="1109520"/>
                          <a:ext cx="27360" cy="86760"/>
                        </a:xfrm>
                        <a:custGeom>
                          <a:avLst/>
                          <a:gdLst/>
                          <a:ahLst/>
                          <a:rect l="l" t="t" r="r" b="b"/>
                          <a:pathLst>
                            <a:path w="3400" h="10320">
                              <a:moveTo>
                                <a:pt x="3399" y="10319"/>
                              </a:moveTo>
                              <a:lnTo>
                                <a:pt x="0" y="1"/>
                              </a:lnTo>
                            </a:path>
                          </a:pathLst>
                        </a:custGeom>
                        <a:noFill/>
                        <a:ln w="1800">
                          <a:solidFill>
                            <a:srgbClr val="a5b7c5"/>
                          </a:solidFill>
                          <a:miter/>
                        </a:ln>
                      </p:spPr>
                      <p:style>
                        <a:lnRef idx="0"/>
                        <a:fillRef idx="0"/>
                        <a:effectRef idx="0"/>
                        <a:fontRef idx="minor"/>
                      </p:style>
                    </p:sp>
                    <p:sp>
                      <p:nvSpPr>
                        <p:cNvPr id="321" name="CustomShape 239"/>
                        <p:cNvSpPr/>
                        <p:nvPr/>
                      </p:nvSpPr>
                      <p:spPr>
                        <a:xfrm>
                          <a:off x="4962600" y="750240"/>
                          <a:ext cx="731880" cy="56016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00">
                          <a:solidFill>
                            <a:srgbClr val="a5b7c5"/>
                          </a:solidFill>
                          <a:miter/>
                        </a:ln>
                      </p:spPr>
                      <p:style>
                        <a:lnRef idx="0"/>
                        <a:fillRef idx="0"/>
                        <a:effectRef idx="0"/>
                        <a:fontRef idx="minor"/>
                      </p:style>
                    </p:sp>
                    <p:sp>
                      <p:nvSpPr>
                        <p:cNvPr id="322" name="CustomShape 240"/>
                        <p:cNvSpPr/>
                        <p:nvPr/>
                      </p:nvSpPr>
                      <p:spPr>
                        <a:xfrm>
                          <a:off x="4932720" y="696960"/>
                          <a:ext cx="574200" cy="34020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00">
                          <a:solidFill>
                            <a:srgbClr val="a5b7c5"/>
                          </a:solidFill>
                          <a:miter/>
                        </a:ln>
                      </p:spPr>
                      <p:style>
                        <a:lnRef idx="0"/>
                        <a:fillRef idx="0"/>
                        <a:effectRef idx="0"/>
                        <a:fontRef idx="minor"/>
                      </p:style>
                    </p:sp>
                    <p:sp>
                      <p:nvSpPr>
                        <p:cNvPr id="323" name="CustomShape 241"/>
                        <p:cNvSpPr/>
                        <p:nvPr/>
                      </p:nvSpPr>
                      <p:spPr>
                        <a:xfrm>
                          <a:off x="5003640" y="1024560"/>
                          <a:ext cx="131040" cy="288000"/>
                        </a:xfrm>
                        <a:custGeom>
                          <a:avLst/>
                          <a:gdLst/>
                          <a:ahLst/>
                          <a:rect l="l" t="t" r="r" b="b"/>
                          <a:pathLst>
                            <a:path w="15860" h="34054">
                              <a:moveTo>
                                <a:pt x="9266" y="1"/>
                              </a:moveTo>
                              <a:lnTo>
                                <a:pt x="10101" y="14396"/>
                              </a:lnTo>
                              <a:lnTo>
                                <a:pt x="15859" y="34053"/>
                              </a:lnTo>
                              <a:lnTo>
                                <a:pt x="0" y="19851"/>
                              </a:lnTo>
                              <a:lnTo>
                                <a:pt x="1234" y="33642"/>
                              </a:lnTo>
                            </a:path>
                          </a:pathLst>
                        </a:custGeom>
                        <a:noFill/>
                        <a:ln w="1800">
                          <a:solidFill>
                            <a:srgbClr val="a5b7c5"/>
                          </a:solidFill>
                          <a:miter/>
                        </a:ln>
                      </p:spPr>
                      <p:style>
                        <a:lnRef idx="0"/>
                        <a:fillRef idx="0"/>
                        <a:effectRef idx="0"/>
                        <a:fontRef idx="minor"/>
                      </p:style>
                    </p:sp>
                    <p:sp>
                      <p:nvSpPr>
                        <p:cNvPr id="324" name="CustomShape 242"/>
                        <p:cNvSpPr/>
                        <p:nvPr/>
                      </p:nvSpPr>
                      <p:spPr>
                        <a:xfrm>
                          <a:off x="4975560" y="1024560"/>
                          <a:ext cx="104400" cy="84240"/>
                        </a:xfrm>
                        <a:custGeom>
                          <a:avLst/>
                          <a:gdLst/>
                          <a:ahLst/>
                          <a:rect l="l" t="t" r="r" b="b"/>
                          <a:pathLst>
                            <a:path w="12666" h="10017">
                              <a:moveTo>
                                <a:pt x="0" y="10017"/>
                              </a:moveTo>
                              <a:lnTo>
                                <a:pt x="12665" y="1"/>
                              </a:lnTo>
                            </a:path>
                          </a:pathLst>
                        </a:custGeom>
                        <a:noFill/>
                        <a:ln w="1800">
                          <a:solidFill>
                            <a:srgbClr val="a5b7c5"/>
                          </a:solidFill>
                          <a:miter/>
                        </a:ln>
                      </p:spPr>
                      <p:style>
                        <a:lnRef idx="0"/>
                        <a:fillRef idx="0"/>
                        <a:effectRef idx="0"/>
                        <a:fontRef idx="minor"/>
                      </p:style>
                    </p:sp>
                    <p:sp>
                      <p:nvSpPr>
                        <p:cNvPr id="325" name="CustomShape 243"/>
                        <p:cNvSpPr/>
                        <p:nvPr/>
                      </p:nvSpPr>
                      <p:spPr>
                        <a:xfrm>
                          <a:off x="5080680" y="1017720"/>
                          <a:ext cx="164520" cy="6120"/>
                        </a:xfrm>
                        <a:custGeom>
                          <a:avLst/>
                          <a:gdLst/>
                          <a:ahLst/>
                          <a:rect l="l" t="t" r="r" b="b"/>
                          <a:pathLst>
                            <a:path w="19900" h="823">
                              <a:moveTo>
                                <a:pt x="0" y="823"/>
                              </a:moveTo>
                              <a:lnTo>
                                <a:pt x="19900" y="0"/>
                              </a:lnTo>
                            </a:path>
                          </a:pathLst>
                        </a:custGeom>
                        <a:noFill/>
                        <a:ln w="1800">
                          <a:solidFill>
                            <a:srgbClr val="a5b7c5"/>
                          </a:solidFill>
                          <a:miter/>
                        </a:ln>
                      </p:spPr>
                      <p:style>
                        <a:lnRef idx="0"/>
                        <a:fillRef idx="0"/>
                        <a:effectRef idx="0"/>
                        <a:fontRef idx="minor"/>
                      </p:style>
                    </p:sp>
                    <p:sp>
                      <p:nvSpPr>
                        <p:cNvPr id="326" name="CustomShape 244"/>
                        <p:cNvSpPr/>
                        <p:nvPr/>
                      </p:nvSpPr>
                      <p:spPr>
                        <a:xfrm>
                          <a:off x="5003640" y="1024560"/>
                          <a:ext cx="76320" cy="167040"/>
                        </a:xfrm>
                        <a:custGeom>
                          <a:avLst/>
                          <a:gdLst/>
                          <a:ahLst/>
                          <a:rect l="l" t="t" r="r" b="b"/>
                          <a:pathLst>
                            <a:path w="9267" h="19816">
                              <a:moveTo>
                                <a:pt x="9266" y="1"/>
                              </a:moveTo>
                              <a:lnTo>
                                <a:pt x="0" y="19815"/>
                              </a:lnTo>
                            </a:path>
                          </a:pathLst>
                        </a:custGeom>
                        <a:noFill/>
                        <a:ln w="1800">
                          <a:solidFill>
                            <a:srgbClr val="a5b7c5"/>
                          </a:solidFill>
                          <a:miter/>
                        </a:ln>
                      </p:spPr>
                      <p:style>
                        <a:lnRef idx="0"/>
                        <a:fillRef idx="0"/>
                        <a:effectRef idx="0"/>
                        <a:fontRef idx="minor"/>
                      </p:style>
                    </p:sp>
                    <p:sp>
                      <p:nvSpPr>
                        <p:cNvPr id="327" name="CustomShape 245"/>
                        <p:cNvSpPr/>
                        <p:nvPr/>
                      </p:nvSpPr>
                      <p:spPr>
                        <a:xfrm>
                          <a:off x="5241960" y="891720"/>
                          <a:ext cx="132480" cy="126000"/>
                        </a:xfrm>
                        <a:custGeom>
                          <a:avLst/>
                          <a:gdLst/>
                          <a:ahLst/>
                          <a:rect l="l" t="t" r="r" b="b"/>
                          <a:pathLst>
                            <a:path w="16054" h="14964">
                              <a:moveTo>
                                <a:pt x="1" y="14964"/>
                              </a:moveTo>
                              <a:lnTo>
                                <a:pt x="16053" y="0"/>
                              </a:lnTo>
                            </a:path>
                          </a:pathLst>
                        </a:custGeom>
                        <a:noFill/>
                        <a:ln w="1800">
                          <a:solidFill>
                            <a:srgbClr val="a5b7c5"/>
                          </a:solidFill>
                          <a:miter/>
                        </a:ln>
                      </p:spPr>
                      <p:style>
                        <a:lnRef idx="0"/>
                        <a:fillRef idx="0"/>
                        <a:effectRef idx="0"/>
                        <a:fontRef idx="minor"/>
                      </p:style>
                    </p:sp>
                    <p:sp>
                      <p:nvSpPr>
                        <p:cNvPr id="328" name="CustomShape 246"/>
                        <p:cNvSpPr/>
                        <p:nvPr/>
                      </p:nvSpPr>
                      <p:spPr>
                        <a:xfrm>
                          <a:off x="5245920" y="743040"/>
                          <a:ext cx="64440" cy="273600"/>
                        </a:xfrm>
                        <a:custGeom>
                          <a:avLst/>
                          <a:gdLst/>
                          <a:ahLst/>
                          <a:rect l="l" t="t" r="r" b="b"/>
                          <a:pathLst>
                            <a:path w="7828" h="32384">
                              <a:moveTo>
                                <a:pt x="1" y="32383"/>
                              </a:moveTo>
                              <a:lnTo>
                                <a:pt x="7827" y="0"/>
                              </a:lnTo>
                            </a:path>
                          </a:pathLst>
                        </a:custGeom>
                        <a:noFill/>
                        <a:ln w="1800">
                          <a:solidFill>
                            <a:srgbClr val="a5b7c5"/>
                          </a:solidFill>
                          <a:miter/>
                        </a:ln>
                      </p:spPr>
                      <p:style>
                        <a:lnRef idx="0"/>
                        <a:fillRef idx="0"/>
                        <a:effectRef idx="0"/>
                        <a:fontRef idx="minor"/>
                      </p:style>
                    </p:sp>
                    <p:sp>
                      <p:nvSpPr>
                        <p:cNvPr id="329" name="CustomShape 247"/>
                        <p:cNvSpPr/>
                        <p:nvPr/>
                      </p:nvSpPr>
                      <p:spPr>
                        <a:xfrm>
                          <a:off x="5241960" y="1002240"/>
                          <a:ext cx="148680" cy="10800"/>
                        </a:xfrm>
                        <a:custGeom>
                          <a:avLst/>
                          <a:gdLst/>
                          <a:ahLst/>
                          <a:rect l="l" t="t" r="r" b="b"/>
                          <a:pathLst>
                            <a:path w="17989" h="1344">
                              <a:moveTo>
                                <a:pt x="1" y="1343"/>
                              </a:moveTo>
                              <a:lnTo>
                                <a:pt x="17989" y="0"/>
                              </a:lnTo>
                            </a:path>
                          </a:pathLst>
                        </a:custGeom>
                        <a:noFill/>
                        <a:ln w="1800">
                          <a:solidFill>
                            <a:srgbClr val="a5b7c5"/>
                          </a:solidFill>
                          <a:miter/>
                        </a:ln>
                      </p:spPr>
                      <p:style>
                        <a:lnRef idx="0"/>
                        <a:fillRef idx="0"/>
                        <a:effectRef idx="0"/>
                        <a:fontRef idx="minor"/>
                      </p:style>
                    </p:sp>
                    <p:sp>
                      <p:nvSpPr>
                        <p:cNvPr id="330" name="CustomShape 248"/>
                        <p:cNvSpPr/>
                        <p:nvPr/>
                      </p:nvSpPr>
                      <p:spPr>
                        <a:xfrm>
                          <a:off x="5243040" y="1017720"/>
                          <a:ext cx="18360" cy="146520"/>
                        </a:xfrm>
                        <a:custGeom>
                          <a:avLst/>
                          <a:gdLst/>
                          <a:ahLst/>
                          <a:rect l="l" t="t" r="r" b="b"/>
                          <a:pathLst>
                            <a:path w="2300" h="17384">
                              <a:moveTo>
                                <a:pt x="1" y="0"/>
                              </a:moveTo>
                              <a:lnTo>
                                <a:pt x="2299" y="17383"/>
                              </a:lnTo>
                            </a:path>
                          </a:pathLst>
                        </a:custGeom>
                        <a:noFill/>
                        <a:ln w="1800">
                          <a:solidFill>
                            <a:srgbClr val="a5b7c5"/>
                          </a:solidFill>
                          <a:miter/>
                        </a:ln>
                      </p:spPr>
                      <p:style>
                        <a:lnRef idx="0"/>
                        <a:fillRef idx="0"/>
                        <a:effectRef idx="0"/>
                        <a:fontRef idx="minor"/>
                      </p:style>
                    </p:sp>
                    <p:sp>
                      <p:nvSpPr>
                        <p:cNvPr id="331" name="CustomShape 249"/>
                        <p:cNvSpPr/>
                        <p:nvPr/>
                      </p:nvSpPr>
                      <p:spPr>
                        <a:xfrm>
                          <a:off x="5087520" y="1146600"/>
                          <a:ext cx="107280" cy="105840"/>
                        </a:xfrm>
                        <a:custGeom>
                          <a:avLst/>
                          <a:gdLst/>
                          <a:ahLst/>
                          <a:rect l="l" t="t" r="r" b="b"/>
                          <a:pathLst>
                            <a:path w="13017" h="12570">
                              <a:moveTo>
                                <a:pt x="0" y="1"/>
                              </a:moveTo>
                              <a:lnTo>
                                <a:pt x="13016" y="12569"/>
                              </a:lnTo>
                            </a:path>
                          </a:pathLst>
                        </a:custGeom>
                        <a:noFill/>
                        <a:ln w="1800">
                          <a:solidFill>
                            <a:srgbClr val="a5b7c5"/>
                          </a:solidFill>
                          <a:miter/>
                        </a:ln>
                      </p:spPr>
                      <p:style>
                        <a:lnRef idx="0"/>
                        <a:fillRef idx="0"/>
                        <a:effectRef idx="0"/>
                        <a:fontRef idx="minor"/>
                      </p:style>
                    </p:sp>
                    <p:sp>
                      <p:nvSpPr>
                        <p:cNvPr id="332" name="CustomShape 250"/>
                        <p:cNvSpPr/>
                        <p:nvPr/>
                      </p:nvSpPr>
                      <p:spPr>
                        <a:xfrm>
                          <a:off x="5178600" y="1248840"/>
                          <a:ext cx="16200" cy="108360"/>
                        </a:xfrm>
                        <a:custGeom>
                          <a:avLst/>
                          <a:gdLst/>
                          <a:ahLst/>
                          <a:rect l="l" t="t" r="r" b="b"/>
                          <a:pathLst>
                            <a:path w="2034" h="12872">
                              <a:moveTo>
                                <a:pt x="2033" y="0"/>
                              </a:moveTo>
                              <a:lnTo>
                                <a:pt x="1" y="12871"/>
                              </a:lnTo>
                            </a:path>
                          </a:pathLst>
                        </a:custGeom>
                        <a:noFill/>
                        <a:ln w="1800">
                          <a:solidFill>
                            <a:srgbClr val="a5b7c5"/>
                          </a:solidFill>
                          <a:miter/>
                        </a:ln>
                      </p:spPr>
                      <p:style>
                        <a:lnRef idx="0"/>
                        <a:fillRef idx="0"/>
                        <a:effectRef idx="0"/>
                        <a:fontRef idx="minor"/>
                      </p:style>
                    </p:sp>
                    <p:sp>
                      <p:nvSpPr>
                        <p:cNvPr id="333" name="CustomShape 251"/>
                        <p:cNvSpPr/>
                        <p:nvPr/>
                      </p:nvSpPr>
                      <p:spPr>
                        <a:xfrm>
                          <a:off x="5003640" y="1188720"/>
                          <a:ext cx="97200" cy="144360"/>
                        </a:xfrm>
                        <a:custGeom>
                          <a:avLst/>
                          <a:gdLst/>
                          <a:ahLst/>
                          <a:rect l="l" t="t" r="r" b="b"/>
                          <a:pathLst>
                            <a:path w="11807" h="17106">
                              <a:moveTo>
                                <a:pt x="11807" y="17105"/>
                              </a:moveTo>
                              <a:lnTo>
                                <a:pt x="0" y="1"/>
                              </a:lnTo>
                            </a:path>
                          </a:pathLst>
                        </a:custGeom>
                        <a:noFill/>
                        <a:ln w="1800">
                          <a:solidFill>
                            <a:srgbClr val="a5b7c5"/>
                          </a:solidFill>
                          <a:miter/>
                        </a:ln>
                      </p:spPr>
                      <p:style>
                        <a:lnRef idx="0"/>
                        <a:fillRef idx="0"/>
                        <a:effectRef idx="0"/>
                        <a:fontRef idx="minor"/>
                      </p:style>
                    </p:sp>
                    <p:sp>
                      <p:nvSpPr>
                        <p:cNvPr id="334" name="CustomShape 252"/>
                        <p:cNvSpPr/>
                        <p:nvPr/>
                      </p:nvSpPr>
                      <p:spPr>
                        <a:xfrm>
                          <a:off x="5375160" y="830160"/>
                          <a:ext cx="158400" cy="60840"/>
                        </a:xfrm>
                        <a:custGeom>
                          <a:avLst/>
                          <a:gdLst/>
                          <a:ahLst/>
                          <a:rect l="l" t="t" r="r" b="b"/>
                          <a:pathLst>
                            <a:path w="19150" h="7247">
                              <a:moveTo>
                                <a:pt x="19149" y="0"/>
                              </a:moveTo>
                              <a:lnTo>
                                <a:pt x="0" y="7246"/>
                              </a:lnTo>
                            </a:path>
                          </a:pathLst>
                        </a:custGeom>
                        <a:noFill/>
                        <a:ln w="1800">
                          <a:solidFill>
                            <a:srgbClr val="a5b7c5"/>
                          </a:solidFill>
                          <a:miter/>
                        </a:ln>
                      </p:spPr>
                      <p:style>
                        <a:lnRef idx="0"/>
                        <a:fillRef idx="0"/>
                        <a:effectRef idx="0"/>
                        <a:fontRef idx="minor"/>
                      </p:style>
                    </p:sp>
                    <p:sp>
                      <p:nvSpPr>
                        <p:cNvPr id="335" name="CustomShape 253"/>
                        <p:cNvSpPr/>
                        <p:nvPr/>
                      </p:nvSpPr>
                      <p:spPr>
                        <a:xfrm>
                          <a:off x="5262120" y="1160640"/>
                          <a:ext cx="61920" cy="3600"/>
                        </a:xfrm>
                        <a:custGeom>
                          <a:avLst/>
                          <a:gdLst/>
                          <a:ahLst/>
                          <a:rect l="l" t="t" r="r" b="b"/>
                          <a:pathLst>
                            <a:path w="7549" h="509">
                              <a:moveTo>
                                <a:pt x="0" y="508"/>
                              </a:moveTo>
                              <a:lnTo>
                                <a:pt x="7549" y="0"/>
                              </a:lnTo>
                            </a:path>
                          </a:pathLst>
                        </a:custGeom>
                        <a:noFill/>
                        <a:ln w="1800">
                          <a:solidFill>
                            <a:srgbClr val="a5b7c5"/>
                          </a:solidFill>
                          <a:miter/>
                        </a:ln>
                      </p:spPr>
                      <p:style>
                        <a:lnRef idx="0"/>
                        <a:fillRef idx="0"/>
                        <a:effectRef idx="0"/>
                        <a:fontRef idx="minor"/>
                      </p:style>
                    </p:sp>
                    <p:sp>
                      <p:nvSpPr>
                        <p:cNvPr id="336" name="CustomShape 254"/>
                        <p:cNvSpPr/>
                        <p:nvPr/>
                      </p:nvSpPr>
                      <p:spPr>
                        <a:xfrm>
                          <a:off x="5241960" y="1013400"/>
                          <a:ext cx="82080" cy="146520"/>
                        </a:xfrm>
                        <a:custGeom>
                          <a:avLst/>
                          <a:gdLst/>
                          <a:ahLst/>
                          <a:rect l="l" t="t" r="r" b="b"/>
                          <a:pathLst>
                            <a:path w="9969" h="17360">
                              <a:moveTo>
                                <a:pt x="9969" y="17359"/>
                              </a:moveTo>
                              <a:lnTo>
                                <a:pt x="1" y="0"/>
                              </a:lnTo>
                            </a:path>
                          </a:pathLst>
                        </a:custGeom>
                        <a:noFill/>
                        <a:ln w="1800">
                          <a:solidFill>
                            <a:srgbClr val="a5b7c5"/>
                          </a:solidFill>
                          <a:miter/>
                        </a:ln>
                      </p:spPr>
                      <p:style>
                        <a:lnRef idx="0"/>
                        <a:fillRef idx="0"/>
                        <a:effectRef idx="0"/>
                        <a:fontRef idx="minor"/>
                      </p:style>
                    </p:sp>
                    <p:sp>
                      <p:nvSpPr>
                        <p:cNvPr id="337" name="CustomShape 255"/>
                        <p:cNvSpPr/>
                        <p:nvPr/>
                      </p:nvSpPr>
                      <p:spPr>
                        <a:xfrm>
                          <a:off x="4781880" y="980640"/>
                          <a:ext cx="42120" cy="131040"/>
                        </a:xfrm>
                        <a:custGeom>
                          <a:avLst/>
                          <a:gdLst/>
                          <a:ahLst/>
                          <a:rect l="l" t="t" r="r" b="b"/>
                          <a:pathLst>
                            <a:path w="5179" h="15557">
                              <a:moveTo>
                                <a:pt x="1" y="15557"/>
                              </a:moveTo>
                              <a:lnTo>
                                <a:pt x="5178" y="0"/>
                              </a:lnTo>
                            </a:path>
                          </a:pathLst>
                        </a:custGeom>
                        <a:noFill/>
                        <a:ln w="1800">
                          <a:solidFill>
                            <a:srgbClr val="a5b7c5"/>
                          </a:solidFill>
                          <a:miter/>
                        </a:ln>
                      </p:spPr>
                      <p:style>
                        <a:lnRef idx="0"/>
                        <a:fillRef idx="0"/>
                        <a:effectRef idx="0"/>
                        <a:fontRef idx="minor"/>
                      </p:style>
                    </p:sp>
                    <p:sp>
                      <p:nvSpPr>
                        <p:cNvPr id="338" name="CustomShape 256"/>
                        <p:cNvSpPr/>
                        <p:nvPr/>
                      </p:nvSpPr>
                      <p:spPr>
                        <a:xfrm>
                          <a:off x="4932720" y="917280"/>
                          <a:ext cx="117000" cy="20160"/>
                        </a:xfrm>
                        <a:custGeom>
                          <a:avLst/>
                          <a:gdLst/>
                          <a:ahLst/>
                          <a:rect l="l" t="t" r="r" b="b"/>
                          <a:pathLst>
                            <a:path w="14166" h="2481">
                              <a:moveTo>
                                <a:pt x="0" y="0"/>
                              </a:moveTo>
                              <a:lnTo>
                                <a:pt x="14165" y="2480"/>
                              </a:lnTo>
                            </a:path>
                          </a:pathLst>
                        </a:custGeom>
                        <a:noFill/>
                        <a:ln w="1800">
                          <a:solidFill>
                            <a:srgbClr val="a5b7c5"/>
                          </a:solidFill>
                          <a:miter/>
                        </a:ln>
                      </p:spPr>
                      <p:style>
                        <a:lnRef idx="0"/>
                        <a:fillRef idx="0"/>
                        <a:effectRef idx="0"/>
                        <a:fontRef idx="minor"/>
                      </p:style>
                    </p:sp>
                    <p:sp>
                      <p:nvSpPr>
                        <p:cNvPr id="339" name="CustomShape 257"/>
                        <p:cNvSpPr/>
                        <p:nvPr/>
                      </p:nvSpPr>
                      <p:spPr>
                        <a:xfrm>
                          <a:off x="5003640" y="1146600"/>
                          <a:ext cx="83160" cy="45360"/>
                        </a:xfrm>
                        <a:custGeom>
                          <a:avLst/>
                          <a:gdLst/>
                          <a:ahLst/>
                          <a:rect l="l" t="t" r="r" b="b"/>
                          <a:pathLst>
                            <a:path w="10090" h="5421">
                              <a:moveTo>
                                <a:pt x="0" y="5420"/>
                              </a:moveTo>
                              <a:lnTo>
                                <a:pt x="10089" y="1"/>
                              </a:lnTo>
                            </a:path>
                          </a:pathLst>
                        </a:custGeom>
                        <a:noFill/>
                        <a:ln w="1800">
                          <a:solidFill>
                            <a:srgbClr val="a5b7c5"/>
                          </a:solidFill>
                          <a:miter/>
                        </a:ln>
                      </p:spPr>
                      <p:style>
                        <a:lnRef idx="0"/>
                        <a:fillRef idx="0"/>
                        <a:effectRef idx="0"/>
                        <a:fontRef idx="minor"/>
                      </p:style>
                    </p:sp>
                    <p:grpSp>
                      <p:nvGrpSpPr>
                        <p:cNvPr id="340" name="Group 258"/>
                        <p:cNvGrpSpPr/>
                        <p:nvPr/>
                      </p:nvGrpSpPr>
                      <p:grpSpPr>
                        <a:xfrm>
                          <a:off x="4424760" y="696960"/>
                          <a:ext cx="1313640" cy="1098720"/>
                          <a:chOff x="4424760" y="696960"/>
                          <a:chExt cx="1313640" cy="1098720"/>
                        </a:xfrm>
                      </p:grpSpPr>
                      <p:sp>
                        <p:nvSpPr>
                          <p:cNvPr id="341" name="CustomShape 259"/>
                          <p:cNvSpPr/>
                          <p:nvPr/>
                        </p:nvSpPr>
                        <p:spPr>
                          <a:xfrm>
                            <a:off x="4816080" y="1240560"/>
                            <a:ext cx="39240" cy="3240"/>
                          </a:xfrm>
                          <a:custGeom>
                            <a:avLst/>
                            <a:gdLst/>
                            <a:ahLst/>
                            <a:rect l="l" t="t" r="r" b="b"/>
                            <a:pathLst>
                              <a:path w="4828" h="485">
                                <a:moveTo>
                                  <a:pt x="0" y="1"/>
                                </a:moveTo>
                                <a:lnTo>
                                  <a:pt x="4827" y="485"/>
                                </a:lnTo>
                              </a:path>
                            </a:pathLst>
                          </a:custGeom>
                          <a:noFill/>
                          <a:ln w="1800">
                            <a:solidFill>
                              <a:srgbClr val="a5b7c5"/>
                            </a:solidFill>
                            <a:miter/>
                          </a:ln>
                        </p:spPr>
                        <p:style>
                          <a:lnRef idx="0"/>
                          <a:fillRef idx="0"/>
                          <a:effectRef idx="0"/>
                          <a:fontRef idx="minor"/>
                        </p:style>
                      </p:sp>
                      <p:grpSp>
                        <p:nvGrpSpPr>
                          <p:cNvPr id="342" name="Group 260"/>
                          <p:cNvGrpSpPr/>
                          <p:nvPr/>
                        </p:nvGrpSpPr>
                        <p:grpSpPr>
                          <a:xfrm>
                            <a:off x="4424760" y="696960"/>
                            <a:ext cx="1313640" cy="1098720"/>
                            <a:chOff x="4424760" y="696960"/>
                            <a:chExt cx="1313640" cy="1098720"/>
                          </a:xfrm>
                        </p:grpSpPr>
                        <p:sp>
                          <p:nvSpPr>
                            <p:cNvPr id="343" name="CustomShape 261"/>
                            <p:cNvSpPr/>
                            <p:nvPr/>
                          </p:nvSpPr>
                          <p:spPr>
                            <a:xfrm>
                              <a:off x="4820040" y="1109520"/>
                              <a:ext cx="154800" cy="130680"/>
                            </a:xfrm>
                            <a:custGeom>
                              <a:avLst/>
                              <a:gdLst/>
                              <a:ahLst/>
                              <a:rect l="l" t="t" r="r" b="b"/>
                              <a:pathLst>
                                <a:path w="18727" h="15497">
                                  <a:moveTo>
                                    <a:pt x="18726" y="1"/>
                                  </a:moveTo>
                                  <a:lnTo>
                                    <a:pt x="0" y="15497"/>
                                  </a:lnTo>
                                </a:path>
                              </a:pathLst>
                            </a:custGeom>
                            <a:noFill/>
                            <a:ln w="1800">
                              <a:solidFill>
                                <a:srgbClr val="a5b7c5"/>
                              </a:solidFill>
                              <a:miter/>
                            </a:ln>
                          </p:spPr>
                          <p:style>
                            <a:lnRef idx="0"/>
                            <a:fillRef idx="0"/>
                            <a:effectRef idx="0"/>
                            <a:fontRef idx="minor"/>
                          </p:style>
                        </p:sp>
                        <p:sp>
                          <p:nvSpPr>
                            <p:cNvPr id="344" name="CustomShape 262"/>
                            <p:cNvSpPr/>
                            <p:nvPr/>
                          </p:nvSpPr>
                          <p:spPr>
                            <a:xfrm>
                              <a:off x="4856040" y="1116360"/>
                              <a:ext cx="118800" cy="127800"/>
                            </a:xfrm>
                            <a:custGeom>
                              <a:avLst/>
                              <a:gdLst/>
                              <a:ahLst/>
                              <a:rect l="l" t="t" r="r" b="b"/>
                              <a:pathLst>
                                <a:path w="14384" h="15146">
                                  <a:moveTo>
                                    <a:pt x="0" y="15146"/>
                                  </a:moveTo>
                                  <a:lnTo>
                                    <a:pt x="14383" y="0"/>
                                  </a:lnTo>
                                </a:path>
                              </a:pathLst>
                            </a:custGeom>
                            <a:noFill/>
                            <a:ln w="1800">
                              <a:solidFill>
                                <a:srgbClr val="a5b7c5"/>
                              </a:solidFill>
                              <a:miter/>
                            </a:ln>
                          </p:spPr>
                          <p:style>
                            <a:lnRef idx="0"/>
                            <a:fillRef idx="0"/>
                            <a:effectRef idx="0"/>
                            <a:fontRef idx="minor"/>
                          </p:style>
                        </p:sp>
                        <p:sp>
                          <p:nvSpPr>
                            <p:cNvPr id="345" name="CustomShape 263"/>
                            <p:cNvSpPr/>
                            <p:nvPr/>
                          </p:nvSpPr>
                          <p:spPr>
                            <a:xfrm>
                              <a:off x="4777920" y="1240560"/>
                              <a:ext cx="41400" cy="48240"/>
                            </a:xfrm>
                            <a:custGeom>
                              <a:avLst/>
                              <a:gdLst/>
                              <a:ahLst/>
                              <a:rect l="l" t="t" r="r" b="b"/>
                              <a:pathLst>
                                <a:path w="5082" h="5771">
                                  <a:moveTo>
                                    <a:pt x="1" y="5771"/>
                                  </a:moveTo>
                                  <a:lnTo>
                                    <a:pt x="5081" y="1"/>
                                  </a:lnTo>
                                </a:path>
                              </a:pathLst>
                            </a:custGeom>
                            <a:noFill/>
                            <a:ln w="1800">
                              <a:solidFill>
                                <a:srgbClr val="a5b7c5"/>
                              </a:solidFill>
                              <a:miter/>
                            </a:ln>
                          </p:spPr>
                          <p:style>
                            <a:lnRef idx="0"/>
                            <a:fillRef idx="0"/>
                            <a:effectRef idx="0"/>
                            <a:fontRef idx="minor"/>
                          </p:style>
                        </p:sp>
                        <p:sp>
                          <p:nvSpPr>
                            <p:cNvPr id="346" name="CustomShape 264"/>
                            <p:cNvSpPr/>
                            <p:nvPr/>
                          </p:nvSpPr>
                          <p:spPr>
                            <a:xfrm>
                              <a:off x="4752000" y="1236600"/>
                              <a:ext cx="63360" cy="27360"/>
                            </a:xfrm>
                            <a:custGeom>
                              <a:avLst/>
                              <a:gdLst/>
                              <a:ahLst/>
                              <a:rect l="l" t="t" r="r" b="b"/>
                              <a:pathLst>
                                <a:path w="7707" h="3316">
                                  <a:moveTo>
                                    <a:pt x="1" y="3315"/>
                                  </a:moveTo>
                                  <a:lnTo>
                                    <a:pt x="7706" y="1"/>
                                  </a:lnTo>
                                </a:path>
                              </a:pathLst>
                            </a:custGeom>
                            <a:noFill/>
                            <a:ln w="1800">
                              <a:solidFill>
                                <a:srgbClr val="a5b7c5"/>
                              </a:solidFill>
                              <a:miter/>
                            </a:ln>
                          </p:spPr>
                          <p:style>
                            <a:lnRef idx="0"/>
                            <a:fillRef idx="0"/>
                            <a:effectRef idx="0"/>
                            <a:fontRef idx="minor"/>
                          </p:style>
                        </p:sp>
                        <p:sp>
                          <p:nvSpPr>
                            <p:cNvPr id="347" name="CustomShape 265"/>
                            <p:cNvSpPr/>
                            <p:nvPr/>
                          </p:nvSpPr>
                          <p:spPr>
                            <a:xfrm>
                              <a:off x="4781880" y="1112400"/>
                              <a:ext cx="33480" cy="127800"/>
                            </a:xfrm>
                            <a:custGeom>
                              <a:avLst/>
                              <a:gdLst/>
                              <a:ahLst/>
                              <a:rect l="l" t="t" r="r" b="b"/>
                              <a:pathLst>
                                <a:path w="4102" h="15146">
                                  <a:moveTo>
                                    <a:pt x="1" y="1"/>
                                  </a:moveTo>
                                  <a:lnTo>
                                    <a:pt x="4101" y="15146"/>
                                  </a:lnTo>
                                </a:path>
                              </a:pathLst>
                            </a:custGeom>
                            <a:noFill/>
                            <a:ln w="1800">
                              <a:solidFill>
                                <a:srgbClr val="a5b7c5"/>
                              </a:solidFill>
                              <a:miter/>
                            </a:ln>
                          </p:spPr>
                          <p:style>
                            <a:lnRef idx="0"/>
                            <a:fillRef idx="0"/>
                            <a:effectRef idx="0"/>
                            <a:fontRef idx="minor"/>
                          </p:style>
                        </p:sp>
                        <p:sp>
                          <p:nvSpPr>
                            <p:cNvPr id="348" name="CustomShape 266"/>
                            <p:cNvSpPr/>
                            <p:nvPr/>
                          </p:nvSpPr>
                          <p:spPr>
                            <a:xfrm>
                              <a:off x="4816080" y="1240560"/>
                              <a:ext cx="23400" cy="77760"/>
                            </a:xfrm>
                            <a:custGeom>
                              <a:avLst/>
                              <a:gdLst/>
                              <a:ahLst/>
                              <a:rect l="l" t="t" r="r" b="b"/>
                              <a:pathLst>
                                <a:path w="2904" h="9267">
                                  <a:moveTo>
                                    <a:pt x="0" y="1"/>
                                  </a:moveTo>
                                  <a:lnTo>
                                    <a:pt x="2904" y="9267"/>
                                  </a:lnTo>
                                </a:path>
                              </a:pathLst>
                            </a:custGeom>
                            <a:noFill/>
                            <a:ln w="1800">
                              <a:solidFill>
                                <a:srgbClr val="a5b7c5"/>
                              </a:solidFill>
                              <a:miter/>
                            </a:ln>
                          </p:spPr>
                          <p:style>
                            <a:lnRef idx="0"/>
                            <a:fillRef idx="0"/>
                            <a:effectRef idx="0"/>
                            <a:fontRef idx="minor"/>
                          </p:style>
                        </p:sp>
                        <p:sp>
                          <p:nvSpPr>
                            <p:cNvPr id="349" name="CustomShape 267"/>
                            <p:cNvSpPr/>
                            <p:nvPr/>
                          </p:nvSpPr>
                          <p:spPr>
                            <a:xfrm>
                              <a:off x="4776480" y="1288080"/>
                              <a:ext cx="63000" cy="30240"/>
                            </a:xfrm>
                            <a:custGeom>
                              <a:avLst/>
                              <a:gdLst/>
                              <a:ahLst/>
                              <a:rect l="l" t="t" r="r" b="b"/>
                              <a:pathLst>
                                <a:path w="7670" h="3666">
                                  <a:moveTo>
                                    <a:pt x="0" y="1"/>
                                  </a:moveTo>
                                  <a:lnTo>
                                    <a:pt x="7670" y="3666"/>
                                  </a:lnTo>
                                </a:path>
                              </a:pathLst>
                            </a:custGeom>
                            <a:noFill/>
                            <a:ln w="1800">
                              <a:solidFill>
                                <a:srgbClr val="a5b7c5"/>
                              </a:solidFill>
                              <a:miter/>
                            </a:ln>
                          </p:spPr>
                          <p:style>
                            <a:lnRef idx="0"/>
                            <a:fillRef idx="0"/>
                            <a:effectRef idx="0"/>
                            <a:fontRef idx="minor"/>
                          </p:style>
                        </p:sp>
                        <p:grpSp>
                          <p:nvGrpSpPr>
                            <p:cNvPr id="350" name="Group 268"/>
                            <p:cNvGrpSpPr/>
                            <p:nvPr/>
                          </p:nvGrpSpPr>
                          <p:grpSpPr>
                            <a:xfrm>
                              <a:off x="4424760" y="696960"/>
                              <a:ext cx="1313640" cy="1098720"/>
                              <a:chOff x="4424760" y="696960"/>
                              <a:chExt cx="1313640" cy="1098720"/>
                            </a:xfrm>
                          </p:grpSpPr>
                          <p:sp>
                            <p:nvSpPr>
                              <p:cNvPr id="351" name="CustomShape 269"/>
                              <p:cNvSpPr/>
                              <p:nvPr/>
                            </p:nvSpPr>
                            <p:spPr>
                              <a:xfrm>
                                <a:off x="4436640" y="1273320"/>
                                <a:ext cx="97560" cy="98280"/>
                              </a:xfrm>
                              <a:custGeom>
                                <a:avLst/>
                                <a:gdLst/>
                                <a:ahLst/>
                                <a:rect l="l" t="t" r="r" b="b"/>
                                <a:pathLst>
                                  <a:path w="11819" h="11662">
                                    <a:moveTo>
                                      <a:pt x="0" y="0"/>
                                    </a:moveTo>
                                    <a:lnTo>
                                      <a:pt x="11819" y="11662"/>
                                    </a:lnTo>
                                  </a:path>
                                </a:pathLst>
                              </a:custGeom>
                              <a:noFill/>
                              <a:ln w="1800">
                                <a:solidFill>
                                  <a:srgbClr val="a5b7c5"/>
                                </a:solidFill>
                                <a:miter/>
                              </a:ln>
                            </p:spPr>
                            <p:style>
                              <a:lnRef idx="0"/>
                              <a:fillRef idx="0"/>
                              <a:effectRef idx="0"/>
                              <a:fontRef idx="minor"/>
                            </p:style>
                          </p:sp>
                          <p:sp>
                            <p:nvSpPr>
                              <p:cNvPr id="352" name="CustomShape 270"/>
                              <p:cNvSpPr/>
                              <p:nvPr/>
                            </p:nvSpPr>
                            <p:spPr>
                              <a:xfrm>
                                <a:off x="4534920" y="1180440"/>
                                <a:ext cx="34920" cy="190800"/>
                              </a:xfrm>
                              <a:custGeom>
                                <a:avLst/>
                                <a:gdLst/>
                                <a:ahLst/>
                                <a:rect l="l" t="t" r="r" b="b"/>
                                <a:pathLst>
                                  <a:path w="4271" h="22610">
                                    <a:moveTo>
                                      <a:pt x="1" y="22610"/>
                                    </a:moveTo>
                                    <a:lnTo>
                                      <a:pt x="4271" y="1"/>
                                    </a:lnTo>
                                  </a:path>
                                </a:pathLst>
                              </a:custGeom>
                              <a:noFill/>
                              <a:ln w="1800">
                                <a:solidFill>
                                  <a:srgbClr val="a5b7c5"/>
                                </a:solidFill>
                                <a:miter/>
                              </a:ln>
                            </p:spPr>
                            <p:style>
                              <a:lnRef idx="0"/>
                              <a:fillRef idx="0"/>
                              <a:effectRef idx="0"/>
                              <a:fontRef idx="minor"/>
                            </p:style>
                          </p:sp>
                          <p:sp>
                            <p:nvSpPr>
                              <p:cNvPr id="353" name="CustomShape 271"/>
                              <p:cNvSpPr/>
                              <p:nvPr/>
                            </p:nvSpPr>
                            <p:spPr>
                              <a:xfrm>
                                <a:off x="4570200" y="1180440"/>
                                <a:ext cx="74160" cy="223200"/>
                              </a:xfrm>
                              <a:custGeom>
                                <a:avLst/>
                                <a:gdLst/>
                                <a:ahLst/>
                                <a:rect l="l" t="t" r="r" b="b"/>
                                <a:pathLst>
                                  <a:path w="9025" h="26409">
                                    <a:moveTo>
                                      <a:pt x="1" y="1"/>
                                    </a:moveTo>
                                    <a:lnTo>
                                      <a:pt x="9025" y="26408"/>
                                    </a:lnTo>
                                  </a:path>
                                </a:pathLst>
                              </a:custGeom>
                              <a:noFill/>
                              <a:ln w="1800">
                                <a:solidFill>
                                  <a:srgbClr val="a5b7c5"/>
                                </a:solidFill>
                                <a:miter/>
                              </a:ln>
                            </p:spPr>
                            <p:style>
                              <a:lnRef idx="0"/>
                              <a:fillRef idx="0"/>
                              <a:effectRef idx="0"/>
                              <a:fontRef idx="minor"/>
                            </p:style>
                          </p:sp>
                          <p:sp>
                            <p:nvSpPr>
                              <p:cNvPr id="354" name="CustomShape 272"/>
                              <p:cNvSpPr/>
                              <p:nvPr/>
                            </p:nvSpPr>
                            <p:spPr>
                              <a:xfrm>
                                <a:off x="4672080" y="1226160"/>
                                <a:ext cx="45720" cy="149400"/>
                              </a:xfrm>
                              <a:custGeom>
                                <a:avLst/>
                                <a:gdLst/>
                                <a:ahLst/>
                                <a:rect l="l" t="t" r="r" b="b"/>
                                <a:pathLst>
                                  <a:path w="5614" h="17711">
                                    <a:moveTo>
                                      <a:pt x="5614" y="17711"/>
                                    </a:moveTo>
                                    <a:lnTo>
                                      <a:pt x="1" y="1"/>
                                    </a:lnTo>
                                  </a:path>
                                </a:pathLst>
                              </a:custGeom>
                              <a:noFill/>
                              <a:ln w="1800">
                                <a:solidFill>
                                  <a:srgbClr val="a5b7c5"/>
                                </a:solidFill>
                                <a:miter/>
                              </a:ln>
                            </p:spPr>
                            <p:style>
                              <a:lnRef idx="0"/>
                              <a:fillRef idx="0"/>
                              <a:effectRef idx="0"/>
                              <a:fontRef idx="minor"/>
                            </p:style>
                          </p:sp>
                          <p:sp>
                            <p:nvSpPr>
                              <p:cNvPr id="355" name="CustomShape 273"/>
                              <p:cNvSpPr/>
                              <p:nvPr/>
                            </p:nvSpPr>
                            <p:spPr>
                              <a:xfrm>
                                <a:off x="4645080" y="1226160"/>
                                <a:ext cx="25920" cy="177480"/>
                              </a:xfrm>
                              <a:custGeom>
                                <a:avLst/>
                                <a:gdLst/>
                                <a:ahLst/>
                                <a:rect l="l" t="t" r="r" b="b"/>
                                <a:pathLst>
                                  <a:path w="3219" h="21026">
                                    <a:moveTo>
                                      <a:pt x="3219" y="1"/>
                                    </a:moveTo>
                                    <a:lnTo>
                                      <a:pt x="1" y="21025"/>
                                    </a:lnTo>
                                  </a:path>
                                </a:pathLst>
                              </a:custGeom>
                              <a:noFill/>
                              <a:ln w="1800">
                                <a:solidFill>
                                  <a:srgbClr val="a5b7c5"/>
                                </a:solidFill>
                                <a:miter/>
                              </a:ln>
                            </p:spPr>
                            <p:style>
                              <a:lnRef idx="0"/>
                              <a:fillRef idx="0"/>
                              <a:effectRef idx="0"/>
                              <a:fontRef idx="minor"/>
                            </p:style>
                          </p:sp>
                          <p:sp>
                            <p:nvSpPr>
                              <p:cNvPr id="356" name="CustomShape 274"/>
                              <p:cNvSpPr/>
                              <p:nvPr/>
                            </p:nvSpPr>
                            <p:spPr>
                              <a:xfrm>
                                <a:off x="4534920" y="1371960"/>
                                <a:ext cx="111600" cy="26280"/>
                              </a:xfrm>
                              <a:custGeom>
                                <a:avLst/>
                                <a:gdLst/>
                                <a:ahLst/>
                                <a:rect l="l" t="t" r="r" b="b"/>
                                <a:pathLst>
                                  <a:path w="13525" h="3207">
                                    <a:moveTo>
                                      <a:pt x="1" y="1"/>
                                    </a:moveTo>
                                    <a:lnTo>
                                      <a:pt x="13525" y="3206"/>
                                    </a:lnTo>
                                  </a:path>
                                </a:pathLst>
                              </a:custGeom>
                              <a:noFill/>
                              <a:ln w="1800">
                                <a:solidFill>
                                  <a:srgbClr val="a5b7c5"/>
                                </a:solidFill>
                                <a:miter/>
                              </a:ln>
                            </p:spPr>
                            <p:style>
                              <a:lnRef idx="0"/>
                              <a:fillRef idx="0"/>
                              <a:effectRef idx="0"/>
                              <a:fontRef idx="minor"/>
                            </p:style>
                          </p:sp>
                          <p:sp>
                            <p:nvSpPr>
                              <p:cNvPr id="357" name="CustomShape 275"/>
                              <p:cNvSpPr/>
                              <p:nvPr/>
                            </p:nvSpPr>
                            <p:spPr>
                              <a:xfrm>
                                <a:off x="4521960" y="1371960"/>
                                <a:ext cx="12240" cy="84600"/>
                              </a:xfrm>
                              <a:custGeom>
                                <a:avLst/>
                                <a:gdLst/>
                                <a:ahLst/>
                                <a:rect l="l" t="t" r="r" b="b"/>
                                <a:pathLst>
                                  <a:path w="1561" h="10078">
                                    <a:moveTo>
                                      <a:pt x="1561" y="1"/>
                                    </a:moveTo>
                                    <a:lnTo>
                                      <a:pt x="0" y="10077"/>
                                    </a:lnTo>
                                  </a:path>
                                </a:pathLst>
                              </a:custGeom>
                              <a:noFill/>
                              <a:ln w="1800">
                                <a:solidFill>
                                  <a:srgbClr val="a5b7c5"/>
                                </a:solidFill>
                                <a:miter/>
                              </a:ln>
                            </p:spPr>
                            <p:style>
                              <a:lnRef idx="0"/>
                              <a:fillRef idx="0"/>
                              <a:effectRef idx="0"/>
                              <a:fontRef idx="minor"/>
                            </p:style>
                          </p:sp>
                          <p:sp>
                            <p:nvSpPr>
                              <p:cNvPr id="358" name="CustomShape 276"/>
                              <p:cNvSpPr/>
                              <p:nvPr/>
                            </p:nvSpPr>
                            <p:spPr>
                              <a:xfrm>
                                <a:off x="4429800" y="1371960"/>
                                <a:ext cx="104400" cy="36360"/>
                              </a:xfrm>
                              <a:custGeom>
                                <a:avLst/>
                                <a:gdLst/>
                                <a:ahLst/>
                                <a:rect l="l" t="t" r="r" b="b"/>
                                <a:pathLst>
                                  <a:path w="12642" h="4392">
                                    <a:moveTo>
                                      <a:pt x="0" y="4392"/>
                                    </a:moveTo>
                                    <a:lnTo>
                                      <a:pt x="12642" y="1"/>
                                    </a:lnTo>
                                  </a:path>
                                </a:pathLst>
                              </a:custGeom>
                              <a:noFill/>
                              <a:ln w="1800">
                                <a:solidFill>
                                  <a:srgbClr val="a5b7c5"/>
                                </a:solidFill>
                                <a:miter/>
                              </a:ln>
                            </p:spPr>
                            <p:style>
                              <a:lnRef idx="0"/>
                              <a:fillRef idx="0"/>
                              <a:effectRef idx="0"/>
                              <a:fontRef idx="minor"/>
                            </p:style>
                          </p:sp>
                          <p:sp>
                            <p:nvSpPr>
                              <p:cNvPr id="359" name="CustomShape 277"/>
                              <p:cNvSpPr/>
                              <p:nvPr/>
                            </p:nvSpPr>
                            <p:spPr>
                              <a:xfrm>
                                <a:off x="4534920" y="1371960"/>
                                <a:ext cx="52560" cy="126360"/>
                              </a:xfrm>
                              <a:custGeom>
                                <a:avLst/>
                                <a:gdLst/>
                                <a:ahLst/>
                                <a:rect l="l" t="t" r="r" b="b"/>
                                <a:pathLst>
                                  <a:path w="6400" h="15001">
                                    <a:moveTo>
                                      <a:pt x="1" y="1"/>
                                    </a:moveTo>
                                    <a:lnTo>
                                      <a:pt x="6400" y="15001"/>
                                    </a:lnTo>
                                  </a:path>
                                </a:pathLst>
                              </a:custGeom>
                              <a:noFill/>
                              <a:ln w="1800">
                                <a:solidFill>
                                  <a:srgbClr val="a5b7c5"/>
                                </a:solidFill>
                                <a:miter/>
                              </a:ln>
                            </p:spPr>
                            <p:style>
                              <a:lnRef idx="0"/>
                              <a:fillRef idx="0"/>
                              <a:effectRef idx="0"/>
                              <a:fontRef idx="minor"/>
                            </p:style>
                          </p:sp>
                          <p:sp>
                            <p:nvSpPr>
                              <p:cNvPr id="360" name="CustomShape 278"/>
                              <p:cNvSpPr/>
                              <p:nvPr/>
                            </p:nvSpPr>
                            <p:spPr>
                              <a:xfrm>
                                <a:off x="4587840" y="1399320"/>
                                <a:ext cx="58320" cy="99360"/>
                              </a:xfrm>
                              <a:custGeom>
                                <a:avLst/>
                                <a:gdLst/>
                                <a:ahLst/>
                                <a:rect l="l" t="t" r="r" b="b"/>
                                <a:pathLst>
                                  <a:path w="7126" h="11795">
                                    <a:moveTo>
                                      <a:pt x="1" y="11795"/>
                                    </a:moveTo>
                                    <a:lnTo>
                                      <a:pt x="7126" y="0"/>
                                    </a:lnTo>
                                  </a:path>
                                </a:pathLst>
                              </a:custGeom>
                              <a:noFill/>
                              <a:ln w="1800">
                                <a:solidFill>
                                  <a:srgbClr val="a5b7c5"/>
                                </a:solidFill>
                                <a:miter/>
                              </a:ln>
                            </p:spPr>
                            <p:style>
                              <a:lnRef idx="0"/>
                              <a:fillRef idx="0"/>
                              <a:effectRef idx="0"/>
                              <a:fontRef idx="minor"/>
                            </p:style>
                          </p:sp>
                          <p:sp>
                            <p:nvSpPr>
                              <p:cNvPr id="361" name="CustomShape 279"/>
                              <p:cNvSpPr/>
                              <p:nvPr/>
                            </p:nvSpPr>
                            <p:spPr>
                              <a:xfrm>
                                <a:off x="4752000" y="1264680"/>
                                <a:ext cx="36000" cy="95400"/>
                              </a:xfrm>
                              <a:custGeom>
                                <a:avLst/>
                                <a:gdLst/>
                                <a:ahLst/>
                                <a:rect l="l" t="t" r="r" b="b"/>
                                <a:pathLst>
                                  <a:path w="4441" h="11348">
                                    <a:moveTo>
                                      <a:pt x="4440" y="11347"/>
                                    </a:moveTo>
                                    <a:lnTo>
                                      <a:pt x="1" y="0"/>
                                    </a:lnTo>
                                  </a:path>
                                </a:pathLst>
                              </a:custGeom>
                              <a:noFill/>
                              <a:ln w="1800">
                                <a:solidFill>
                                  <a:srgbClr val="a5b7c5"/>
                                </a:solidFill>
                                <a:miter/>
                              </a:ln>
                            </p:spPr>
                            <p:style>
                              <a:lnRef idx="0"/>
                              <a:fillRef idx="0"/>
                              <a:effectRef idx="0"/>
                              <a:fontRef idx="minor"/>
                            </p:style>
                          </p:sp>
                          <p:sp>
                            <p:nvSpPr>
                              <p:cNvPr id="362" name="CustomShape 280"/>
                              <p:cNvSpPr/>
                              <p:nvPr/>
                            </p:nvSpPr>
                            <p:spPr>
                              <a:xfrm>
                                <a:off x="4436640" y="1197000"/>
                                <a:ext cx="51840" cy="75600"/>
                              </a:xfrm>
                              <a:custGeom>
                                <a:avLst/>
                                <a:gdLst/>
                                <a:ahLst/>
                                <a:rect l="l" t="t" r="r" b="b"/>
                                <a:pathLst>
                                  <a:path w="6327" h="9013">
                                    <a:moveTo>
                                      <a:pt x="0" y="9012"/>
                                    </a:moveTo>
                                    <a:lnTo>
                                      <a:pt x="6327" y="0"/>
                                    </a:lnTo>
                                  </a:path>
                                </a:pathLst>
                              </a:custGeom>
                              <a:noFill/>
                              <a:ln w="1800">
                                <a:solidFill>
                                  <a:srgbClr val="a5b7c5"/>
                                </a:solidFill>
                                <a:miter/>
                              </a:ln>
                            </p:spPr>
                            <p:style>
                              <a:lnRef idx="0"/>
                              <a:fillRef idx="0"/>
                              <a:effectRef idx="0"/>
                              <a:fontRef idx="minor"/>
                            </p:style>
                          </p:sp>
                          <p:sp>
                            <p:nvSpPr>
                              <p:cNvPr id="363" name="CustomShape 281"/>
                              <p:cNvSpPr/>
                              <p:nvPr/>
                            </p:nvSpPr>
                            <p:spPr>
                              <a:xfrm>
                                <a:off x="4489560" y="1176480"/>
                                <a:ext cx="84240" cy="21240"/>
                              </a:xfrm>
                              <a:custGeom>
                                <a:avLst/>
                                <a:gdLst/>
                                <a:ahLst/>
                                <a:rect l="l" t="t" r="r" b="b"/>
                                <a:pathLst>
                                  <a:path w="10247" h="2577">
                                    <a:moveTo>
                                      <a:pt x="1" y="2577"/>
                                    </a:moveTo>
                                    <a:lnTo>
                                      <a:pt x="10247" y="0"/>
                                    </a:lnTo>
                                  </a:path>
                                </a:pathLst>
                              </a:custGeom>
                              <a:noFill/>
                              <a:ln w="1800">
                                <a:solidFill>
                                  <a:srgbClr val="a5b7c5"/>
                                </a:solidFill>
                                <a:miter/>
                              </a:ln>
                            </p:spPr>
                            <p:style>
                              <a:lnRef idx="0"/>
                              <a:fillRef idx="0"/>
                              <a:effectRef idx="0"/>
                              <a:fontRef idx="minor"/>
                            </p:style>
                          </p:sp>
                          <p:grpSp>
                            <p:nvGrpSpPr>
                              <p:cNvPr id="364" name="Group 282"/>
                              <p:cNvGrpSpPr/>
                              <p:nvPr/>
                            </p:nvGrpSpPr>
                            <p:grpSpPr>
                              <a:xfrm>
                                <a:off x="4424760" y="696960"/>
                                <a:ext cx="1313640" cy="1098720"/>
                                <a:chOff x="4424760" y="696960"/>
                                <a:chExt cx="1313640" cy="1098720"/>
                              </a:xfrm>
                            </p:grpSpPr>
                            <p:sp>
                              <p:nvSpPr>
                                <p:cNvPr id="365" name="CustomShape 283"/>
                                <p:cNvSpPr/>
                                <p:nvPr/>
                              </p:nvSpPr>
                              <p:spPr>
                                <a:xfrm>
                                  <a:off x="4608720" y="1518480"/>
                                  <a:ext cx="97560" cy="57240"/>
                                </a:xfrm>
                                <a:custGeom>
                                  <a:avLst/>
                                  <a:gdLst/>
                                  <a:ahLst/>
                                  <a:rect l="l" t="t" r="r" b="b"/>
                                  <a:pathLst>
                                    <a:path w="11820" h="6836">
                                      <a:moveTo>
                                        <a:pt x="1" y="6836"/>
                                      </a:moveTo>
                                      <a:lnTo>
                                        <a:pt x="11819" y="1"/>
                                      </a:lnTo>
                                    </a:path>
                                  </a:pathLst>
                                </a:custGeom>
                                <a:noFill/>
                                <a:ln w="1800">
                                  <a:solidFill>
                                    <a:srgbClr val="a5b7c5"/>
                                  </a:solidFill>
                                  <a:miter/>
                                </a:ln>
                              </p:spPr>
                              <p:style>
                                <a:lnRef idx="0"/>
                                <a:fillRef idx="0"/>
                                <a:effectRef idx="0"/>
                                <a:fontRef idx="minor"/>
                              </p:style>
                            </p:sp>
                            <p:sp>
                              <p:nvSpPr>
                                <p:cNvPr id="366" name="CustomShape 284"/>
                                <p:cNvSpPr/>
                                <p:nvPr/>
                              </p:nvSpPr>
                              <p:spPr>
                                <a:xfrm>
                                  <a:off x="4706640" y="1504440"/>
                                  <a:ext cx="108720" cy="13320"/>
                                </a:xfrm>
                                <a:custGeom>
                                  <a:avLst/>
                                  <a:gdLst/>
                                  <a:ahLst/>
                                  <a:rect l="l" t="t" r="r" b="b"/>
                                  <a:pathLst>
                                    <a:path w="13162" h="1670">
                                      <a:moveTo>
                                        <a:pt x="13161" y="0"/>
                                      </a:moveTo>
                                      <a:lnTo>
                                        <a:pt x="0" y="1670"/>
                                      </a:lnTo>
                                    </a:path>
                                  </a:pathLst>
                                </a:custGeom>
                                <a:noFill/>
                                <a:ln w="1800">
                                  <a:solidFill>
                                    <a:srgbClr val="a5b7c5"/>
                                  </a:solidFill>
                                  <a:miter/>
                                </a:ln>
                              </p:spPr>
                              <p:style>
                                <a:lnRef idx="0"/>
                                <a:fillRef idx="0"/>
                                <a:effectRef idx="0"/>
                                <a:fontRef idx="minor"/>
                              </p:style>
                            </p:sp>
                            <p:sp>
                              <p:nvSpPr>
                                <p:cNvPr id="367" name="CustomShape 285"/>
                                <p:cNvSpPr/>
                                <p:nvPr/>
                              </p:nvSpPr>
                              <p:spPr>
                                <a:xfrm>
                                  <a:off x="4706640" y="1514520"/>
                                  <a:ext cx="67680" cy="137160"/>
                                </a:xfrm>
                                <a:custGeom>
                                  <a:avLst/>
                                  <a:gdLst/>
                                  <a:ahLst/>
                                  <a:rect l="l" t="t" r="r" b="b"/>
                                  <a:pathLst>
                                    <a:path w="8239" h="16283">
                                      <a:moveTo>
                                        <a:pt x="0" y="0"/>
                                      </a:moveTo>
                                      <a:lnTo>
                                        <a:pt x="8238" y="16282"/>
                                      </a:lnTo>
                                    </a:path>
                                  </a:pathLst>
                                </a:custGeom>
                                <a:noFill/>
                                <a:ln w="1800">
                                  <a:solidFill>
                                    <a:srgbClr val="a5b7c5"/>
                                  </a:solidFill>
                                  <a:miter/>
                                </a:ln>
                              </p:spPr>
                              <p:style>
                                <a:lnRef idx="0"/>
                                <a:fillRef idx="0"/>
                                <a:effectRef idx="0"/>
                                <a:fontRef idx="minor"/>
                              </p:style>
                            </p:sp>
                            <p:sp>
                              <p:nvSpPr>
                                <p:cNvPr id="368" name="CustomShape 286"/>
                                <p:cNvSpPr/>
                                <p:nvPr/>
                              </p:nvSpPr>
                              <p:spPr>
                                <a:xfrm>
                                  <a:off x="4702680" y="1514520"/>
                                  <a:ext cx="3240" cy="176760"/>
                                </a:xfrm>
                                <a:custGeom>
                                  <a:avLst/>
                                  <a:gdLst/>
                                  <a:ahLst/>
                                  <a:rect l="l" t="t" r="r" b="b"/>
                                  <a:pathLst>
                                    <a:path w="485" h="20952">
                                      <a:moveTo>
                                        <a:pt x="0" y="20952"/>
                                      </a:moveTo>
                                      <a:lnTo>
                                        <a:pt x="484" y="0"/>
                                      </a:lnTo>
                                    </a:path>
                                  </a:pathLst>
                                </a:custGeom>
                                <a:noFill/>
                                <a:ln w="1800">
                                  <a:solidFill>
                                    <a:srgbClr val="a5b7c5"/>
                                  </a:solidFill>
                                  <a:miter/>
                                </a:ln>
                              </p:spPr>
                              <p:style>
                                <a:lnRef idx="0"/>
                                <a:fillRef idx="0"/>
                                <a:effectRef idx="0"/>
                                <a:fontRef idx="minor"/>
                              </p:style>
                            </p:sp>
                            <p:sp>
                              <p:nvSpPr>
                                <p:cNvPr id="369" name="CustomShape 287"/>
                                <p:cNvSpPr/>
                                <p:nvPr/>
                              </p:nvSpPr>
                              <p:spPr>
                                <a:xfrm>
                                  <a:off x="4702680" y="1688040"/>
                                  <a:ext cx="38880" cy="56520"/>
                                </a:xfrm>
                                <a:custGeom>
                                  <a:avLst/>
                                  <a:gdLst/>
                                  <a:ahLst/>
                                  <a:rect l="l" t="t" r="r" b="b"/>
                                  <a:pathLst>
                                    <a:path w="4779" h="6739">
                                      <a:moveTo>
                                        <a:pt x="4779" y="6739"/>
                                      </a:moveTo>
                                      <a:lnTo>
                                        <a:pt x="0" y="1"/>
                                      </a:lnTo>
                                    </a:path>
                                  </a:pathLst>
                                </a:custGeom>
                                <a:noFill/>
                                <a:ln w="1800">
                                  <a:solidFill>
                                    <a:srgbClr val="a5b7c5"/>
                                  </a:solidFill>
                                  <a:miter/>
                                </a:ln>
                              </p:spPr>
                              <p:style>
                                <a:lnRef idx="0"/>
                                <a:fillRef idx="0"/>
                                <a:effectRef idx="0"/>
                                <a:fontRef idx="minor"/>
                              </p:style>
                            </p:sp>
                            <p:sp>
                              <p:nvSpPr>
                                <p:cNvPr id="370" name="CustomShape 288"/>
                                <p:cNvSpPr/>
                                <p:nvPr/>
                              </p:nvSpPr>
                              <p:spPr>
                                <a:xfrm>
                                  <a:off x="4627080" y="1683000"/>
                                  <a:ext cx="74880" cy="4320"/>
                                </a:xfrm>
                                <a:custGeom>
                                  <a:avLst/>
                                  <a:gdLst/>
                                  <a:ahLst/>
                                  <a:rect l="l" t="t" r="r" b="b"/>
                                  <a:pathLst>
                                    <a:path w="9086" h="594">
                                      <a:moveTo>
                                        <a:pt x="9085" y="594"/>
                                      </a:moveTo>
                                      <a:lnTo>
                                        <a:pt x="1" y="1"/>
                                      </a:lnTo>
                                    </a:path>
                                  </a:pathLst>
                                </a:custGeom>
                                <a:noFill/>
                                <a:ln w="1800">
                                  <a:solidFill>
                                    <a:srgbClr val="a5b7c5"/>
                                  </a:solidFill>
                                  <a:miter/>
                                </a:ln>
                              </p:spPr>
                              <p:style>
                                <a:lnRef idx="0"/>
                                <a:fillRef idx="0"/>
                                <a:effectRef idx="0"/>
                                <a:fontRef idx="minor"/>
                              </p:style>
                            </p:sp>
                            <p:sp>
                              <p:nvSpPr>
                                <p:cNvPr id="371" name="CustomShape 289"/>
                                <p:cNvSpPr/>
                                <p:nvPr/>
                              </p:nvSpPr>
                              <p:spPr>
                                <a:xfrm>
                                  <a:off x="4702680" y="1652400"/>
                                  <a:ext cx="71640" cy="34920"/>
                                </a:xfrm>
                                <a:custGeom>
                                  <a:avLst/>
                                  <a:gdLst/>
                                  <a:ahLst/>
                                  <a:rect l="l" t="t" r="r" b="b"/>
                                  <a:pathLst>
                                    <a:path w="8723" h="4186">
                                      <a:moveTo>
                                        <a:pt x="0" y="4186"/>
                                      </a:moveTo>
                                      <a:lnTo>
                                        <a:pt x="8722" y="0"/>
                                      </a:lnTo>
                                    </a:path>
                                  </a:pathLst>
                                </a:custGeom>
                                <a:noFill/>
                                <a:ln w="1800">
                                  <a:solidFill>
                                    <a:srgbClr val="a5b7c5"/>
                                  </a:solidFill>
                                  <a:miter/>
                                </a:ln>
                              </p:spPr>
                              <p:style>
                                <a:lnRef idx="0"/>
                                <a:fillRef idx="0"/>
                                <a:effectRef idx="0"/>
                                <a:fontRef idx="minor"/>
                              </p:style>
                            </p:sp>
                            <p:grpSp>
                              <p:nvGrpSpPr>
                                <p:cNvPr id="372" name="Group 290"/>
                                <p:cNvGrpSpPr/>
                                <p:nvPr/>
                              </p:nvGrpSpPr>
                              <p:grpSpPr>
                                <a:xfrm>
                                  <a:off x="4424760" y="696960"/>
                                  <a:ext cx="1313640" cy="1098720"/>
                                  <a:chOff x="4424760" y="696960"/>
                                  <a:chExt cx="1313640" cy="1098720"/>
                                </a:xfrm>
                              </p:grpSpPr>
                              <p:sp>
                                <p:nvSpPr>
                                  <p:cNvPr id="373" name="CustomShape 291"/>
                                  <p:cNvSpPr/>
                                  <p:nvPr/>
                                </p:nvSpPr>
                                <p:spPr>
                                  <a:xfrm>
                                    <a:off x="4645800" y="1399320"/>
                                    <a:ext cx="60120" cy="118440"/>
                                  </a:xfrm>
                                  <a:custGeom>
                                    <a:avLst/>
                                    <a:gdLst/>
                                    <a:ahLst/>
                                    <a:rect l="l" t="t" r="r" b="b"/>
                                    <a:pathLst>
                                      <a:path w="7320" h="14081">
                                        <a:moveTo>
                                          <a:pt x="7319" y="14081"/>
                                        </a:moveTo>
                                        <a:lnTo>
                                          <a:pt x="1" y="0"/>
                                        </a:lnTo>
                                      </a:path>
                                    </a:pathLst>
                                  </a:custGeom>
                                  <a:noFill/>
                                  <a:ln w="1800">
                                    <a:solidFill>
                                      <a:srgbClr val="a5b7c5"/>
                                    </a:solidFill>
                                    <a:miter/>
                                  </a:ln>
                                </p:spPr>
                                <p:style>
                                  <a:lnRef idx="0"/>
                                  <a:fillRef idx="0"/>
                                  <a:effectRef idx="0"/>
                                  <a:fontRef idx="minor"/>
                                </p:style>
                              </p:sp>
                              <p:sp>
                                <p:nvSpPr>
                                  <p:cNvPr id="374" name="CustomShape 292"/>
                                  <p:cNvSpPr/>
                                  <p:nvPr/>
                                </p:nvSpPr>
                                <p:spPr>
                                  <a:xfrm>
                                    <a:off x="4706640" y="1376280"/>
                                    <a:ext cx="11160" cy="141840"/>
                                  </a:xfrm>
                                  <a:custGeom>
                                    <a:avLst/>
                                    <a:gdLst/>
                                    <a:ahLst/>
                                    <a:rect l="l" t="t" r="r" b="b"/>
                                    <a:pathLst>
                                      <a:path w="1428" h="16803">
                                        <a:moveTo>
                                          <a:pt x="0" y="16803"/>
                                        </a:moveTo>
                                        <a:lnTo>
                                          <a:pt x="1428" y="1"/>
                                        </a:lnTo>
                                      </a:path>
                                    </a:pathLst>
                                  </a:custGeom>
                                  <a:noFill/>
                                  <a:ln w="1800">
                                    <a:solidFill>
                                      <a:srgbClr val="a5b7c5"/>
                                    </a:solidFill>
                                    <a:miter/>
                                  </a:ln>
                                </p:spPr>
                                <p:style>
                                  <a:lnRef idx="0"/>
                                  <a:fillRef idx="0"/>
                                  <a:effectRef idx="0"/>
                                  <a:fontRef idx="minor"/>
                                </p:style>
                              </p:sp>
                              <p:sp>
                                <p:nvSpPr>
                                  <p:cNvPr id="375" name="CustomShape 293"/>
                                  <p:cNvSpPr/>
                                  <p:nvPr/>
                                </p:nvSpPr>
                                <p:spPr>
                                  <a:xfrm>
                                    <a:off x="4617360" y="1398600"/>
                                    <a:ext cx="27000" cy="177120"/>
                                  </a:xfrm>
                                  <a:custGeom>
                                    <a:avLst/>
                                    <a:gdLst/>
                                    <a:ahLst/>
                                    <a:rect l="l" t="t" r="r" b="b"/>
                                    <a:pathLst>
                                      <a:path w="3339" h="20977">
                                        <a:moveTo>
                                          <a:pt x="0" y="20977"/>
                                        </a:moveTo>
                                        <a:lnTo>
                                          <a:pt x="3339" y="1"/>
                                        </a:lnTo>
                                      </a:path>
                                    </a:pathLst>
                                  </a:custGeom>
                                  <a:noFill/>
                                  <a:ln w="1800">
                                    <a:solidFill>
                                      <a:srgbClr val="a5b7c5"/>
                                    </a:solidFill>
                                    <a:miter/>
                                  </a:ln>
                                </p:spPr>
                                <p:style>
                                  <a:lnRef idx="0"/>
                                  <a:fillRef idx="0"/>
                                  <a:effectRef idx="0"/>
                                  <a:fontRef idx="minor"/>
                                </p:style>
                              </p:sp>
                              <p:sp>
                                <p:nvSpPr>
                                  <p:cNvPr id="376" name="CustomShape 294"/>
                                  <p:cNvSpPr/>
                                  <p:nvPr/>
                                </p:nvSpPr>
                                <p:spPr>
                                  <a:xfrm>
                                    <a:off x="4707720" y="1359360"/>
                                    <a:ext cx="77400" cy="156960"/>
                                  </a:xfrm>
                                  <a:custGeom>
                                    <a:avLst/>
                                    <a:gdLst/>
                                    <a:ahLst/>
                                    <a:rect l="l" t="t" r="r" b="b"/>
                                    <a:pathLst>
                                      <a:path w="9412" h="18594">
                                        <a:moveTo>
                                          <a:pt x="0" y="18593"/>
                                        </a:moveTo>
                                        <a:lnTo>
                                          <a:pt x="9411" y="1"/>
                                        </a:lnTo>
                                      </a:path>
                                    </a:pathLst>
                                  </a:custGeom>
                                  <a:noFill/>
                                  <a:ln w="1800">
                                    <a:solidFill>
                                      <a:srgbClr val="a5b7c5"/>
                                    </a:solidFill>
                                    <a:miter/>
                                  </a:ln>
                                </p:spPr>
                                <p:style>
                                  <a:lnRef idx="0"/>
                                  <a:fillRef idx="0"/>
                                  <a:effectRef idx="0"/>
                                  <a:fontRef idx="minor"/>
                                </p:style>
                              </p:sp>
                              <p:sp>
                                <p:nvSpPr>
                                  <p:cNvPr id="377" name="CustomShape 295"/>
                                  <p:cNvSpPr/>
                                  <p:nvPr/>
                                </p:nvSpPr>
                                <p:spPr>
                                  <a:xfrm>
                                    <a:off x="4792320" y="1364760"/>
                                    <a:ext cx="23040" cy="138960"/>
                                  </a:xfrm>
                                  <a:custGeom>
                                    <a:avLst/>
                                    <a:gdLst/>
                                    <a:ahLst/>
                                    <a:rect l="l" t="t" r="r" b="b"/>
                                    <a:pathLst>
                                      <a:path w="2844" h="16465">
                                        <a:moveTo>
                                          <a:pt x="1" y="1"/>
                                        </a:moveTo>
                                        <a:lnTo>
                                          <a:pt x="2843" y="16464"/>
                                        </a:lnTo>
                                      </a:path>
                                    </a:pathLst>
                                  </a:custGeom>
                                  <a:noFill/>
                                  <a:ln w="1800">
                                    <a:solidFill>
                                      <a:srgbClr val="a5b7c5"/>
                                    </a:solidFill>
                                    <a:miter/>
                                  </a:ln>
                                </p:spPr>
                                <p:style>
                                  <a:lnRef idx="0"/>
                                  <a:fillRef idx="0"/>
                                  <a:effectRef idx="0"/>
                                  <a:fontRef idx="minor"/>
                                </p:style>
                              </p:sp>
                              <p:grpSp>
                                <p:nvGrpSpPr>
                                  <p:cNvPr id="378" name="Group 296"/>
                                  <p:cNvGrpSpPr/>
                                  <p:nvPr/>
                                </p:nvGrpSpPr>
                                <p:grpSpPr>
                                  <a:xfrm>
                                    <a:off x="4424760" y="696960"/>
                                    <a:ext cx="1313640" cy="1098720"/>
                                    <a:chOff x="4424760" y="696960"/>
                                    <a:chExt cx="1313640" cy="1098720"/>
                                  </a:xfrm>
                                </p:grpSpPr>
                                <p:sp>
                                  <p:nvSpPr>
                                    <p:cNvPr id="379" name="CustomShape 297"/>
                                    <p:cNvSpPr/>
                                    <p:nvPr/>
                                  </p:nvSpPr>
                                  <p:spPr>
                                    <a:xfrm>
                                      <a:off x="4424760" y="1180440"/>
                                      <a:ext cx="445320" cy="61524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00">
                                      <a:solidFill>
                                        <a:srgbClr val="a5b7c5"/>
                                      </a:solidFill>
                                      <a:miter/>
                                    </a:ln>
                                  </p:spPr>
                                  <p:style>
                                    <a:lnRef idx="0"/>
                                    <a:fillRef idx="0"/>
                                    <a:effectRef idx="0"/>
                                    <a:fontRef idx="minor"/>
                                  </p:style>
                                </p:sp>
                                <p:sp>
                                  <p:nvSpPr>
                                    <p:cNvPr id="380" name="CustomShape 298"/>
                                    <p:cNvSpPr/>
                                    <p:nvPr/>
                                  </p:nvSpPr>
                                  <p:spPr>
                                    <a:xfrm>
                                      <a:off x="4465800" y="696960"/>
                                      <a:ext cx="1272600" cy="73656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00">
                                      <a:solidFill>
                                        <a:srgbClr val="a5b7c5"/>
                                      </a:solidFill>
                                      <a:miter/>
                                    </a:ln>
                                  </p:spPr>
                                  <p:style>
                                    <a:lnRef idx="0"/>
                                    <a:fillRef idx="0"/>
                                    <a:effectRef idx="0"/>
                                    <a:fontRef idx="minor"/>
                                  </p:style>
                                </p:sp>
                                <p:sp>
                                  <p:nvSpPr>
                                    <p:cNvPr id="381" name="CustomShape 299"/>
                                    <p:cNvSpPr/>
                                    <p:nvPr/>
                                  </p:nvSpPr>
                                  <p:spPr>
                                    <a:xfrm>
                                      <a:off x="4770360" y="980640"/>
                                      <a:ext cx="204480" cy="38592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noFill/>
                                    <a:ln w="1800">
                                      <a:solidFill>
                                        <a:srgbClr val="a5b7c5"/>
                                      </a:solidFill>
                                      <a:miter/>
                                    </a:ln>
                                  </p:spPr>
                                  <p:style>
                                    <a:lnRef idx="0"/>
                                    <a:fillRef idx="0"/>
                                    <a:effectRef idx="0"/>
                                    <a:fontRef idx="minor"/>
                                  </p:style>
                                </p:sp>
                                <p:sp>
                                  <p:nvSpPr>
                                    <p:cNvPr id="382" name="CustomShape 300"/>
                                    <p:cNvSpPr/>
                                    <p:nvPr/>
                                  </p:nvSpPr>
                                  <p:spPr>
                                    <a:xfrm>
                                      <a:off x="4840200" y="1292400"/>
                                      <a:ext cx="26280" cy="26280"/>
                                    </a:xfrm>
                                    <a:custGeom>
                                      <a:avLst/>
                                      <a:gdLst/>
                                      <a:ahLst/>
                                      <a:rect l="l" t="t" r="r" b="b"/>
                                      <a:pathLst>
                                        <a:path w="3231" h="3182">
                                          <a:moveTo>
                                            <a:pt x="1" y="3182"/>
                                          </a:moveTo>
                                          <a:lnTo>
                                            <a:pt x="3231" y="0"/>
                                          </a:lnTo>
                                        </a:path>
                                      </a:pathLst>
                                    </a:custGeom>
                                    <a:noFill/>
                                    <a:ln w="1800">
                                      <a:solidFill>
                                        <a:srgbClr val="a5b7c5"/>
                                      </a:solidFill>
                                      <a:miter/>
                                    </a:ln>
                                  </p:spPr>
                                  <p:style>
                                    <a:lnRef idx="0"/>
                                    <a:fillRef idx="0"/>
                                    <a:effectRef idx="0"/>
                                    <a:fontRef idx="minor"/>
                                  </p:style>
                                </p:sp>
                              </p:grpSp>
                            </p:grpSp>
                          </p:grpSp>
                        </p:grpSp>
                        <p:sp>
                          <p:nvSpPr>
                            <p:cNvPr id="383" name="CustomShape 301"/>
                            <p:cNvSpPr/>
                            <p:nvPr/>
                          </p:nvSpPr>
                          <p:spPr>
                            <a:xfrm>
                              <a:off x="4753440" y="1218960"/>
                              <a:ext cx="4680" cy="46440"/>
                            </a:xfrm>
                            <a:custGeom>
                              <a:avLst/>
                              <a:gdLst/>
                              <a:ahLst/>
                              <a:rect l="l" t="t" r="r" b="b"/>
                              <a:pathLst>
                                <a:path w="654" h="5565">
                                  <a:moveTo>
                                    <a:pt x="653" y="0"/>
                                  </a:moveTo>
                                  <a:lnTo>
                                    <a:pt x="0" y="5565"/>
                                  </a:lnTo>
                                </a:path>
                              </a:pathLst>
                            </a:custGeom>
                            <a:noFill/>
                            <a:ln w="1800">
                              <a:solidFill>
                                <a:srgbClr val="a5b7c5"/>
                              </a:solidFill>
                              <a:miter/>
                            </a:ln>
                          </p:spPr>
                          <p:style>
                            <a:lnRef idx="0"/>
                            <a:fillRef idx="0"/>
                            <a:effectRef idx="0"/>
                            <a:fontRef idx="minor"/>
                          </p:style>
                        </p:sp>
                        <p:sp>
                          <p:nvSpPr>
                            <p:cNvPr id="384" name="CustomShape 302"/>
                            <p:cNvSpPr/>
                            <p:nvPr/>
                          </p:nvSpPr>
                          <p:spPr>
                            <a:xfrm>
                              <a:off x="4762800" y="1218960"/>
                              <a:ext cx="56520" cy="20880"/>
                            </a:xfrm>
                            <a:custGeom>
                              <a:avLst/>
                              <a:gdLst/>
                              <a:ahLst/>
                              <a:rect l="l" t="t" r="r" b="b"/>
                              <a:pathLst>
                                <a:path w="6872" h="2565">
                                  <a:moveTo>
                                    <a:pt x="0" y="0"/>
                                  </a:moveTo>
                                  <a:lnTo>
                                    <a:pt x="6871" y="2565"/>
                                  </a:lnTo>
                                </a:path>
                              </a:pathLst>
                            </a:custGeom>
                            <a:noFill/>
                            <a:ln w="1800">
                              <a:solidFill>
                                <a:srgbClr val="a5b7c5"/>
                              </a:solidFill>
                              <a:miter/>
                            </a:ln>
                          </p:spPr>
                          <p:style>
                            <a:lnRef idx="0"/>
                            <a:fillRef idx="0"/>
                            <a:effectRef idx="0"/>
                            <a:fontRef idx="minor"/>
                          </p:style>
                        </p:sp>
                        <p:sp>
                          <p:nvSpPr>
                            <p:cNvPr id="385" name="CustomShape 303"/>
                            <p:cNvSpPr/>
                            <p:nvPr/>
                          </p:nvSpPr>
                          <p:spPr>
                            <a:xfrm>
                              <a:off x="4724280" y="1232640"/>
                              <a:ext cx="28440" cy="32760"/>
                            </a:xfrm>
                            <a:custGeom>
                              <a:avLst/>
                              <a:gdLst/>
                              <a:ahLst/>
                              <a:rect l="l" t="t" r="r" b="b"/>
                              <a:pathLst>
                                <a:path w="3521" h="3969">
                                  <a:moveTo>
                                    <a:pt x="0" y="1"/>
                                  </a:moveTo>
                                  <a:lnTo>
                                    <a:pt x="3520" y="3969"/>
                                  </a:lnTo>
                                </a:path>
                              </a:pathLst>
                            </a:custGeom>
                            <a:noFill/>
                            <a:ln w="1800">
                              <a:solidFill>
                                <a:srgbClr val="a5b7c5"/>
                              </a:solidFill>
                              <a:miter/>
                            </a:ln>
                          </p:spPr>
                          <p:style>
                            <a:lnRef idx="0"/>
                            <a:fillRef idx="0"/>
                            <a:effectRef idx="0"/>
                            <a:fontRef idx="minor"/>
                          </p:style>
                        </p:sp>
                      </p:grpSp>
                    </p:grpSp>
                    <p:sp>
                      <p:nvSpPr>
                        <p:cNvPr id="386" name="CustomShape 304"/>
                        <p:cNvSpPr/>
                        <p:nvPr/>
                      </p:nvSpPr>
                      <p:spPr>
                        <a:xfrm>
                          <a:off x="4820760" y="797760"/>
                          <a:ext cx="153360" cy="180360"/>
                        </a:xfrm>
                        <a:custGeom>
                          <a:avLst/>
                          <a:gdLst/>
                          <a:ahLst/>
                          <a:rect l="l" t="t" r="r" b="b"/>
                          <a:pathLst>
                            <a:path w="18570" h="21376">
                              <a:moveTo>
                                <a:pt x="1" y="21376"/>
                              </a:moveTo>
                              <a:lnTo>
                                <a:pt x="18569" y="1"/>
                              </a:lnTo>
                            </a:path>
                          </a:pathLst>
                        </a:custGeom>
                        <a:noFill/>
                        <a:ln w="1800">
                          <a:solidFill>
                            <a:srgbClr val="a5b7c5"/>
                          </a:solidFill>
                          <a:miter/>
                        </a:ln>
                      </p:spPr>
                      <p:style>
                        <a:lnRef idx="0"/>
                        <a:fillRef idx="0"/>
                        <a:effectRef idx="0"/>
                        <a:fontRef idx="minor"/>
                      </p:style>
                    </p:sp>
                  </p:grpSp>
                </p:grpSp>
              </p:grpSp>
            </p:grpSp>
          </p:grpSp>
          <p:grpSp>
            <p:nvGrpSpPr>
              <p:cNvPr id="387" name="Group 305"/>
              <p:cNvGrpSpPr/>
              <p:nvPr/>
            </p:nvGrpSpPr>
            <p:grpSpPr>
              <a:xfrm>
                <a:off x="4442040" y="1122840"/>
                <a:ext cx="39240" cy="34200"/>
                <a:chOff x="4442040" y="1122840"/>
                <a:chExt cx="39240" cy="34200"/>
              </a:xfrm>
            </p:grpSpPr>
            <p:sp>
              <p:nvSpPr>
                <p:cNvPr id="388" name="CustomShape 306"/>
                <p:cNvSpPr/>
                <p:nvPr/>
              </p:nvSpPr>
              <p:spPr>
                <a:xfrm>
                  <a:off x="4442040" y="1122840"/>
                  <a:ext cx="39240" cy="3420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389" name="CustomShape 307"/>
                <p:cNvSpPr/>
                <p:nvPr/>
              </p:nvSpPr>
              <p:spPr>
                <a:xfrm>
                  <a:off x="4458240" y="1133280"/>
                  <a:ext cx="12960" cy="1332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w="0">
                  <a:noFill/>
                </a:ln>
              </p:spPr>
              <p:style>
                <a:lnRef idx="0"/>
                <a:fillRef idx="0"/>
                <a:effectRef idx="0"/>
                <a:fontRef idx="minor"/>
              </p:style>
            </p:sp>
          </p:grpSp>
          <p:grpSp>
            <p:nvGrpSpPr>
              <p:cNvPr id="390" name="Group 308"/>
              <p:cNvGrpSpPr/>
              <p:nvPr/>
            </p:nvGrpSpPr>
            <p:grpSpPr>
              <a:xfrm>
                <a:off x="4491000" y="1042920"/>
                <a:ext cx="39240" cy="34200"/>
                <a:chOff x="4491000" y="1042920"/>
                <a:chExt cx="39240" cy="34200"/>
              </a:xfrm>
            </p:grpSpPr>
            <p:sp>
              <p:nvSpPr>
                <p:cNvPr id="391" name="CustomShape 309"/>
                <p:cNvSpPr/>
                <p:nvPr/>
              </p:nvSpPr>
              <p:spPr>
                <a:xfrm>
                  <a:off x="4491000" y="1042920"/>
                  <a:ext cx="39240" cy="3420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392" name="CustomShape 310"/>
                <p:cNvSpPr/>
                <p:nvPr/>
              </p:nvSpPr>
              <p:spPr>
                <a:xfrm>
                  <a:off x="4507200" y="1053000"/>
                  <a:ext cx="12960" cy="1332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393" name="Group 311"/>
              <p:cNvGrpSpPr/>
              <p:nvPr/>
            </p:nvGrpSpPr>
            <p:grpSpPr>
              <a:xfrm>
                <a:off x="4498200" y="1440720"/>
                <a:ext cx="39240" cy="34200"/>
                <a:chOff x="4498200" y="1440720"/>
                <a:chExt cx="39240" cy="34200"/>
              </a:xfrm>
            </p:grpSpPr>
            <p:sp>
              <p:nvSpPr>
                <p:cNvPr id="394" name="CustomShape 312"/>
                <p:cNvSpPr/>
                <p:nvPr/>
              </p:nvSpPr>
              <p:spPr>
                <a:xfrm>
                  <a:off x="4498200" y="1440720"/>
                  <a:ext cx="39240" cy="3420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w="0">
                  <a:noFill/>
                </a:ln>
              </p:spPr>
              <p:style>
                <a:lnRef idx="0"/>
                <a:fillRef idx="0"/>
                <a:effectRef idx="0"/>
                <a:fontRef idx="minor"/>
              </p:style>
            </p:sp>
            <p:sp>
              <p:nvSpPr>
                <p:cNvPr id="395" name="CustomShape 313"/>
                <p:cNvSpPr/>
                <p:nvPr/>
              </p:nvSpPr>
              <p:spPr>
                <a:xfrm>
                  <a:off x="4514040" y="1451160"/>
                  <a:ext cx="12960" cy="1332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396" name="Group 314"/>
              <p:cNvGrpSpPr/>
              <p:nvPr/>
            </p:nvGrpSpPr>
            <p:grpSpPr>
              <a:xfrm>
                <a:off x="4412880" y="1256760"/>
                <a:ext cx="39240" cy="34200"/>
                <a:chOff x="4412880" y="1256760"/>
                <a:chExt cx="39240" cy="34200"/>
              </a:xfrm>
            </p:grpSpPr>
            <p:sp>
              <p:nvSpPr>
                <p:cNvPr id="397" name="CustomShape 315"/>
                <p:cNvSpPr/>
                <p:nvPr/>
              </p:nvSpPr>
              <p:spPr>
                <a:xfrm>
                  <a:off x="4412880" y="1256760"/>
                  <a:ext cx="39240" cy="3420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w="0">
                  <a:noFill/>
                </a:ln>
              </p:spPr>
              <p:style>
                <a:lnRef idx="0"/>
                <a:fillRef idx="0"/>
                <a:effectRef idx="0"/>
                <a:fontRef idx="minor"/>
              </p:style>
            </p:sp>
            <p:sp>
              <p:nvSpPr>
                <p:cNvPr id="398" name="CustomShape 316"/>
                <p:cNvSpPr/>
                <p:nvPr/>
              </p:nvSpPr>
              <p:spPr>
                <a:xfrm>
                  <a:off x="4426560" y="1266840"/>
                  <a:ext cx="15480" cy="1332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399" name="Group 317"/>
              <p:cNvGrpSpPr/>
              <p:nvPr/>
            </p:nvGrpSpPr>
            <p:grpSpPr>
              <a:xfrm>
                <a:off x="4465440" y="1180080"/>
                <a:ext cx="39240" cy="34200"/>
                <a:chOff x="4465440" y="1180080"/>
                <a:chExt cx="39240" cy="34200"/>
              </a:xfrm>
            </p:grpSpPr>
            <p:sp>
              <p:nvSpPr>
                <p:cNvPr id="400" name="CustomShape 318"/>
                <p:cNvSpPr/>
                <p:nvPr/>
              </p:nvSpPr>
              <p:spPr>
                <a:xfrm>
                  <a:off x="4465440" y="1180080"/>
                  <a:ext cx="39240" cy="3420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01" name="CustomShape 319"/>
                <p:cNvSpPr/>
                <p:nvPr/>
              </p:nvSpPr>
              <p:spPr>
                <a:xfrm>
                  <a:off x="4481280" y="1190880"/>
                  <a:ext cx="12960" cy="1332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w="0">
                  <a:noFill/>
                </a:ln>
              </p:spPr>
              <p:style>
                <a:lnRef idx="0"/>
                <a:fillRef idx="0"/>
                <a:effectRef idx="0"/>
                <a:fontRef idx="minor"/>
              </p:style>
            </p:sp>
          </p:grpSp>
          <p:grpSp>
            <p:nvGrpSpPr>
              <p:cNvPr id="402" name="Group 320"/>
              <p:cNvGrpSpPr/>
              <p:nvPr/>
            </p:nvGrpSpPr>
            <p:grpSpPr>
              <a:xfrm>
                <a:off x="4593600" y="1074600"/>
                <a:ext cx="39240" cy="34200"/>
                <a:chOff x="4593600" y="1074600"/>
                <a:chExt cx="39240" cy="34200"/>
              </a:xfrm>
            </p:grpSpPr>
            <p:sp>
              <p:nvSpPr>
                <p:cNvPr id="403" name="CustomShape 321"/>
                <p:cNvSpPr/>
                <p:nvPr/>
              </p:nvSpPr>
              <p:spPr>
                <a:xfrm>
                  <a:off x="4593600" y="1074600"/>
                  <a:ext cx="39240" cy="3420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w="0">
                  <a:noFill/>
                </a:ln>
              </p:spPr>
              <p:style>
                <a:lnRef idx="0"/>
                <a:fillRef idx="0"/>
                <a:effectRef idx="0"/>
                <a:fontRef idx="minor"/>
              </p:style>
            </p:sp>
            <p:sp>
              <p:nvSpPr>
                <p:cNvPr id="404" name="CustomShape 322"/>
                <p:cNvSpPr/>
                <p:nvPr/>
              </p:nvSpPr>
              <p:spPr>
                <a:xfrm>
                  <a:off x="4607280" y="1085400"/>
                  <a:ext cx="15480" cy="1332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w="0">
                  <a:noFill/>
                </a:ln>
              </p:spPr>
              <p:style>
                <a:lnRef idx="0"/>
                <a:fillRef idx="0"/>
                <a:effectRef idx="0"/>
                <a:fontRef idx="minor"/>
              </p:style>
            </p:sp>
          </p:grpSp>
          <p:grpSp>
            <p:nvGrpSpPr>
              <p:cNvPr id="405" name="Group 323"/>
              <p:cNvGrpSpPr/>
              <p:nvPr/>
            </p:nvGrpSpPr>
            <p:grpSpPr>
              <a:xfrm>
                <a:off x="4664880" y="1156680"/>
                <a:ext cx="39240" cy="34200"/>
                <a:chOff x="4664880" y="1156680"/>
                <a:chExt cx="39240" cy="34200"/>
              </a:xfrm>
            </p:grpSpPr>
            <p:sp>
              <p:nvSpPr>
                <p:cNvPr id="406" name="CustomShape 324"/>
                <p:cNvSpPr/>
                <p:nvPr/>
              </p:nvSpPr>
              <p:spPr>
                <a:xfrm>
                  <a:off x="4664880" y="1156680"/>
                  <a:ext cx="39240" cy="3420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w="0">
                  <a:noFill/>
                </a:ln>
              </p:spPr>
              <p:style>
                <a:lnRef idx="0"/>
                <a:fillRef idx="0"/>
                <a:effectRef idx="0"/>
                <a:fontRef idx="minor"/>
              </p:style>
            </p:sp>
            <p:sp>
              <p:nvSpPr>
                <p:cNvPr id="407" name="CustomShape 325"/>
                <p:cNvSpPr/>
                <p:nvPr/>
              </p:nvSpPr>
              <p:spPr>
                <a:xfrm>
                  <a:off x="4678560" y="1167120"/>
                  <a:ext cx="15480" cy="1332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w="0">
                  <a:noFill/>
                </a:ln>
              </p:spPr>
              <p:style>
                <a:lnRef idx="0"/>
                <a:fillRef idx="0"/>
                <a:effectRef idx="0"/>
                <a:fontRef idx="minor"/>
              </p:style>
            </p:sp>
          </p:grpSp>
          <p:grpSp>
            <p:nvGrpSpPr>
              <p:cNvPr id="408" name="Group 326"/>
              <p:cNvGrpSpPr/>
              <p:nvPr/>
            </p:nvGrpSpPr>
            <p:grpSpPr>
              <a:xfrm>
                <a:off x="4591440" y="1559880"/>
                <a:ext cx="39240" cy="34200"/>
                <a:chOff x="4591440" y="1559880"/>
                <a:chExt cx="39240" cy="34200"/>
              </a:xfrm>
            </p:grpSpPr>
            <p:sp>
              <p:nvSpPr>
                <p:cNvPr id="409" name="CustomShape 327"/>
                <p:cNvSpPr/>
                <p:nvPr/>
              </p:nvSpPr>
              <p:spPr>
                <a:xfrm>
                  <a:off x="4591440" y="1559880"/>
                  <a:ext cx="39240" cy="3420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w="0">
                  <a:noFill/>
                </a:ln>
              </p:spPr>
              <p:style>
                <a:lnRef idx="0"/>
                <a:fillRef idx="0"/>
                <a:effectRef idx="0"/>
                <a:fontRef idx="minor"/>
              </p:style>
            </p:sp>
            <p:sp>
              <p:nvSpPr>
                <p:cNvPr id="410" name="CustomShape 328"/>
                <p:cNvSpPr/>
                <p:nvPr/>
              </p:nvSpPr>
              <p:spPr>
                <a:xfrm>
                  <a:off x="4607640" y="1570320"/>
                  <a:ext cx="12960" cy="1332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w="0">
                  <a:noFill/>
                </a:ln>
              </p:spPr>
              <p:style>
                <a:lnRef idx="0"/>
                <a:fillRef idx="0"/>
                <a:effectRef idx="0"/>
                <a:fontRef idx="minor"/>
              </p:style>
            </p:sp>
          </p:grpSp>
          <p:grpSp>
            <p:nvGrpSpPr>
              <p:cNvPr id="411" name="Group 329"/>
              <p:cNvGrpSpPr/>
              <p:nvPr/>
            </p:nvGrpSpPr>
            <p:grpSpPr>
              <a:xfrm>
                <a:off x="4630320" y="1779840"/>
                <a:ext cx="39240" cy="34200"/>
                <a:chOff x="4630320" y="1779840"/>
                <a:chExt cx="39240" cy="34200"/>
              </a:xfrm>
            </p:grpSpPr>
            <p:sp>
              <p:nvSpPr>
                <p:cNvPr id="412" name="CustomShape 330"/>
                <p:cNvSpPr/>
                <p:nvPr/>
              </p:nvSpPr>
              <p:spPr>
                <a:xfrm>
                  <a:off x="4630320" y="1779840"/>
                  <a:ext cx="39240" cy="3420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13" name="CustomShape 331"/>
                <p:cNvSpPr/>
                <p:nvPr/>
              </p:nvSpPr>
              <p:spPr>
                <a:xfrm>
                  <a:off x="4646160" y="1790280"/>
                  <a:ext cx="12960" cy="1332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grpSp>
            <p:nvGrpSpPr>
              <p:cNvPr id="414" name="Group 332"/>
              <p:cNvGrpSpPr/>
              <p:nvPr/>
            </p:nvGrpSpPr>
            <p:grpSpPr>
              <a:xfrm>
                <a:off x="4751280" y="1635840"/>
                <a:ext cx="39240" cy="34200"/>
                <a:chOff x="4751280" y="1635840"/>
                <a:chExt cx="39240" cy="34200"/>
              </a:xfrm>
            </p:grpSpPr>
            <p:sp>
              <p:nvSpPr>
                <p:cNvPr id="415" name="CustomShape 333"/>
                <p:cNvSpPr/>
                <p:nvPr/>
              </p:nvSpPr>
              <p:spPr>
                <a:xfrm>
                  <a:off x="4751280" y="1635840"/>
                  <a:ext cx="39240" cy="3420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w="0">
                  <a:noFill/>
                </a:ln>
              </p:spPr>
              <p:style>
                <a:lnRef idx="0"/>
                <a:fillRef idx="0"/>
                <a:effectRef idx="0"/>
                <a:fontRef idx="minor"/>
              </p:style>
            </p:sp>
            <p:sp>
              <p:nvSpPr>
                <p:cNvPr id="416" name="CustomShape 334"/>
                <p:cNvSpPr/>
                <p:nvPr/>
              </p:nvSpPr>
              <p:spPr>
                <a:xfrm>
                  <a:off x="4764960" y="1646280"/>
                  <a:ext cx="15480" cy="1332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417" name="Group 335"/>
              <p:cNvGrpSpPr/>
              <p:nvPr/>
            </p:nvGrpSpPr>
            <p:grpSpPr>
              <a:xfrm>
                <a:off x="4764960" y="1344240"/>
                <a:ext cx="39240" cy="34200"/>
                <a:chOff x="4764960" y="1344240"/>
                <a:chExt cx="39240" cy="34200"/>
              </a:xfrm>
            </p:grpSpPr>
            <p:sp>
              <p:nvSpPr>
                <p:cNvPr id="418" name="CustomShape 336"/>
                <p:cNvSpPr/>
                <p:nvPr/>
              </p:nvSpPr>
              <p:spPr>
                <a:xfrm>
                  <a:off x="4764960" y="1344240"/>
                  <a:ext cx="39240" cy="3420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19" name="CustomShape 337"/>
                <p:cNvSpPr/>
                <p:nvPr/>
              </p:nvSpPr>
              <p:spPr>
                <a:xfrm>
                  <a:off x="4778640" y="1354680"/>
                  <a:ext cx="15480" cy="1332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420" name="Group 338"/>
              <p:cNvGrpSpPr/>
              <p:nvPr/>
            </p:nvGrpSpPr>
            <p:grpSpPr>
              <a:xfrm>
                <a:off x="4728240" y="1248120"/>
                <a:ext cx="39240" cy="34200"/>
                <a:chOff x="4728240" y="1248120"/>
                <a:chExt cx="39240" cy="34200"/>
              </a:xfrm>
            </p:grpSpPr>
            <p:sp>
              <p:nvSpPr>
                <p:cNvPr id="421" name="CustomShape 339"/>
                <p:cNvSpPr/>
                <p:nvPr/>
              </p:nvSpPr>
              <p:spPr>
                <a:xfrm>
                  <a:off x="4728240" y="1248120"/>
                  <a:ext cx="39240" cy="3420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w="0">
                  <a:noFill/>
                </a:ln>
              </p:spPr>
              <p:style>
                <a:lnRef idx="0"/>
                <a:fillRef idx="0"/>
                <a:effectRef idx="0"/>
                <a:fontRef idx="minor"/>
              </p:style>
            </p:sp>
            <p:sp>
              <p:nvSpPr>
                <p:cNvPr id="422" name="CustomShape 340"/>
                <p:cNvSpPr/>
                <p:nvPr/>
              </p:nvSpPr>
              <p:spPr>
                <a:xfrm>
                  <a:off x="4741920" y="1258560"/>
                  <a:ext cx="15480" cy="1332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423" name="Group 341"/>
              <p:cNvGrpSpPr/>
              <p:nvPr/>
            </p:nvGrpSpPr>
            <p:grpSpPr>
              <a:xfrm>
                <a:off x="4847400" y="1382400"/>
                <a:ext cx="39240" cy="34200"/>
                <a:chOff x="4847400" y="1382400"/>
                <a:chExt cx="39240" cy="34200"/>
              </a:xfrm>
            </p:grpSpPr>
            <p:sp>
              <p:nvSpPr>
                <p:cNvPr id="424" name="CustomShape 342"/>
                <p:cNvSpPr/>
                <p:nvPr/>
              </p:nvSpPr>
              <p:spPr>
                <a:xfrm>
                  <a:off x="4847400" y="1382400"/>
                  <a:ext cx="39240" cy="3420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w="0">
                  <a:noFill/>
                </a:ln>
              </p:spPr>
              <p:style>
                <a:lnRef idx="0"/>
                <a:fillRef idx="0"/>
                <a:effectRef idx="0"/>
                <a:fontRef idx="minor"/>
              </p:style>
            </p:sp>
            <p:sp>
              <p:nvSpPr>
                <p:cNvPr id="425" name="CustomShape 343"/>
                <p:cNvSpPr/>
                <p:nvPr/>
              </p:nvSpPr>
              <p:spPr>
                <a:xfrm>
                  <a:off x="4863240" y="1392840"/>
                  <a:ext cx="12960" cy="133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426" name="Group 344"/>
              <p:cNvGrpSpPr/>
              <p:nvPr/>
            </p:nvGrpSpPr>
            <p:grpSpPr>
              <a:xfrm>
                <a:off x="4648320" y="1209600"/>
                <a:ext cx="39240" cy="34200"/>
                <a:chOff x="4648320" y="1209600"/>
                <a:chExt cx="39240" cy="34200"/>
              </a:xfrm>
            </p:grpSpPr>
            <p:sp>
              <p:nvSpPr>
                <p:cNvPr id="427" name="CustomShape 345"/>
                <p:cNvSpPr/>
                <p:nvPr/>
              </p:nvSpPr>
              <p:spPr>
                <a:xfrm>
                  <a:off x="4648320" y="1209600"/>
                  <a:ext cx="39240" cy="3420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w="0">
                  <a:noFill/>
                </a:ln>
              </p:spPr>
              <p:style>
                <a:lnRef idx="0"/>
                <a:fillRef idx="0"/>
                <a:effectRef idx="0"/>
                <a:fontRef idx="minor"/>
              </p:style>
            </p:sp>
            <p:sp>
              <p:nvSpPr>
                <p:cNvPr id="428" name="CustomShape 346"/>
                <p:cNvSpPr/>
                <p:nvPr/>
              </p:nvSpPr>
              <p:spPr>
                <a:xfrm>
                  <a:off x="4661640" y="1219680"/>
                  <a:ext cx="15480" cy="1332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429" name="Group 347"/>
              <p:cNvGrpSpPr/>
              <p:nvPr/>
            </p:nvGrpSpPr>
            <p:grpSpPr>
              <a:xfrm>
                <a:off x="4718520" y="1078920"/>
                <a:ext cx="39240" cy="34200"/>
                <a:chOff x="4718520" y="1078920"/>
                <a:chExt cx="39240" cy="34200"/>
              </a:xfrm>
            </p:grpSpPr>
            <p:sp>
              <p:nvSpPr>
                <p:cNvPr id="430" name="CustomShape 348"/>
                <p:cNvSpPr/>
                <p:nvPr/>
              </p:nvSpPr>
              <p:spPr>
                <a:xfrm>
                  <a:off x="4718520" y="1078920"/>
                  <a:ext cx="39240" cy="3420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31" name="CustomShape 349"/>
                <p:cNvSpPr/>
                <p:nvPr/>
              </p:nvSpPr>
              <p:spPr>
                <a:xfrm>
                  <a:off x="4732200" y="1089360"/>
                  <a:ext cx="15480" cy="1332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w="0">
                  <a:noFill/>
                </a:ln>
              </p:spPr>
              <p:style>
                <a:lnRef idx="0"/>
                <a:fillRef idx="0"/>
                <a:effectRef idx="0"/>
                <a:fontRef idx="minor"/>
              </p:style>
            </p:sp>
          </p:grpSp>
          <p:grpSp>
            <p:nvGrpSpPr>
              <p:cNvPr id="432" name="Group 350"/>
              <p:cNvGrpSpPr/>
              <p:nvPr/>
            </p:nvGrpSpPr>
            <p:grpSpPr>
              <a:xfrm>
                <a:off x="4746600" y="1175760"/>
                <a:ext cx="39240" cy="34200"/>
                <a:chOff x="4746600" y="1175760"/>
                <a:chExt cx="39240" cy="34200"/>
              </a:xfrm>
            </p:grpSpPr>
            <p:sp>
              <p:nvSpPr>
                <p:cNvPr id="433" name="CustomShape 351"/>
                <p:cNvSpPr/>
                <p:nvPr/>
              </p:nvSpPr>
              <p:spPr>
                <a:xfrm>
                  <a:off x="4746600" y="1175760"/>
                  <a:ext cx="39240" cy="3420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w="0">
                  <a:noFill/>
                </a:ln>
              </p:spPr>
              <p:style>
                <a:lnRef idx="0"/>
                <a:fillRef idx="0"/>
                <a:effectRef idx="0"/>
                <a:fontRef idx="minor"/>
              </p:style>
            </p:sp>
            <p:sp>
              <p:nvSpPr>
                <p:cNvPr id="434" name="CustomShape 352"/>
                <p:cNvSpPr/>
                <p:nvPr/>
              </p:nvSpPr>
              <p:spPr>
                <a:xfrm>
                  <a:off x="4760280" y="1186200"/>
                  <a:ext cx="15480" cy="1332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w="0">
                  <a:noFill/>
                </a:ln>
              </p:spPr>
              <p:style>
                <a:lnRef idx="0"/>
                <a:fillRef idx="0"/>
                <a:effectRef idx="0"/>
                <a:fontRef idx="minor"/>
              </p:style>
            </p:sp>
          </p:grpSp>
          <p:grpSp>
            <p:nvGrpSpPr>
              <p:cNvPr id="435" name="Group 353"/>
              <p:cNvGrpSpPr/>
              <p:nvPr/>
            </p:nvGrpSpPr>
            <p:grpSpPr>
              <a:xfrm>
                <a:off x="4771800" y="851760"/>
                <a:ext cx="39240" cy="34200"/>
                <a:chOff x="4771800" y="851760"/>
                <a:chExt cx="39240" cy="34200"/>
              </a:xfrm>
            </p:grpSpPr>
            <p:sp>
              <p:nvSpPr>
                <p:cNvPr id="436" name="CustomShape 354"/>
                <p:cNvSpPr/>
                <p:nvPr/>
              </p:nvSpPr>
              <p:spPr>
                <a:xfrm>
                  <a:off x="4771800" y="851760"/>
                  <a:ext cx="39240" cy="3420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w="0">
                  <a:noFill/>
                </a:ln>
              </p:spPr>
              <p:style>
                <a:lnRef idx="0"/>
                <a:fillRef idx="0"/>
                <a:effectRef idx="0"/>
                <a:fontRef idx="minor"/>
              </p:style>
            </p:sp>
            <p:sp>
              <p:nvSpPr>
                <p:cNvPr id="437" name="CustomShape 355"/>
                <p:cNvSpPr/>
                <p:nvPr/>
              </p:nvSpPr>
              <p:spPr>
                <a:xfrm>
                  <a:off x="4788000" y="862200"/>
                  <a:ext cx="12960" cy="1332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w="0">
                  <a:noFill/>
                </a:ln>
              </p:spPr>
              <p:style>
                <a:lnRef idx="0"/>
                <a:fillRef idx="0"/>
                <a:effectRef idx="0"/>
                <a:fontRef idx="minor"/>
              </p:style>
            </p:sp>
          </p:grpSp>
          <p:grpSp>
            <p:nvGrpSpPr>
              <p:cNvPr id="438" name="Group 356"/>
              <p:cNvGrpSpPr/>
              <p:nvPr/>
            </p:nvGrpSpPr>
            <p:grpSpPr>
              <a:xfrm>
                <a:off x="4937760" y="1272960"/>
                <a:ext cx="39240" cy="34200"/>
                <a:chOff x="4937760" y="1272960"/>
                <a:chExt cx="39240" cy="34200"/>
              </a:xfrm>
            </p:grpSpPr>
            <p:sp>
              <p:nvSpPr>
                <p:cNvPr id="439" name="CustomShape 357"/>
                <p:cNvSpPr/>
                <p:nvPr/>
              </p:nvSpPr>
              <p:spPr>
                <a:xfrm>
                  <a:off x="4937760" y="1272960"/>
                  <a:ext cx="39240" cy="3420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440" name="CustomShape 358"/>
                <p:cNvSpPr/>
                <p:nvPr/>
              </p:nvSpPr>
              <p:spPr>
                <a:xfrm>
                  <a:off x="4951440" y="1283400"/>
                  <a:ext cx="15480" cy="1332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w="0">
                  <a:noFill/>
                </a:ln>
              </p:spPr>
              <p:style>
                <a:lnRef idx="0"/>
                <a:fillRef idx="0"/>
                <a:effectRef idx="0"/>
                <a:fontRef idx="minor"/>
              </p:style>
            </p:sp>
          </p:grpSp>
          <p:grpSp>
            <p:nvGrpSpPr>
              <p:cNvPr id="441" name="Group 359"/>
              <p:cNvGrpSpPr/>
              <p:nvPr/>
            </p:nvGrpSpPr>
            <p:grpSpPr>
              <a:xfrm>
                <a:off x="4944960" y="784440"/>
                <a:ext cx="39240" cy="34200"/>
                <a:chOff x="4944960" y="784440"/>
                <a:chExt cx="39240" cy="34200"/>
              </a:xfrm>
            </p:grpSpPr>
            <p:sp>
              <p:nvSpPr>
                <p:cNvPr id="442" name="CustomShape 360"/>
                <p:cNvSpPr/>
                <p:nvPr/>
              </p:nvSpPr>
              <p:spPr>
                <a:xfrm>
                  <a:off x="4944960" y="784440"/>
                  <a:ext cx="39240" cy="3420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43" name="CustomShape 361"/>
                <p:cNvSpPr/>
                <p:nvPr/>
              </p:nvSpPr>
              <p:spPr>
                <a:xfrm>
                  <a:off x="4960800" y="794880"/>
                  <a:ext cx="12960" cy="1332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w="0">
                  <a:noFill/>
                </a:ln>
              </p:spPr>
              <p:style>
                <a:lnRef idx="0"/>
                <a:fillRef idx="0"/>
                <a:effectRef idx="0"/>
                <a:fontRef idx="minor"/>
              </p:style>
            </p:sp>
          </p:grpSp>
          <p:grpSp>
            <p:nvGrpSpPr>
              <p:cNvPr id="444" name="Group 362"/>
              <p:cNvGrpSpPr/>
              <p:nvPr/>
            </p:nvGrpSpPr>
            <p:grpSpPr>
              <a:xfrm>
                <a:off x="5280120" y="1296360"/>
                <a:ext cx="39240" cy="34200"/>
                <a:chOff x="5280120" y="1296360"/>
                <a:chExt cx="39240" cy="34200"/>
              </a:xfrm>
            </p:grpSpPr>
            <p:sp>
              <p:nvSpPr>
                <p:cNvPr id="445" name="CustomShape 363"/>
                <p:cNvSpPr/>
                <p:nvPr/>
              </p:nvSpPr>
              <p:spPr>
                <a:xfrm>
                  <a:off x="5280120" y="1296360"/>
                  <a:ext cx="39240" cy="3420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w="0">
                  <a:noFill/>
                </a:ln>
              </p:spPr>
              <p:style>
                <a:lnRef idx="0"/>
                <a:fillRef idx="0"/>
                <a:effectRef idx="0"/>
                <a:fontRef idx="minor"/>
              </p:style>
            </p:sp>
            <p:sp>
              <p:nvSpPr>
                <p:cNvPr id="446" name="CustomShape 364"/>
                <p:cNvSpPr/>
                <p:nvPr/>
              </p:nvSpPr>
              <p:spPr>
                <a:xfrm>
                  <a:off x="5293800" y="1306800"/>
                  <a:ext cx="15480" cy="1332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w="0">
                  <a:noFill/>
                </a:ln>
              </p:spPr>
              <p:style>
                <a:lnRef idx="0"/>
                <a:fillRef idx="0"/>
                <a:effectRef idx="0"/>
                <a:fontRef idx="minor"/>
              </p:style>
            </p:sp>
          </p:grpSp>
          <p:grpSp>
            <p:nvGrpSpPr>
              <p:cNvPr id="447" name="Group 365"/>
              <p:cNvGrpSpPr/>
              <p:nvPr/>
            </p:nvGrpSpPr>
            <p:grpSpPr>
              <a:xfrm>
                <a:off x="5324760" y="1159560"/>
                <a:ext cx="39240" cy="34200"/>
                <a:chOff x="5324760" y="1159560"/>
                <a:chExt cx="39240" cy="34200"/>
              </a:xfrm>
            </p:grpSpPr>
            <p:sp>
              <p:nvSpPr>
                <p:cNvPr id="448" name="CustomShape 366"/>
                <p:cNvSpPr/>
                <p:nvPr/>
              </p:nvSpPr>
              <p:spPr>
                <a:xfrm>
                  <a:off x="5324760" y="1159560"/>
                  <a:ext cx="39240" cy="3420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w="0">
                  <a:noFill/>
                </a:ln>
              </p:spPr>
              <p:style>
                <a:lnRef idx="0"/>
                <a:fillRef idx="0"/>
                <a:effectRef idx="0"/>
                <a:fontRef idx="minor"/>
              </p:style>
            </p:sp>
            <p:sp>
              <p:nvSpPr>
                <p:cNvPr id="449" name="CustomShape 367"/>
                <p:cNvSpPr/>
                <p:nvPr/>
              </p:nvSpPr>
              <p:spPr>
                <a:xfrm>
                  <a:off x="5338440" y="1170000"/>
                  <a:ext cx="15480" cy="1332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w="0">
                  <a:noFill/>
                </a:ln>
              </p:spPr>
              <p:style>
                <a:lnRef idx="0"/>
                <a:fillRef idx="0"/>
                <a:effectRef idx="0"/>
                <a:fontRef idx="minor"/>
              </p:style>
            </p:sp>
          </p:grpSp>
          <p:grpSp>
            <p:nvGrpSpPr>
              <p:cNvPr id="450" name="Group 368"/>
              <p:cNvGrpSpPr/>
              <p:nvPr/>
            </p:nvGrpSpPr>
            <p:grpSpPr>
              <a:xfrm>
                <a:off x="5440320" y="1064880"/>
                <a:ext cx="39240" cy="34200"/>
                <a:chOff x="5440320" y="1064880"/>
                <a:chExt cx="39240" cy="34200"/>
              </a:xfrm>
            </p:grpSpPr>
            <p:sp>
              <p:nvSpPr>
                <p:cNvPr id="451" name="CustomShape 369"/>
                <p:cNvSpPr/>
                <p:nvPr/>
              </p:nvSpPr>
              <p:spPr>
                <a:xfrm>
                  <a:off x="5440320" y="1064880"/>
                  <a:ext cx="39240" cy="3420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52" name="CustomShape 370"/>
                <p:cNvSpPr/>
                <p:nvPr/>
              </p:nvSpPr>
              <p:spPr>
                <a:xfrm>
                  <a:off x="5454000" y="1075320"/>
                  <a:ext cx="15480" cy="1332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453" name="Group 371"/>
              <p:cNvGrpSpPr/>
              <p:nvPr/>
            </p:nvGrpSpPr>
            <p:grpSpPr>
              <a:xfrm>
                <a:off x="5481000" y="921600"/>
                <a:ext cx="39240" cy="34200"/>
                <a:chOff x="5481000" y="921600"/>
                <a:chExt cx="39240" cy="34200"/>
              </a:xfrm>
            </p:grpSpPr>
            <p:sp>
              <p:nvSpPr>
                <p:cNvPr id="454" name="CustomShape 372"/>
                <p:cNvSpPr/>
                <p:nvPr/>
              </p:nvSpPr>
              <p:spPr>
                <a:xfrm>
                  <a:off x="5481000" y="921600"/>
                  <a:ext cx="39240" cy="3420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w="0">
                  <a:noFill/>
                </a:ln>
              </p:spPr>
              <p:style>
                <a:lnRef idx="0"/>
                <a:fillRef idx="0"/>
                <a:effectRef idx="0"/>
                <a:fontRef idx="minor"/>
              </p:style>
            </p:sp>
            <p:sp>
              <p:nvSpPr>
                <p:cNvPr id="455" name="CustomShape 373"/>
                <p:cNvSpPr/>
                <p:nvPr/>
              </p:nvSpPr>
              <p:spPr>
                <a:xfrm>
                  <a:off x="5496840" y="932040"/>
                  <a:ext cx="12960" cy="1332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456" name="Group 374"/>
              <p:cNvGrpSpPr/>
              <p:nvPr/>
            </p:nvGrpSpPr>
            <p:grpSpPr>
              <a:xfrm>
                <a:off x="5715360" y="784440"/>
                <a:ext cx="39240" cy="34200"/>
                <a:chOff x="5715360" y="784440"/>
                <a:chExt cx="39240" cy="34200"/>
              </a:xfrm>
            </p:grpSpPr>
            <p:sp>
              <p:nvSpPr>
                <p:cNvPr id="457" name="CustomShape 375"/>
                <p:cNvSpPr/>
                <p:nvPr/>
              </p:nvSpPr>
              <p:spPr>
                <a:xfrm>
                  <a:off x="5715360" y="784440"/>
                  <a:ext cx="39240" cy="3420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58" name="CustomShape 376"/>
                <p:cNvSpPr/>
                <p:nvPr/>
              </p:nvSpPr>
              <p:spPr>
                <a:xfrm>
                  <a:off x="5731200" y="794880"/>
                  <a:ext cx="12960" cy="1332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w="0">
                  <a:noFill/>
                </a:ln>
              </p:spPr>
              <p:style>
                <a:lnRef idx="0"/>
                <a:fillRef idx="0"/>
                <a:effectRef idx="0"/>
                <a:fontRef idx="minor"/>
              </p:style>
            </p:sp>
          </p:grpSp>
          <p:grpSp>
            <p:nvGrpSpPr>
              <p:cNvPr id="459" name="Group 377"/>
              <p:cNvGrpSpPr/>
              <p:nvPr/>
            </p:nvGrpSpPr>
            <p:grpSpPr>
              <a:xfrm>
                <a:off x="5675400" y="907560"/>
                <a:ext cx="39240" cy="34200"/>
                <a:chOff x="5675400" y="907560"/>
                <a:chExt cx="39240" cy="34200"/>
              </a:xfrm>
            </p:grpSpPr>
            <p:sp>
              <p:nvSpPr>
                <p:cNvPr id="460" name="CustomShape 378"/>
                <p:cNvSpPr/>
                <p:nvPr/>
              </p:nvSpPr>
              <p:spPr>
                <a:xfrm>
                  <a:off x="5675400" y="907560"/>
                  <a:ext cx="39240" cy="3420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61" name="CustomShape 379"/>
                <p:cNvSpPr/>
                <p:nvPr/>
              </p:nvSpPr>
              <p:spPr>
                <a:xfrm>
                  <a:off x="5689080" y="918000"/>
                  <a:ext cx="15480" cy="1332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w="0">
                  <a:noFill/>
                </a:ln>
              </p:spPr>
              <p:style>
                <a:lnRef idx="0"/>
                <a:fillRef idx="0"/>
                <a:effectRef idx="0"/>
                <a:fontRef idx="minor"/>
              </p:style>
            </p:sp>
          </p:grpSp>
          <p:grpSp>
            <p:nvGrpSpPr>
              <p:cNvPr id="462" name="Group 380"/>
              <p:cNvGrpSpPr/>
              <p:nvPr/>
            </p:nvGrpSpPr>
            <p:grpSpPr>
              <a:xfrm>
                <a:off x="5287320" y="726480"/>
                <a:ext cx="39240" cy="34200"/>
                <a:chOff x="5287320" y="726480"/>
                <a:chExt cx="39240" cy="34200"/>
              </a:xfrm>
            </p:grpSpPr>
            <p:sp>
              <p:nvSpPr>
                <p:cNvPr id="463" name="CustomShape 381"/>
                <p:cNvSpPr/>
                <p:nvPr/>
              </p:nvSpPr>
              <p:spPr>
                <a:xfrm>
                  <a:off x="5287320" y="726480"/>
                  <a:ext cx="39240" cy="3420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w="0">
                  <a:noFill/>
                </a:ln>
              </p:spPr>
              <p:style>
                <a:lnRef idx="0"/>
                <a:fillRef idx="0"/>
                <a:effectRef idx="0"/>
                <a:fontRef idx="minor"/>
              </p:style>
            </p:sp>
            <p:sp>
              <p:nvSpPr>
                <p:cNvPr id="464" name="CustomShape 382"/>
                <p:cNvSpPr/>
                <p:nvPr/>
              </p:nvSpPr>
              <p:spPr>
                <a:xfrm>
                  <a:off x="5300640" y="736920"/>
                  <a:ext cx="15480" cy="1332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465" name="Group 383"/>
              <p:cNvGrpSpPr/>
              <p:nvPr/>
            </p:nvGrpSpPr>
            <p:grpSpPr>
              <a:xfrm>
                <a:off x="5148000" y="680400"/>
                <a:ext cx="39240" cy="34200"/>
                <a:chOff x="5148000" y="680400"/>
                <a:chExt cx="39240" cy="34200"/>
              </a:xfrm>
            </p:grpSpPr>
            <p:sp>
              <p:nvSpPr>
                <p:cNvPr id="466" name="CustomShape 384"/>
                <p:cNvSpPr/>
                <p:nvPr/>
              </p:nvSpPr>
              <p:spPr>
                <a:xfrm>
                  <a:off x="5148000" y="680400"/>
                  <a:ext cx="39240" cy="3420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467" name="CustomShape 385"/>
                <p:cNvSpPr/>
                <p:nvPr/>
              </p:nvSpPr>
              <p:spPr>
                <a:xfrm>
                  <a:off x="5164200" y="690840"/>
                  <a:ext cx="12960" cy="1332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468" name="Group 386"/>
              <p:cNvGrpSpPr/>
              <p:nvPr/>
            </p:nvGrpSpPr>
            <p:grpSpPr>
              <a:xfrm>
                <a:off x="5487840" y="733680"/>
                <a:ext cx="39240" cy="34200"/>
                <a:chOff x="5487840" y="733680"/>
                <a:chExt cx="39240" cy="34200"/>
              </a:xfrm>
            </p:grpSpPr>
            <p:sp>
              <p:nvSpPr>
                <p:cNvPr id="469" name="CustomShape 387"/>
                <p:cNvSpPr/>
                <p:nvPr/>
              </p:nvSpPr>
              <p:spPr>
                <a:xfrm>
                  <a:off x="5487840" y="733680"/>
                  <a:ext cx="39240" cy="3420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w="0">
                  <a:noFill/>
                </a:ln>
              </p:spPr>
              <p:style>
                <a:lnRef idx="0"/>
                <a:fillRef idx="0"/>
                <a:effectRef idx="0"/>
                <a:fontRef idx="minor"/>
              </p:style>
            </p:sp>
            <p:sp>
              <p:nvSpPr>
                <p:cNvPr id="470" name="CustomShape 388"/>
                <p:cNvSpPr/>
                <p:nvPr/>
              </p:nvSpPr>
              <p:spPr>
                <a:xfrm>
                  <a:off x="5501520" y="744120"/>
                  <a:ext cx="15480" cy="1332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w="0">
                  <a:noFill/>
                </a:ln>
              </p:spPr>
              <p:style>
                <a:lnRef idx="0"/>
                <a:fillRef idx="0"/>
                <a:effectRef idx="0"/>
                <a:fontRef idx="minor"/>
              </p:style>
            </p:sp>
          </p:grpSp>
          <p:grpSp>
            <p:nvGrpSpPr>
              <p:cNvPr id="471" name="Group 389"/>
              <p:cNvGrpSpPr/>
              <p:nvPr/>
            </p:nvGrpSpPr>
            <p:grpSpPr>
              <a:xfrm>
                <a:off x="4736520" y="791280"/>
                <a:ext cx="39240" cy="34200"/>
                <a:chOff x="4736520" y="791280"/>
                <a:chExt cx="39240" cy="34200"/>
              </a:xfrm>
            </p:grpSpPr>
            <p:sp>
              <p:nvSpPr>
                <p:cNvPr id="472" name="CustomShape 390"/>
                <p:cNvSpPr/>
                <p:nvPr/>
              </p:nvSpPr>
              <p:spPr>
                <a:xfrm>
                  <a:off x="4736520" y="791280"/>
                  <a:ext cx="39240" cy="3420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473" name="CustomShape 391"/>
                <p:cNvSpPr/>
                <p:nvPr/>
              </p:nvSpPr>
              <p:spPr>
                <a:xfrm>
                  <a:off x="4752360" y="801720"/>
                  <a:ext cx="12960" cy="1332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474" name="Group 392"/>
              <p:cNvGrpSpPr/>
              <p:nvPr/>
            </p:nvGrpSpPr>
            <p:grpSpPr>
              <a:xfrm>
                <a:off x="5078160" y="1324080"/>
                <a:ext cx="39240" cy="34200"/>
                <a:chOff x="5078160" y="1324080"/>
                <a:chExt cx="39240" cy="34200"/>
              </a:xfrm>
            </p:grpSpPr>
            <p:sp>
              <p:nvSpPr>
                <p:cNvPr id="475" name="CustomShape 393"/>
                <p:cNvSpPr/>
                <p:nvPr/>
              </p:nvSpPr>
              <p:spPr>
                <a:xfrm>
                  <a:off x="5078160" y="1324080"/>
                  <a:ext cx="39240" cy="3420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476" name="CustomShape 394"/>
                <p:cNvSpPr/>
                <p:nvPr/>
              </p:nvSpPr>
              <p:spPr>
                <a:xfrm>
                  <a:off x="5094000" y="1334520"/>
                  <a:ext cx="12960" cy="1332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w="0">
                  <a:noFill/>
                </a:ln>
              </p:spPr>
              <p:style>
                <a:lnRef idx="0"/>
                <a:fillRef idx="0"/>
                <a:effectRef idx="0"/>
                <a:fontRef idx="minor"/>
              </p:style>
            </p:sp>
          </p:grpSp>
          <p:grpSp>
            <p:nvGrpSpPr>
              <p:cNvPr id="477" name="Group 395"/>
              <p:cNvGrpSpPr/>
              <p:nvPr/>
            </p:nvGrpSpPr>
            <p:grpSpPr>
              <a:xfrm>
                <a:off x="5056920" y="1008000"/>
                <a:ext cx="39240" cy="34200"/>
                <a:chOff x="5056920" y="1008000"/>
                <a:chExt cx="39240" cy="34200"/>
              </a:xfrm>
            </p:grpSpPr>
            <p:sp>
              <p:nvSpPr>
                <p:cNvPr id="478" name="CustomShape 396"/>
                <p:cNvSpPr/>
                <p:nvPr/>
              </p:nvSpPr>
              <p:spPr>
                <a:xfrm>
                  <a:off x="5056920" y="1008000"/>
                  <a:ext cx="39240" cy="3420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w="0">
                  <a:noFill/>
                </a:ln>
              </p:spPr>
              <p:style>
                <a:lnRef idx="0"/>
                <a:fillRef idx="0"/>
                <a:effectRef idx="0"/>
                <a:fontRef idx="minor"/>
              </p:style>
            </p:sp>
            <p:sp>
              <p:nvSpPr>
                <p:cNvPr id="479" name="CustomShape 397"/>
                <p:cNvSpPr/>
                <p:nvPr/>
              </p:nvSpPr>
              <p:spPr>
                <a:xfrm>
                  <a:off x="5072760" y="1018440"/>
                  <a:ext cx="12960" cy="1332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480" name="Group 398"/>
              <p:cNvGrpSpPr/>
              <p:nvPr/>
            </p:nvGrpSpPr>
            <p:grpSpPr>
              <a:xfrm>
                <a:off x="5238360" y="1148400"/>
                <a:ext cx="39240" cy="34200"/>
                <a:chOff x="5238360" y="1148400"/>
                <a:chExt cx="39240" cy="34200"/>
              </a:xfrm>
            </p:grpSpPr>
            <p:sp>
              <p:nvSpPr>
                <p:cNvPr id="481" name="CustomShape 399"/>
                <p:cNvSpPr/>
                <p:nvPr/>
              </p:nvSpPr>
              <p:spPr>
                <a:xfrm>
                  <a:off x="5238360" y="1148400"/>
                  <a:ext cx="39240" cy="3420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w="0">
                  <a:noFill/>
                </a:ln>
              </p:spPr>
              <p:style>
                <a:lnRef idx="0"/>
                <a:fillRef idx="0"/>
                <a:effectRef idx="0"/>
                <a:fontRef idx="minor"/>
              </p:style>
            </p:sp>
            <p:sp>
              <p:nvSpPr>
                <p:cNvPr id="482" name="CustomShape 400"/>
                <p:cNvSpPr/>
                <p:nvPr/>
              </p:nvSpPr>
              <p:spPr>
                <a:xfrm>
                  <a:off x="5251680" y="1158840"/>
                  <a:ext cx="15480" cy="1332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w="0">
                  <a:noFill/>
                </a:ln>
              </p:spPr>
              <p:style>
                <a:lnRef idx="0"/>
                <a:fillRef idx="0"/>
                <a:effectRef idx="0"/>
                <a:fontRef idx="minor"/>
              </p:style>
            </p:sp>
          </p:grpSp>
          <p:grpSp>
            <p:nvGrpSpPr>
              <p:cNvPr id="483" name="Group 401"/>
              <p:cNvGrpSpPr/>
              <p:nvPr/>
            </p:nvGrpSpPr>
            <p:grpSpPr>
              <a:xfrm>
                <a:off x="4942080" y="1085400"/>
                <a:ext cx="56160" cy="48960"/>
                <a:chOff x="4942080" y="1085400"/>
                <a:chExt cx="56160" cy="48960"/>
              </a:xfrm>
            </p:grpSpPr>
            <p:sp>
              <p:nvSpPr>
                <p:cNvPr id="484" name="CustomShape 402"/>
                <p:cNvSpPr/>
                <p:nvPr/>
              </p:nvSpPr>
              <p:spPr>
                <a:xfrm>
                  <a:off x="4942080" y="1085400"/>
                  <a:ext cx="56160" cy="4896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w="0">
                  <a:noFill/>
                </a:ln>
              </p:spPr>
              <p:style>
                <a:lnRef idx="0"/>
                <a:fillRef idx="0"/>
                <a:effectRef idx="0"/>
                <a:fontRef idx="minor"/>
              </p:style>
            </p:sp>
            <p:sp>
              <p:nvSpPr>
                <p:cNvPr id="485" name="CustomShape 403"/>
                <p:cNvSpPr/>
                <p:nvPr/>
              </p:nvSpPr>
              <p:spPr>
                <a:xfrm>
                  <a:off x="4960440" y="1095840"/>
                  <a:ext cx="27720" cy="2808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w="0">
                  <a:noFill/>
                </a:ln>
              </p:spPr>
              <p:style>
                <a:lnRef idx="0"/>
                <a:fillRef idx="0"/>
                <a:effectRef idx="0"/>
                <a:fontRef idx="minor"/>
              </p:style>
            </p:sp>
          </p:grpSp>
          <p:grpSp>
            <p:nvGrpSpPr>
              <p:cNvPr id="486" name="Group 404"/>
              <p:cNvGrpSpPr/>
              <p:nvPr/>
            </p:nvGrpSpPr>
            <p:grpSpPr>
              <a:xfrm>
                <a:off x="4908960" y="900720"/>
                <a:ext cx="39240" cy="34200"/>
                <a:chOff x="4908960" y="900720"/>
                <a:chExt cx="39240" cy="34200"/>
              </a:xfrm>
            </p:grpSpPr>
            <p:sp>
              <p:nvSpPr>
                <p:cNvPr id="487" name="CustomShape 405"/>
                <p:cNvSpPr/>
                <p:nvPr/>
              </p:nvSpPr>
              <p:spPr>
                <a:xfrm>
                  <a:off x="4908960" y="900720"/>
                  <a:ext cx="39240" cy="3420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w="0">
                  <a:noFill/>
                </a:ln>
              </p:spPr>
              <p:style>
                <a:lnRef idx="0"/>
                <a:fillRef idx="0"/>
                <a:effectRef idx="0"/>
                <a:fontRef idx="minor"/>
              </p:style>
            </p:sp>
            <p:sp>
              <p:nvSpPr>
                <p:cNvPr id="488" name="CustomShape 406"/>
                <p:cNvSpPr/>
                <p:nvPr/>
              </p:nvSpPr>
              <p:spPr>
                <a:xfrm>
                  <a:off x="4922640" y="911160"/>
                  <a:ext cx="15480" cy="1332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w="0">
                  <a:noFill/>
                </a:ln>
              </p:spPr>
              <p:style>
                <a:lnRef idx="0"/>
                <a:fillRef idx="0"/>
                <a:effectRef idx="0"/>
                <a:fontRef idx="minor"/>
              </p:style>
            </p:sp>
          </p:grpSp>
          <p:grpSp>
            <p:nvGrpSpPr>
              <p:cNvPr id="489" name="Group 407"/>
              <p:cNvGrpSpPr/>
              <p:nvPr/>
            </p:nvGrpSpPr>
            <p:grpSpPr>
              <a:xfrm>
                <a:off x="5351400" y="874800"/>
                <a:ext cx="39240" cy="34200"/>
                <a:chOff x="5351400" y="874800"/>
                <a:chExt cx="39240" cy="34200"/>
              </a:xfrm>
            </p:grpSpPr>
            <p:sp>
              <p:nvSpPr>
                <p:cNvPr id="490" name="CustomShape 408"/>
                <p:cNvSpPr/>
                <p:nvPr/>
              </p:nvSpPr>
              <p:spPr>
                <a:xfrm>
                  <a:off x="5351400" y="874800"/>
                  <a:ext cx="39240" cy="3420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w="0">
                  <a:noFill/>
                </a:ln>
              </p:spPr>
              <p:style>
                <a:lnRef idx="0"/>
                <a:fillRef idx="0"/>
                <a:effectRef idx="0"/>
                <a:fontRef idx="minor"/>
              </p:style>
            </p:sp>
            <p:sp>
              <p:nvSpPr>
                <p:cNvPr id="491" name="CustomShape 409"/>
                <p:cNvSpPr/>
                <p:nvPr/>
              </p:nvSpPr>
              <p:spPr>
                <a:xfrm>
                  <a:off x="5365080" y="885240"/>
                  <a:ext cx="15480" cy="1332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w="0">
                  <a:noFill/>
                </a:ln>
              </p:spPr>
              <p:style>
                <a:lnRef idx="0"/>
                <a:fillRef idx="0"/>
                <a:effectRef idx="0"/>
                <a:fontRef idx="minor"/>
              </p:style>
            </p:sp>
          </p:grpSp>
          <p:grpSp>
            <p:nvGrpSpPr>
              <p:cNvPr id="492" name="Group 410"/>
              <p:cNvGrpSpPr/>
              <p:nvPr/>
            </p:nvGrpSpPr>
            <p:grpSpPr>
              <a:xfrm>
                <a:off x="4611240" y="1018080"/>
                <a:ext cx="48240" cy="42120"/>
                <a:chOff x="4611240" y="1018080"/>
                <a:chExt cx="48240" cy="42120"/>
              </a:xfrm>
            </p:grpSpPr>
            <p:sp>
              <p:nvSpPr>
                <p:cNvPr id="493" name="CustomShape 411"/>
                <p:cNvSpPr/>
                <p:nvPr/>
              </p:nvSpPr>
              <p:spPr>
                <a:xfrm>
                  <a:off x="4611240" y="1018080"/>
                  <a:ext cx="48240" cy="4212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w="0">
                  <a:noFill/>
                </a:ln>
              </p:spPr>
              <p:style>
                <a:lnRef idx="0"/>
                <a:fillRef idx="0"/>
                <a:effectRef idx="0"/>
                <a:fontRef idx="minor"/>
              </p:style>
            </p:sp>
            <p:sp>
              <p:nvSpPr>
                <p:cNvPr id="494" name="CustomShape 412"/>
                <p:cNvSpPr/>
                <p:nvPr/>
              </p:nvSpPr>
              <p:spPr>
                <a:xfrm>
                  <a:off x="4624920" y="1028520"/>
                  <a:ext cx="24120" cy="2124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w="0">
                  <a:noFill/>
                </a:ln>
              </p:spPr>
              <p:style>
                <a:lnRef idx="0"/>
                <a:fillRef idx="0"/>
                <a:effectRef idx="0"/>
                <a:fontRef idx="minor"/>
              </p:style>
            </p:sp>
          </p:grpSp>
          <p:grpSp>
            <p:nvGrpSpPr>
              <p:cNvPr id="495" name="Group 413"/>
              <p:cNvGrpSpPr/>
              <p:nvPr/>
            </p:nvGrpSpPr>
            <p:grpSpPr>
              <a:xfrm>
                <a:off x="4532760" y="1000800"/>
                <a:ext cx="39240" cy="34200"/>
                <a:chOff x="4532760" y="1000800"/>
                <a:chExt cx="39240" cy="34200"/>
              </a:xfrm>
            </p:grpSpPr>
            <p:sp>
              <p:nvSpPr>
                <p:cNvPr id="496" name="CustomShape 414"/>
                <p:cNvSpPr/>
                <p:nvPr/>
              </p:nvSpPr>
              <p:spPr>
                <a:xfrm>
                  <a:off x="4532760" y="1000800"/>
                  <a:ext cx="39240" cy="3420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w="0">
                  <a:noFill/>
                </a:ln>
              </p:spPr>
              <p:style>
                <a:lnRef idx="0"/>
                <a:fillRef idx="0"/>
                <a:effectRef idx="0"/>
                <a:fontRef idx="minor"/>
              </p:style>
            </p:sp>
            <p:sp>
              <p:nvSpPr>
                <p:cNvPr id="497" name="CustomShape 415"/>
                <p:cNvSpPr/>
                <p:nvPr/>
              </p:nvSpPr>
              <p:spPr>
                <a:xfrm>
                  <a:off x="4548960" y="1011240"/>
                  <a:ext cx="12960" cy="1332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w="0">
                  <a:noFill/>
                </a:ln>
              </p:spPr>
              <p:style>
                <a:lnRef idx="0"/>
                <a:fillRef idx="0"/>
                <a:effectRef idx="0"/>
                <a:fontRef idx="minor"/>
              </p:style>
            </p:sp>
          </p:grpSp>
          <p:grpSp>
            <p:nvGrpSpPr>
              <p:cNvPr id="498" name="Group 416"/>
              <p:cNvGrpSpPr/>
              <p:nvPr/>
            </p:nvGrpSpPr>
            <p:grpSpPr>
              <a:xfrm>
                <a:off x="4623480" y="791280"/>
                <a:ext cx="39240" cy="34200"/>
                <a:chOff x="4623480" y="791280"/>
                <a:chExt cx="39240" cy="34200"/>
              </a:xfrm>
            </p:grpSpPr>
            <p:sp>
              <p:nvSpPr>
                <p:cNvPr id="499" name="CustomShape 417"/>
                <p:cNvSpPr/>
                <p:nvPr/>
              </p:nvSpPr>
              <p:spPr>
                <a:xfrm>
                  <a:off x="4623480" y="791280"/>
                  <a:ext cx="39240" cy="3420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w="0">
                  <a:noFill/>
                </a:ln>
              </p:spPr>
              <p:style>
                <a:lnRef idx="0"/>
                <a:fillRef idx="0"/>
                <a:effectRef idx="0"/>
                <a:fontRef idx="minor"/>
              </p:style>
            </p:sp>
            <p:sp>
              <p:nvSpPr>
                <p:cNvPr id="500" name="CustomShape 418"/>
                <p:cNvSpPr/>
                <p:nvPr/>
              </p:nvSpPr>
              <p:spPr>
                <a:xfrm>
                  <a:off x="4637160" y="801720"/>
                  <a:ext cx="15480" cy="1332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w="0">
                  <a:noFill/>
                </a:ln>
              </p:spPr>
              <p:style>
                <a:lnRef idx="0"/>
                <a:fillRef idx="0"/>
                <a:effectRef idx="0"/>
                <a:fontRef idx="minor"/>
              </p:style>
            </p:sp>
          </p:grpSp>
          <p:grpSp>
            <p:nvGrpSpPr>
              <p:cNvPr id="501" name="Group 419"/>
              <p:cNvGrpSpPr/>
              <p:nvPr/>
            </p:nvGrpSpPr>
            <p:grpSpPr>
              <a:xfrm>
                <a:off x="4539600" y="914760"/>
                <a:ext cx="39240" cy="34200"/>
                <a:chOff x="4539600" y="914760"/>
                <a:chExt cx="39240" cy="34200"/>
              </a:xfrm>
            </p:grpSpPr>
            <p:sp>
              <p:nvSpPr>
                <p:cNvPr id="502" name="CustomShape 420"/>
                <p:cNvSpPr/>
                <p:nvPr/>
              </p:nvSpPr>
              <p:spPr>
                <a:xfrm>
                  <a:off x="4539600" y="914760"/>
                  <a:ext cx="39240" cy="3420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w="0">
                  <a:noFill/>
                </a:ln>
              </p:spPr>
              <p:style>
                <a:lnRef idx="0"/>
                <a:fillRef idx="0"/>
                <a:effectRef idx="0"/>
                <a:fontRef idx="minor"/>
              </p:style>
            </p:sp>
            <p:sp>
              <p:nvSpPr>
                <p:cNvPr id="503" name="CustomShape 421"/>
                <p:cNvSpPr/>
                <p:nvPr/>
              </p:nvSpPr>
              <p:spPr>
                <a:xfrm>
                  <a:off x="4555800" y="925200"/>
                  <a:ext cx="12960" cy="1332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504" name="Group 422"/>
              <p:cNvGrpSpPr/>
              <p:nvPr/>
            </p:nvGrpSpPr>
            <p:grpSpPr>
              <a:xfrm>
                <a:off x="4788000" y="956880"/>
                <a:ext cx="55080" cy="48240"/>
                <a:chOff x="4788000" y="956880"/>
                <a:chExt cx="55080" cy="48240"/>
              </a:xfrm>
            </p:grpSpPr>
            <p:sp>
              <p:nvSpPr>
                <p:cNvPr id="505" name="CustomShape 423"/>
                <p:cNvSpPr/>
                <p:nvPr/>
              </p:nvSpPr>
              <p:spPr>
                <a:xfrm>
                  <a:off x="4788000" y="956880"/>
                  <a:ext cx="55080" cy="4824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w="0">
                  <a:noFill/>
                </a:ln>
              </p:spPr>
              <p:style>
                <a:lnRef idx="0"/>
                <a:fillRef idx="0"/>
                <a:effectRef idx="0"/>
                <a:fontRef idx="minor"/>
              </p:style>
            </p:sp>
            <p:sp>
              <p:nvSpPr>
                <p:cNvPr id="506" name="CustomShape 424"/>
                <p:cNvSpPr/>
                <p:nvPr/>
              </p:nvSpPr>
              <p:spPr>
                <a:xfrm>
                  <a:off x="4801680" y="967320"/>
                  <a:ext cx="31320" cy="2736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w="0">
                  <a:noFill/>
                </a:ln>
              </p:spPr>
              <p:style>
                <a:lnRef idx="0"/>
                <a:fillRef idx="0"/>
                <a:effectRef idx="0"/>
                <a:fontRef idx="minor"/>
              </p:style>
            </p:sp>
          </p:grpSp>
          <p:grpSp>
            <p:nvGrpSpPr>
              <p:cNvPr id="507" name="Group 425"/>
              <p:cNvGrpSpPr/>
              <p:nvPr/>
            </p:nvGrpSpPr>
            <p:grpSpPr>
              <a:xfrm>
                <a:off x="4706640" y="1183320"/>
                <a:ext cx="32400" cy="28440"/>
                <a:chOff x="4706640" y="1183320"/>
                <a:chExt cx="32400" cy="28440"/>
              </a:xfrm>
            </p:grpSpPr>
            <p:sp>
              <p:nvSpPr>
                <p:cNvPr id="508" name="CustomShape 426"/>
                <p:cNvSpPr/>
                <p:nvPr/>
              </p:nvSpPr>
              <p:spPr>
                <a:xfrm>
                  <a:off x="4706640" y="1183320"/>
                  <a:ext cx="32400" cy="2844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509" name="CustomShape 427"/>
                <p:cNvSpPr/>
                <p:nvPr/>
              </p:nvSpPr>
              <p:spPr>
                <a:xfrm>
                  <a:off x="4720320" y="1193760"/>
                  <a:ext cx="8640" cy="756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510" name="Group 428"/>
              <p:cNvGrpSpPr/>
              <p:nvPr/>
            </p:nvGrpSpPr>
            <p:grpSpPr>
              <a:xfrm>
                <a:off x="4790880" y="1222920"/>
                <a:ext cx="41760" cy="36360"/>
                <a:chOff x="4790880" y="1222920"/>
                <a:chExt cx="41760" cy="36360"/>
              </a:xfrm>
            </p:grpSpPr>
            <p:sp>
              <p:nvSpPr>
                <p:cNvPr id="511" name="CustomShape 429"/>
                <p:cNvSpPr/>
                <p:nvPr/>
              </p:nvSpPr>
              <p:spPr>
                <a:xfrm>
                  <a:off x="4790880" y="1222920"/>
                  <a:ext cx="41760" cy="3636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w="0">
                  <a:noFill/>
                </a:ln>
              </p:spPr>
              <p:style>
                <a:lnRef idx="0"/>
                <a:fillRef idx="0"/>
                <a:effectRef idx="0"/>
                <a:fontRef idx="minor"/>
              </p:style>
            </p:sp>
            <p:sp>
              <p:nvSpPr>
                <p:cNvPr id="512" name="CustomShape 430"/>
                <p:cNvSpPr/>
                <p:nvPr/>
              </p:nvSpPr>
              <p:spPr>
                <a:xfrm>
                  <a:off x="4804200" y="1233360"/>
                  <a:ext cx="18000" cy="1548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w="0">
                  <a:noFill/>
                </a:ln>
              </p:spPr>
              <p:style>
                <a:lnRef idx="0"/>
                <a:fillRef idx="0"/>
                <a:effectRef idx="0"/>
                <a:fontRef idx="minor"/>
              </p:style>
            </p:sp>
          </p:grpSp>
          <p:grpSp>
            <p:nvGrpSpPr>
              <p:cNvPr id="513" name="Group 431"/>
              <p:cNvGrpSpPr/>
              <p:nvPr/>
            </p:nvGrpSpPr>
            <p:grpSpPr>
              <a:xfrm>
                <a:off x="4758120" y="1275840"/>
                <a:ext cx="32400" cy="28440"/>
                <a:chOff x="4758120" y="1275840"/>
                <a:chExt cx="32400" cy="28440"/>
              </a:xfrm>
            </p:grpSpPr>
            <p:sp>
              <p:nvSpPr>
                <p:cNvPr id="514" name="CustomShape 432"/>
                <p:cNvSpPr/>
                <p:nvPr/>
              </p:nvSpPr>
              <p:spPr>
                <a:xfrm>
                  <a:off x="4758120" y="1275840"/>
                  <a:ext cx="32400" cy="2844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515" name="CustomShape 433"/>
                <p:cNvSpPr/>
                <p:nvPr/>
              </p:nvSpPr>
              <p:spPr>
                <a:xfrm>
                  <a:off x="4771440" y="1286280"/>
                  <a:ext cx="8640" cy="756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516" name="Group 434"/>
              <p:cNvGrpSpPr/>
              <p:nvPr/>
            </p:nvGrpSpPr>
            <p:grpSpPr>
              <a:xfrm>
                <a:off x="4829400" y="1227960"/>
                <a:ext cx="39600" cy="34560"/>
                <a:chOff x="4829400" y="1227960"/>
                <a:chExt cx="39600" cy="34560"/>
              </a:xfrm>
            </p:grpSpPr>
            <p:sp>
              <p:nvSpPr>
                <p:cNvPr id="517" name="CustomShape 435"/>
                <p:cNvSpPr/>
                <p:nvPr/>
              </p:nvSpPr>
              <p:spPr>
                <a:xfrm>
                  <a:off x="4829400" y="1227960"/>
                  <a:ext cx="39600" cy="3456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w="0">
                  <a:noFill/>
                </a:ln>
              </p:spPr>
              <p:style>
                <a:lnRef idx="0"/>
                <a:fillRef idx="0"/>
                <a:effectRef idx="0"/>
                <a:fontRef idx="minor"/>
              </p:style>
            </p:sp>
            <p:sp>
              <p:nvSpPr>
                <p:cNvPr id="518" name="CustomShape 436"/>
                <p:cNvSpPr/>
                <p:nvPr/>
              </p:nvSpPr>
              <p:spPr>
                <a:xfrm>
                  <a:off x="4843080" y="1238400"/>
                  <a:ext cx="15840" cy="1368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w="0">
                  <a:noFill/>
                </a:ln>
              </p:spPr>
              <p:style>
                <a:lnRef idx="0"/>
                <a:fillRef idx="0"/>
                <a:effectRef idx="0"/>
                <a:fontRef idx="minor"/>
              </p:style>
            </p:sp>
          </p:grpSp>
          <p:grpSp>
            <p:nvGrpSpPr>
              <p:cNvPr id="519" name="Group 437"/>
              <p:cNvGrpSpPr/>
              <p:nvPr/>
            </p:nvGrpSpPr>
            <p:grpSpPr>
              <a:xfrm>
                <a:off x="4848480" y="1278720"/>
                <a:ext cx="32400" cy="28440"/>
                <a:chOff x="4848480" y="1278720"/>
                <a:chExt cx="32400" cy="28440"/>
              </a:xfrm>
            </p:grpSpPr>
            <p:sp>
              <p:nvSpPr>
                <p:cNvPr id="520" name="CustomShape 438"/>
                <p:cNvSpPr/>
                <p:nvPr/>
              </p:nvSpPr>
              <p:spPr>
                <a:xfrm>
                  <a:off x="4848480" y="1278720"/>
                  <a:ext cx="32400" cy="2844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w="0">
                  <a:noFill/>
                </a:ln>
              </p:spPr>
              <p:style>
                <a:lnRef idx="0"/>
                <a:fillRef idx="0"/>
                <a:effectRef idx="0"/>
                <a:fontRef idx="minor"/>
              </p:style>
            </p:sp>
            <p:sp>
              <p:nvSpPr>
                <p:cNvPr id="521" name="CustomShape 439"/>
                <p:cNvSpPr/>
                <p:nvPr/>
              </p:nvSpPr>
              <p:spPr>
                <a:xfrm>
                  <a:off x="4862160" y="1289160"/>
                  <a:ext cx="8640" cy="756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522" name="Group 440"/>
              <p:cNvGrpSpPr/>
              <p:nvPr/>
            </p:nvGrpSpPr>
            <p:grpSpPr>
              <a:xfrm>
                <a:off x="4883760" y="1269000"/>
                <a:ext cx="32400" cy="28440"/>
                <a:chOff x="4883760" y="1269000"/>
                <a:chExt cx="32400" cy="28440"/>
              </a:xfrm>
            </p:grpSpPr>
            <p:sp>
              <p:nvSpPr>
                <p:cNvPr id="523" name="CustomShape 441"/>
                <p:cNvSpPr/>
                <p:nvPr/>
              </p:nvSpPr>
              <p:spPr>
                <a:xfrm>
                  <a:off x="4883760" y="1269000"/>
                  <a:ext cx="32400" cy="2844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w="0">
                  <a:noFill/>
                </a:ln>
              </p:spPr>
              <p:style>
                <a:lnRef idx="0"/>
                <a:fillRef idx="0"/>
                <a:effectRef idx="0"/>
                <a:fontRef idx="minor"/>
              </p:style>
            </p:sp>
            <p:sp>
              <p:nvSpPr>
                <p:cNvPr id="524" name="CustomShape 442"/>
                <p:cNvSpPr/>
                <p:nvPr/>
              </p:nvSpPr>
              <p:spPr>
                <a:xfrm>
                  <a:off x="4898880" y="1279440"/>
                  <a:ext cx="7200" cy="756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525" name="Group 443"/>
              <p:cNvGrpSpPr/>
              <p:nvPr/>
            </p:nvGrpSpPr>
            <p:grpSpPr>
              <a:xfrm>
                <a:off x="4907880" y="1301400"/>
                <a:ext cx="32400" cy="28440"/>
                <a:chOff x="4907880" y="1301400"/>
                <a:chExt cx="32400" cy="28440"/>
              </a:xfrm>
            </p:grpSpPr>
            <p:sp>
              <p:nvSpPr>
                <p:cNvPr id="526" name="CustomShape 444"/>
                <p:cNvSpPr/>
                <p:nvPr/>
              </p:nvSpPr>
              <p:spPr>
                <a:xfrm>
                  <a:off x="4907880" y="1301400"/>
                  <a:ext cx="32400" cy="2844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527" name="CustomShape 445"/>
                <p:cNvSpPr/>
                <p:nvPr/>
              </p:nvSpPr>
              <p:spPr>
                <a:xfrm>
                  <a:off x="4921560" y="1311840"/>
                  <a:ext cx="8640" cy="756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w="0">
                  <a:noFill/>
                </a:ln>
              </p:spPr>
              <p:style>
                <a:lnRef idx="0"/>
                <a:fillRef idx="0"/>
                <a:effectRef idx="0"/>
                <a:fontRef idx="minor"/>
              </p:style>
            </p:sp>
          </p:grpSp>
          <p:grpSp>
            <p:nvGrpSpPr>
              <p:cNvPr id="528" name="Group 446"/>
              <p:cNvGrpSpPr/>
              <p:nvPr/>
            </p:nvGrpSpPr>
            <p:grpSpPr>
              <a:xfrm>
                <a:off x="4820040" y="1305720"/>
                <a:ext cx="32400" cy="28440"/>
                <a:chOff x="4820040" y="1305720"/>
                <a:chExt cx="32400" cy="28440"/>
              </a:xfrm>
            </p:grpSpPr>
            <p:sp>
              <p:nvSpPr>
                <p:cNvPr id="529" name="CustomShape 447"/>
                <p:cNvSpPr/>
                <p:nvPr/>
              </p:nvSpPr>
              <p:spPr>
                <a:xfrm>
                  <a:off x="4820040" y="1305720"/>
                  <a:ext cx="32400" cy="2844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w="0">
                  <a:noFill/>
                </a:ln>
              </p:spPr>
              <p:style>
                <a:lnRef idx="0"/>
                <a:fillRef idx="0"/>
                <a:effectRef idx="0"/>
                <a:fontRef idx="minor"/>
              </p:style>
            </p:sp>
            <p:sp>
              <p:nvSpPr>
                <p:cNvPr id="530" name="CustomShape 448"/>
                <p:cNvSpPr/>
                <p:nvPr/>
              </p:nvSpPr>
              <p:spPr>
                <a:xfrm>
                  <a:off x="4833720" y="1315800"/>
                  <a:ext cx="8640" cy="756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w="0">
                  <a:noFill/>
                </a:ln>
              </p:spPr>
              <p:style>
                <a:lnRef idx="0"/>
                <a:fillRef idx="0"/>
                <a:effectRef idx="0"/>
                <a:fontRef idx="minor"/>
              </p:style>
            </p:sp>
          </p:grpSp>
          <p:grpSp>
            <p:nvGrpSpPr>
              <p:cNvPr id="531" name="Group 449"/>
              <p:cNvGrpSpPr/>
              <p:nvPr/>
            </p:nvGrpSpPr>
            <p:grpSpPr>
              <a:xfrm>
                <a:off x="4831920" y="1354680"/>
                <a:ext cx="32400" cy="28440"/>
                <a:chOff x="4831920" y="1354680"/>
                <a:chExt cx="32400" cy="28440"/>
              </a:xfrm>
            </p:grpSpPr>
            <p:sp>
              <p:nvSpPr>
                <p:cNvPr id="532" name="CustomShape 450"/>
                <p:cNvSpPr/>
                <p:nvPr/>
              </p:nvSpPr>
              <p:spPr>
                <a:xfrm>
                  <a:off x="4831920" y="1354680"/>
                  <a:ext cx="32400" cy="2844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533" name="CustomShape 451"/>
                <p:cNvSpPr/>
                <p:nvPr/>
              </p:nvSpPr>
              <p:spPr>
                <a:xfrm>
                  <a:off x="4845600" y="1365120"/>
                  <a:ext cx="8640" cy="756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534" name="Group 452"/>
              <p:cNvGrpSpPr/>
              <p:nvPr/>
            </p:nvGrpSpPr>
            <p:grpSpPr>
              <a:xfrm>
                <a:off x="4788360" y="1340280"/>
                <a:ext cx="32400" cy="28440"/>
                <a:chOff x="4788360" y="1340280"/>
                <a:chExt cx="32400" cy="28440"/>
              </a:xfrm>
            </p:grpSpPr>
            <p:sp>
              <p:nvSpPr>
                <p:cNvPr id="535" name="CustomShape 453"/>
                <p:cNvSpPr/>
                <p:nvPr/>
              </p:nvSpPr>
              <p:spPr>
                <a:xfrm>
                  <a:off x="4788360" y="1340280"/>
                  <a:ext cx="32400" cy="2844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w="0">
                  <a:noFill/>
                </a:ln>
              </p:spPr>
              <p:style>
                <a:lnRef idx="0"/>
                <a:fillRef idx="0"/>
                <a:effectRef idx="0"/>
                <a:fontRef idx="minor"/>
              </p:style>
            </p:sp>
            <p:sp>
              <p:nvSpPr>
                <p:cNvPr id="536" name="CustomShape 454"/>
                <p:cNvSpPr/>
                <p:nvPr/>
              </p:nvSpPr>
              <p:spPr>
                <a:xfrm>
                  <a:off x="4803120" y="1350720"/>
                  <a:ext cx="7200" cy="756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537" name="Group 455"/>
              <p:cNvGrpSpPr/>
              <p:nvPr/>
            </p:nvGrpSpPr>
            <p:grpSpPr>
              <a:xfrm>
                <a:off x="4983840" y="1179000"/>
                <a:ext cx="32400" cy="28440"/>
                <a:chOff x="4983840" y="1179000"/>
                <a:chExt cx="32400" cy="28440"/>
              </a:xfrm>
            </p:grpSpPr>
            <p:sp>
              <p:nvSpPr>
                <p:cNvPr id="538" name="CustomShape 456"/>
                <p:cNvSpPr/>
                <p:nvPr/>
              </p:nvSpPr>
              <p:spPr>
                <a:xfrm>
                  <a:off x="4983840" y="1179000"/>
                  <a:ext cx="32400" cy="2844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539" name="CustomShape 457"/>
                <p:cNvSpPr/>
                <p:nvPr/>
              </p:nvSpPr>
              <p:spPr>
                <a:xfrm>
                  <a:off x="4998960" y="1189440"/>
                  <a:ext cx="7200" cy="756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w="0">
                  <a:noFill/>
                </a:ln>
              </p:spPr>
              <p:style>
                <a:lnRef idx="0"/>
                <a:fillRef idx="0"/>
                <a:effectRef idx="0"/>
                <a:fontRef idx="minor"/>
              </p:style>
            </p:sp>
          </p:grpSp>
          <p:grpSp>
            <p:nvGrpSpPr>
              <p:cNvPr id="540" name="Group 458"/>
              <p:cNvGrpSpPr/>
              <p:nvPr/>
            </p:nvGrpSpPr>
            <p:grpSpPr>
              <a:xfrm>
                <a:off x="4995360" y="1297440"/>
                <a:ext cx="32400" cy="28440"/>
                <a:chOff x="4995360" y="1297440"/>
                <a:chExt cx="32400" cy="28440"/>
              </a:xfrm>
            </p:grpSpPr>
            <p:sp>
              <p:nvSpPr>
                <p:cNvPr id="541" name="CustomShape 459"/>
                <p:cNvSpPr/>
                <p:nvPr/>
              </p:nvSpPr>
              <p:spPr>
                <a:xfrm>
                  <a:off x="4995360" y="1297440"/>
                  <a:ext cx="32400" cy="2844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542" name="CustomShape 460"/>
                <p:cNvSpPr/>
                <p:nvPr/>
              </p:nvSpPr>
              <p:spPr>
                <a:xfrm>
                  <a:off x="5009040" y="1307880"/>
                  <a:ext cx="8640" cy="756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543" name="Group 461"/>
              <p:cNvGrpSpPr/>
              <p:nvPr/>
            </p:nvGrpSpPr>
            <p:grpSpPr>
              <a:xfrm>
                <a:off x="4995360" y="1326960"/>
                <a:ext cx="32400" cy="28440"/>
                <a:chOff x="4995360" y="1326960"/>
                <a:chExt cx="32400" cy="28440"/>
              </a:xfrm>
            </p:grpSpPr>
            <p:sp>
              <p:nvSpPr>
                <p:cNvPr id="544" name="CustomShape 462"/>
                <p:cNvSpPr/>
                <p:nvPr/>
              </p:nvSpPr>
              <p:spPr>
                <a:xfrm>
                  <a:off x="4995360" y="1326960"/>
                  <a:ext cx="32400" cy="2844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w="0">
                  <a:noFill/>
                </a:ln>
              </p:spPr>
              <p:style>
                <a:lnRef idx="0"/>
                <a:fillRef idx="0"/>
                <a:effectRef idx="0"/>
                <a:fontRef idx="minor"/>
              </p:style>
            </p:sp>
            <p:sp>
              <p:nvSpPr>
                <p:cNvPr id="545" name="CustomShape 463"/>
                <p:cNvSpPr/>
                <p:nvPr/>
              </p:nvSpPr>
              <p:spPr>
                <a:xfrm>
                  <a:off x="5009040" y="1337400"/>
                  <a:ext cx="8640" cy="756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546" name="Group 464"/>
              <p:cNvGrpSpPr/>
              <p:nvPr/>
            </p:nvGrpSpPr>
            <p:grpSpPr>
              <a:xfrm>
                <a:off x="5036040" y="1420920"/>
                <a:ext cx="32400" cy="28440"/>
                <a:chOff x="5036040" y="1420920"/>
                <a:chExt cx="32400" cy="28440"/>
              </a:xfrm>
            </p:grpSpPr>
            <p:sp>
              <p:nvSpPr>
                <p:cNvPr id="547" name="CustomShape 465"/>
                <p:cNvSpPr/>
                <p:nvPr/>
              </p:nvSpPr>
              <p:spPr>
                <a:xfrm>
                  <a:off x="5036040" y="1420920"/>
                  <a:ext cx="32400" cy="2844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548" name="CustomShape 466"/>
                <p:cNvSpPr/>
                <p:nvPr/>
              </p:nvSpPr>
              <p:spPr>
                <a:xfrm>
                  <a:off x="5049720" y="1431360"/>
                  <a:ext cx="8640" cy="756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549" name="Group 467"/>
              <p:cNvGrpSpPr/>
              <p:nvPr/>
            </p:nvGrpSpPr>
            <p:grpSpPr>
              <a:xfrm>
                <a:off x="5115600" y="1301400"/>
                <a:ext cx="32400" cy="28440"/>
                <a:chOff x="5115600" y="1301400"/>
                <a:chExt cx="32400" cy="28440"/>
              </a:xfrm>
            </p:grpSpPr>
            <p:sp>
              <p:nvSpPr>
                <p:cNvPr id="550" name="CustomShape 468"/>
                <p:cNvSpPr/>
                <p:nvPr/>
              </p:nvSpPr>
              <p:spPr>
                <a:xfrm>
                  <a:off x="5115600" y="1301400"/>
                  <a:ext cx="32400" cy="2844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w="0">
                  <a:noFill/>
                </a:ln>
              </p:spPr>
              <p:style>
                <a:lnRef idx="0"/>
                <a:fillRef idx="0"/>
                <a:effectRef idx="0"/>
                <a:fontRef idx="minor"/>
              </p:style>
            </p:sp>
            <p:sp>
              <p:nvSpPr>
                <p:cNvPr id="551" name="CustomShape 469"/>
                <p:cNvSpPr/>
                <p:nvPr/>
              </p:nvSpPr>
              <p:spPr>
                <a:xfrm>
                  <a:off x="5129280" y="1311840"/>
                  <a:ext cx="8640" cy="756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grpSp>
            <p:nvGrpSpPr>
              <p:cNvPr id="552" name="Group 470"/>
              <p:cNvGrpSpPr/>
              <p:nvPr/>
            </p:nvGrpSpPr>
            <p:grpSpPr>
              <a:xfrm>
                <a:off x="5160960" y="1345680"/>
                <a:ext cx="32400" cy="28440"/>
                <a:chOff x="5160960" y="1345680"/>
                <a:chExt cx="32400" cy="28440"/>
              </a:xfrm>
            </p:grpSpPr>
            <p:sp>
              <p:nvSpPr>
                <p:cNvPr id="553" name="CustomShape 471"/>
                <p:cNvSpPr/>
                <p:nvPr/>
              </p:nvSpPr>
              <p:spPr>
                <a:xfrm>
                  <a:off x="5160960" y="1345680"/>
                  <a:ext cx="32400" cy="2844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w="0">
                  <a:noFill/>
                </a:ln>
              </p:spPr>
              <p:style>
                <a:lnRef idx="0"/>
                <a:fillRef idx="0"/>
                <a:effectRef idx="0"/>
                <a:fontRef idx="minor"/>
              </p:style>
            </p:sp>
            <p:sp>
              <p:nvSpPr>
                <p:cNvPr id="554" name="CustomShape 472"/>
                <p:cNvSpPr/>
                <p:nvPr/>
              </p:nvSpPr>
              <p:spPr>
                <a:xfrm>
                  <a:off x="5174640" y="1356120"/>
                  <a:ext cx="8640" cy="756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555" name="Group 473"/>
              <p:cNvGrpSpPr/>
              <p:nvPr/>
            </p:nvGrpSpPr>
            <p:grpSpPr>
              <a:xfrm>
                <a:off x="5179680" y="1395720"/>
                <a:ext cx="32400" cy="28440"/>
                <a:chOff x="5179680" y="1395720"/>
                <a:chExt cx="32400" cy="28440"/>
              </a:xfrm>
            </p:grpSpPr>
            <p:sp>
              <p:nvSpPr>
                <p:cNvPr id="556" name="CustomShape 474"/>
                <p:cNvSpPr/>
                <p:nvPr/>
              </p:nvSpPr>
              <p:spPr>
                <a:xfrm>
                  <a:off x="5179680" y="1395720"/>
                  <a:ext cx="32400" cy="2844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w="0">
                  <a:noFill/>
                </a:ln>
              </p:spPr>
              <p:style>
                <a:lnRef idx="0"/>
                <a:fillRef idx="0"/>
                <a:effectRef idx="0"/>
                <a:fontRef idx="minor"/>
              </p:style>
            </p:sp>
            <p:sp>
              <p:nvSpPr>
                <p:cNvPr id="557" name="CustomShape 475"/>
                <p:cNvSpPr/>
                <p:nvPr/>
              </p:nvSpPr>
              <p:spPr>
                <a:xfrm>
                  <a:off x="5194800" y="1406160"/>
                  <a:ext cx="7200" cy="756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558" name="Group 476"/>
              <p:cNvGrpSpPr/>
              <p:nvPr/>
            </p:nvGrpSpPr>
            <p:grpSpPr>
              <a:xfrm>
                <a:off x="5230080" y="1395720"/>
                <a:ext cx="32400" cy="28440"/>
                <a:chOff x="5230080" y="1395720"/>
                <a:chExt cx="32400" cy="28440"/>
              </a:xfrm>
            </p:grpSpPr>
            <p:sp>
              <p:nvSpPr>
                <p:cNvPr id="559" name="CustomShape 477"/>
                <p:cNvSpPr/>
                <p:nvPr/>
              </p:nvSpPr>
              <p:spPr>
                <a:xfrm>
                  <a:off x="5230080" y="1395720"/>
                  <a:ext cx="32400" cy="2844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w="0">
                  <a:noFill/>
                </a:ln>
              </p:spPr>
              <p:style>
                <a:lnRef idx="0"/>
                <a:fillRef idx="0"/>
                <a:effectRef idx="0"/>
                <a:fontRef idx="minor"/>
              </p:style>
            </p:sp>
            <p:sp>
              <p:nvSpPr>
                <p:cNvPr id="560" name="CustomShape 478"/>
                <p:cNvSpPr/>
                <p:nvPr/>
              </p:nvSpPr>
              <p:spPr>
                <a:xfrm>
                  <a:off x="5243760" y="1406160"/>
                  <a:ext cx="8640" cy="756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561" name="Group 479"/>
              <p:cNvGrpSpPr/>
              <p:nvPr/>
            </p:nvGrpSpPr>
            <p:grpSpPr>
              <a:xfrm>
                <a:off x="4927320" y="1024920"/>
                <a:ext cx="32400" cy="28440"/>
                <a:chOff x="4927320" y="1024920"/>
                <a:chExt cx="32400" cy="28440"/>
              </a:xfrm>
            </p:grpSpPr>
            <p:sp>
              <p:nvSpPr>
                <p:cNvPr id="562" name="CustomShape 480"/>
                <p:cNvSpPr/>
                <p:nvPr/>
              </p:nvSpPr>
              <p:spPr>
                <a:xfrm>
                  <a:off x="4927320" y="1024920"/>
                  <a:ext cx="32400" cy="2844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w="0">
                  <a:noFill/>
                </a:ln>
              </p:spPr>
              <p:style>
                <a:lnRef idx="0"/>
                <a:fillRef idx="0"/>
                <a:effectRef idx="0"/>
                <a:fontRef idx="minor"/>
              </p:style>
            </p:sp>
            <p:sp>
              <p:nvSpPr>
                <p:cNvPr id="563" name="CustomShape 481"/>
                <p:cNvSpPr/>
                <p:nvPr/>
              </p:nvSpPr>
              <p:spPr>
                <a:xfrm>
                  <a:off x="4940640" y="1035360"/>
                  <a:ext cx="8640" cy="756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w="0">
                  <a:noFill/>
                </a:ln>
              </p:spPr>
              <p:style>
                <a:lnRef idx="0"/>
                <a:fillRef idx="0"/>
                <a:effectRef idx="0"/>
                <a:fontRef idx="minor"/>
              </p:style>
            </p:sp>
          </p:grpSp>
          <p:grpSp>
            <p:nvGrpSpPr>
              <p:cNvPr id="564" name="Group 482"/>
              <p:cNvGrpSpPr/>
              <p:nvPr/>
            </p:nvGrpSpPr>
            <p:grpSpPr>
              <a:xfrm>
                <a:off x="4739040" y="1205280"/>
                <a:ext cx="32400" cy="28440"/>
                <a:chOff x="4739040" y="1205280"/>
                <a:chExt cx="32400" cy="28440"/>
              </a:xfrm>
            </p:grpSpPr>
            <p:sp>
              <p:nvSpPr>
                <p:cNvPr id="565" name="CustomShape 483"/>
                <p:cNvSpPr/>
                <p:nvPr/>
              </p:nvSpPr>
              <p:spPr>
                <a:xfrm>
                  <a:off x="4739040" y="1205280"/>
                  <a:ext cx="32400" cy="2844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w="0">
                  <a:noFill/>
                </a:ln>
              </p:spPr>
              <p:style>
                <a:lnRef idx="0"/>
                <a:fillRef idx="0"/>
                <a:effectRef idx="0"/>
                <a:fontRef idx="minor"/>
              </p:style>
            </p:sp>
            <p:sp>
              <p:nvSpPr>
                <p:cNvPr id="566" name="CustomShape 484"/>
                <p:cNvSpPr/>
                <p:nvPr/>
              </p:nvSpPr>
              <p:spPr>
                <a:xfrm>
                  <a:off x="4752720" y="1215720"/>
                  <a:ext cx="8640" cy="756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w="0">
                  <a:noFill/>
                </a:ln>
              </p:spPr>
              <p:style>
                <a:lnRef idx="0"/>
                <a:fillRef idx="0"/>
                <a:effectRef idx="0"/>
                <a:fontRef idx="minor"/>
              </p:style>
            </p:sp>
          </p:grpSp>
          <p:grpSp>
            <p:nvGrpSpPr>
              <p:cNvPr id="567" name="Group 485"/>
              <p:cNvGrpSpPr/>
              <p:nvPr/>
            </p:nvGrpSpPr>
            <p:grpSpPr>
              <a:xfrm>
                <a:off x="4702680" y="1219320"/>
                <a:ext cx="32400" cy="28440"/>
                <a:chOff x="4702680" y="1219320"/>
                <a:chExt cx="32400" cy="28440"/>
              </a:xfrm>
            </p:grpSpPr>
            <p:sp>
              <p:nvSpPr>
                <p:cNvPr id="568" name="CustomShape 486"/>
                <p:cNvSpPr/>
                <p:nvPr/>
              </p:nvSpPr>
              <p:spPr>
                <a:xfrm>
                  <a:off x="4702680" y="1219320"/>
                  <a:ext cx="32400" cy="2844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w="0">
                  <a:noFill/>
                </a:ln>
              </p:spPr>
              <p:style>
                <a:lnRef idx="0"/>
                <a:fillRef idx="0"/>
                <a:effectRef idx="0"/>
                <a:fontRef idx="minor"/>
              </p:style>
            </p:sp>
            <p:sp>
              <p:nvSpPr>
                <p:cNvPr id="569" name="CustomShape 487"/>
                <p:cNvSpPr/>
                <p:nvPr/>
              </p:nvSpPr>
              <p:spPr>
                <a:xfrm>
                  <a:off x="4716360" y="1229760"/>
                  <a:ext cx="8640" cy="756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w="0">
                  <a:noFill/>
                </a:ln>
              </p:spPr>
              <p:style>
                <a:lnRef idx="0"/>
                <a:fillRef idx="0"/>
                <a:effectRef idx="0"/>
                <a:fontRef idx="minor"/>
              </p:style>
            </p:sp>
          </p:grpSp>
          <p:grpSp>
            <p:nvGrpSpPr>
              <p:cNvPr id="570" name="Group 488"/>
              <p:cNvGrpSpPr/>
              <p:nvPr/>
            </p:nvGrpSpPr>
            <p:grpSpPr>
              <a:xfrm>
                <a:off x="5067720" y="1132920"/>
                <a:ext cx="32400" cy="28440"/>
                <a:chOff x="5067720" y="1132920"/>
                <a:chExt cx="32400" cy="28440"/>
              </a:xfrm>
            </p:grpSpPr>
            <p:sp>
              <p:nvSpPr>
                <p:cNvPr id="571" name="CustomShape 489"/>
                <p:cNvSpPr/>
                <p:nvPr/>
              </p:nvSpPr>
              <p:spPr>
                <a:xfrm>
                  <a:off x="5067720" y="1132920"/>
                  <a:ext cx="32400" cy="2844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w="0">
                  <a:noFill/>
                </a:ln>
              </p:spPr>
              <p:style>
                <a:lnRef idx="0"/>
                <a:fillRef idx="0"/>
                <a:effectRef idx="0"/>
                <a:fontRef idx="minor"/>
              </p:style>
            </p:sp>
            <p:sp>
              <p:nvSpPr>
                <p:cNvPr id="572" name="CustomShape 490"/>
                <p:cNvSpPr/>
                <p:nvPr/>
              </p:nvSpPr>
              <p:spPr>
                <a:xfrm>
                  <a:off x="5082480" y="1143360"/>
                  <a:ext cx="7200" cy="756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sp>
            <p:nvSpPr>
              <p:cNvPr id="573" name="CustomShape 491"/>
              <p:cNvSpPr/>
              <p:nvPr/>
            </p:nvSpPr>
            <p:spPr>
              <a:xfrm>
                <a:off x="5019840" y="919440"/>
                <a:ext cx="44280" cy="3852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w="0">
                <a:noFill/>
              </a:ln>
            </p:spPr>
            <p:style>
              <a:lnRef idx="0"/>
              <a:fillRef idx="0"/>
              <a:effectRef idx="0"/>
              <a:fontRef idx="minor"/>
            </p:style>
          </p:sp>
          <p:sp>
            <p:nvSpPr>
              <p:cNvPr id="574" name="CustomShape 492"/>
              <p:cNvSpPr/>
              <p:nvPr/>
            </p:nvSpPr>
            <p:spPr>
              <a:xfrm>
                <a:off x="5036400" y="929880"/>
                <a:ext cx="17280" cy="17640"/>
              </a:xfrm>
              <a:custGeom>
                <a:avLst/>
                <a:gdLst/>
                <a:ahLst/>
                <a:rect l="l" t="t" r="r" b="b"/>
                <a:pathLst>
                  <a:path w="2179" h="2178">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w="0">
                <a:noFill/>
              </a:ln>
            </p:spPr>
            <p:style>
              <a:lnRef idx="0"/>
              <a:fillRef idx="0"/>
              <a:effectRef idx="0"/>
              <a:fontRef idx="minor"/>
            </p:style>
          </p:sp>
          <p:grpSp>
            <p:nvGrpSpPr>
              <p:cNvPr id="575" name="Group 493"/>
              <p:cNvGrpSpPr/>
              <p:nvPr/>
            </p:nvGrpSpPr>
            <p:grpSpPr>
              <a:xfrm>
                <a:off x="5153400" y="805320"/>
                <a:ext cx="41760" cy="36360"/>
                <a:chOff x="5153400" y="805320"/>
                <a:chExt cx="41760" cy="36360"/>
              </a:xfrm>
            </p:grpSpPr>
            <p:sp>
              <p:nvSpPr>
                <p:cNvPr id="576" name="CustomShape 494"/>
                <p:cNvSpPr/>
                <p:nvPr/>
              </p:nvSpPr>
              <p:spPr>
                <a:xfrm>
                  <a:off x="5153400" y="805320"/>
                  <a:ext cx="41760" cy="3636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w="0">
                  <a:noFill/>
                </a:ln>
              </p:spPr>
              <p:style>
                <a:lnRef idx="0"/>
                <a:fillRef idx="0"/>
                <a:effectRef idx="0"/>
                <a:fontRef idx="minor"/>
              </p:style>
            </p:sp>
            <p:sp>
              <p:nvSpPr>
                <p:cNvPr id="577" name="CustomShape 495"/>
                <p:cNvSpPr/>
                <p:nvPr/>
              </p:nvSpPr>
              <p:spPr>
                <a:xfrm>
                  <a:off x="5169960" y="815760"/>
                  <a:ext cx="15120" cy="1548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w="0">
                  <a:noFill/>
                </a:ln>
              </p:spPr>
              <p:style>
                <a:lnRef idx="0"/>
                <a:fillRef idx="0"/>
                <a:effectRef idx="0"/>
                <a:fontRef idx="minor"/>
              </p:style>
            </p:sp>
          </p:grpSp>
          <p:grpSp>
            <p:nvGrpSpPr>
              <p:cNvPr id="578" name="Group 496"/>
              <p:cNvGrpSpPr/>
              <p:nvPr/>
            </p:nvGrpSpPr>
            <p:grpSpPr>
              <a:xfrm>
                <a:off x="5214960" y="991080"/>
                <a:ext cx="51840" cy="45360"/>
                <a:chOff x="5214960" y="991080"/>
                <a:chExt cx="51840" cy="45360"/>
              </a:xfrm>
            </p:grpSpPr>
            <p:sp>
              <p:nvSpPr>
                <p:cNvPr id="579" name="CustomShape 497"/>
                <p:cNvSpPr/>
                <p:nvPr/>
              </p:nvSpPr>
              <p:spPr>
                <a:xfrm>
                  <a:off x="5214960" y="991080"/>
                  <a:ext cx="51840" cy="4536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w="0">
                  <a:noFill/>
                </a:ln>
              </p:spPr>
              <p:style>
                <a:lnRef idx="0"/>
                <a:fillRef idx="0"/>
                <a:effectRef idx="0"/>
                <a:fontRef idx="minor"/>
              </p:style>
            </p:sp>
            <p:sp>
              <p:nvSpPr>
                <p:cNvPr id="580" name="CustomShape 498"/>
                <p:cNvSpPr/>
                <p:nvPr/>
              </p:nvSpPr>
              <p:spPr>
                <a:xfrm>
                  <a:off x="5228280" y="1001520"/>
                  <a:ext cx="28080" cy="2448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w="0">
                  <a:noFill/>
                </a:ln>
              </p:spPr>
              <p:style>
                <a:lnRef idx="0"/>
                <a:fillRef idx="0"/>
                <a:effectRef idx="0"/>
                <a:fontRef idx="minor"/>
              </p:style>
            </p:sp>
          </p:grpSp>
          <p:sp>
            <p:nvSpPr>
              <p:cNvPr id="581" name="CustomShape 499"/>
              <p:cNvSpPr/>
              <p:nvPr/>
            </p:nvSpPr>
            <p:spPr>
              <a:xfrm>
                <a:off x="5175720" y="1235160"/>
                <a:ext cx="32400" cy="2844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582" name="CustomShape 500"/>
              <p:cNvSpPr/>
              <p:nvPr/>
            </p:nvSpPr>
            <p:spPr>
              <a:xfrm>
                <a:off x="5190840" y="1245600"/>
                <a:ext cx="7200" cy="756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nvGrpSpPr>
              <p:cNvPr id="583" name="Group 501"/>
              <p:cNvGrpSpPr/>
              <p:nvPr/>
            </p:nvGrpSpPr>
            <p:grpSpPr>
              <a:xfrm>
                <a:off x="5230080" y="1313640"/>
                <a:ext cx="32400" cy="28440"/>
                <a:chOff x="5230080" y="1313640"/>
                <a:chExt cx="32400" cy="28440"/>
              </a:xfrm>
            </p:grpSpPr>
            <p:sp>
              <p:nvSpPr>
                <p:cNvPr id="584" name="CustomShape 502"/>
                <p:cNvSpPr/>
                <p:nvPr/>
              </p:nvSpPr>
              <p:spPr>
                <a:xfrm>
                  <a:off x="5230080" y="1313640"/>
                  <a:ext cx="32400" cy="2844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585" name="CustomShape 503"/>
                <p:cNvSpPr/>
                <p:nvPr/>
              </p:nvSpPr>
              <p:spPr>
                <a:xfrm>
                  <a:off x="5243760" y="1324080"/>
                  <a:ext cx="8640" cy="756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586" name="Group 504"/>
              <p:cNvGrpSpPr/>
              <p:nvPr/>
            </p:nvGrpSpPr>
            <p:grpSpPr>
              <a:xfrm>
                <a:off x="5332680" y="1231200"/>
                <a:ext cx="32400" cy="28440"/>
                <a:chOff x="5332680" y="1231200"/>
                <a:chExt cx="32400" cy="28440"/>
              </a:xfrm>
            </p:grpSpPr>
            <p:sp>
              <p:nvSpPr>
                <p:cNvPr id="587" name="CustomShape 505"/>
                <p:cNvSpPr/>
                <p:nvPr/>
              </p:nvSpPr>
              <p:spPr>
                <a:xfrm>
                  <a:off x="5332680" y="1231200"/>
                  <a:ext cx="32400" cy="2844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588" name="CustomShape 506"/>
                <p:cNvSpPr/>
                <p:nvPr/>
              </p:nvSpPr>
              <p:spPr>
                <a:xfrm>
                  <a:off x="5347800" y="1241640"/>
                  <a:ext cx="7200" cy="756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589" name="Group 507"/>
              <p:cNvGrpSpPr/>
              <p:nvPr/>
            </p:nvGrpSpPr>
            <p:grpSpPr>
              <a:xfrm>
                <a:off x="5304600" y="1148040"/>
                <a:ext cx="32400" cy="28440"/>
                <a:chOff x="5304600" y="1148040"/>
                <a:chExt cx="32400" cy="28440"/>
              </a:xfrm>
            </p:grpSpPr>
            <p:sp>
              <p:nvSpPr>
                <p:cNvPr id="590" name="CustomShape 508"/>
                <p:cNvSpPr/>
                <p:nvPr/>
              </p:nvSpPr>
              <p:spPr>
                <a:xfrm>
                  <a:off x="5304600" y="1148040"/>
                  <a:ext cx="32400" cy="2844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591" name="CustomShape 509"/>
                <p:cNvSpPr/>
                <p:nvPr/>
              </p:nvSpPr>
              <p:spPr>
                <a:xfrm>
                  <a:off x="5319720" y="1158840"/>
                  <a:ext cx="7200" cy="756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w="0">
                  <a:noFill/>
                </a:ln>
              </p:spPr>
              <p:style>
                <a:lnRef idx="0"/>
                <a:fillRef idx="0"/>
                <a:effectRef idx="0"/>
                <a:fontRef idx="minor"/>
              </p:style>
            </p:sp>
          </p:grpSp>
          <p:grpSp>
            <p:nvGrpSpPr>
              <p:cNvPr id="592" name="Group 510"/>
              <p:cNvGrpSpPr/>
              <p:nvPr/>
            </p:nvGrpSpPr>
            <p:grpSpPr>
              <a:xfrm>
                <a:off x="5371920" y="988200"/>
                <a:ext cx="27720" cy="28440"/>
                <a:chOff x="5371920" y="988200"/>
                <a:chExt cx="27720" cy="28440"/>
              </a:xfrm>
            </p:grpSpPr>
            <p:sp>
              <p:nvSpPr>
                <p:cNvPr id="593" name="CustomShape 511"/>
                <p:cNvSpPr/>
                <p:nvPr/>
              </p:nvSpPr>
              <p:spPr>
                <a:xfrm>
                  <a:off x="5371920" y="988200"/>
                  <a:ext cx="27720" cy="2844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w="0">
                  <a:noFill/>
                </a:ln>
              </p:spPr>
              <p:style>
                <a:lnRef idx="0"/>
                <a:fillRef idx="0"/>
                <a:effectRef idx="0"/>
                <a:fontRef idx="minor"/>
              </p:style>
            </p:sp>
            <p:sp>
              <p:nvSpPr>
                <p:cNvPr id="594" name="CustomShape 512"/>
                <p:cNvSpPr/>
                <p:nvPr/>
              </p:nvSpPr>
              <p:spPr>
                <a:xfrm>
                  <a:off x="5382360" y="998640"/>
                  <a:ext cx="7200" cy="756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595" name="Group 513"/>
              <p:cNvGrpSpPr/>
              <p:nvPr/>
            </p:nvGrpSpPr>
            <p:grpSpPr>
              <a:xfrm>
                <a:off x="5465160" y="996480"/>
                <a:ext cx="32400" cy="28440"/>
                <a:chOff x="5465160" y="996480"/>
                <a:chExt cx="32400" cy="28440"/>
              </a:xfrm>
            </p:grpSpPr>
            <p:sp>
              <p:nvSpPr>
                <p:cNvPr id="596" name="CustomShape 514"/>
                <p:cNvSpPr/>
                <p:nvPr/>
              </p:nvSpPr>
              <p:spPr>
                <a:xfrm>
                  <a:off x="5465160" y="996480"/>
                  <a:ext cx="32400" cy="2844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597" name="CustomShape 515"/>
                <p:cNvSpPr/>
                <p:nvPr/>
              </p:nvSpPr>
              <p:spPr>
                <a:xfrm>
                  <a:off x="5480280" y="1006920"/>
                  <a:ext cx="7200" cy="756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598" name="Group 516"/>
              <p:cNvGrpSpPr/>
              <p:nvPr/>
            </p:nvGrpSpPr>
            <p:grpSpPr>
              <a:xfrm>
                <a:off x="5433120" y="984240"/>
                <a:ext cx="32400" cy="28440"/>
                <a:chOff x="5433120" y="984240"/>
                <a:chExt cx="32400" cy="28440"/>
              </a:xfrm>
            </p:grpSpPr>
            <p:sp>
              <p:nvSpPr>
                <p:cNvPr id="599" name="CustomShape 517"/>
                <p:cNvSpPr/>
                <p:nvPr/>
              </p:nvSpPr>
              <p:spPr>
                <a:xfrm>
                  <a:off x="5433120" y="984240"/>
                  <a:ext cx="32400" cy="2844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w="0">
                  <a:noFill/>
                </a:ln>
              </p:spPr>
              <p:style>
                <a:lnRef idx="0"/>
                <a:fillRef idx="0"/>
                <a:effectRef idx="0"/>
                <a:fontRef idx="minor"/>
              </p:style>
            </p:sp>
            <p:sp>
              <p:nvSpPr>
                <p:cNvPr id="600" name="CustomShape 518"/>
                <p:cNvSpPr/>
                <p:nvPr/>
              </p:nvSpPr>
              <p:spPr>
                <a:xfrm>
                  <a:off x="5446800" y="994680"/>
                  <a:ext cx="8640" cy="756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w="0">
                  <a:noFill/>
                </a:ln>
              </p:spPr>
              <p:style>
                <a:lnRef idx="0"/>
                <a:fillRef idx="0"/>
                <a:effectRef idx="0"/>
                <a:fontRef idx="minor"/>
              </p:style>
            </p:sp>
          </p:grpSp>
          <p:grpSp>
            <p:nvGrpSpPr>
              <p:cNvPr id="601" name="Group 519"/>
              <p:cNvGrpSpPr/>
              <p:nvPr/>
            </p:nvGrpSpPr>
            <p:grpSpPr>
              <a:xfrm>
                <a:off x="5514120" y="816480"/>
                <a:ext cx="32400" cy="28440"/>
                <a:chOff x="5514120" y="816480"/>
                <a:chExt cx="32400" cy="28440"/>
              </a:xfrm>
            </p:grpSpPr>
            <p:sp>
              <p:nvSpPr>
                <p:cNvPr id="602" name="CustomShape 520"/>
                <p:cNvSpPr/>
                <p:nvPr/>
              </p:nvSpPr>
              <p:spPr>
                <a:xfrm>
                  <a:off x="5514120" y="816480"/>
                  <a:ext cx="32400" cy="2844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w="0">
                  <a:noFill/>
                </a:ln>
              </p:spPr>
              <p:style>
                <a:lnRef idx="0"/>
                <a:fillRef idx="0"/>
                <a:effectRef idx="0"/>
                <a:fontRef idx="minor"/>
              </p:style>
            </p:sp>
            <p:sp>
              <p:nvSpPr>
                <p:cNvPr id="603" name="CustomShape 521"/>
                <p:cNvSpPr/>
                <p:nvPr/>
              </p:nvSpPr>
              <p:spPr>
                <a:xfrm>
                  <a:off x="5527800" y="826920"/>
                  <a:ext cx="8640" cy="756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w="0">
                  <a:noFill/>
                </a:ln>
              </p:spPr>
              <p:style>
                <a:lnRef idx="0"/>
                <a:fillRef idx="0"/>
                <a:effectRef idx="0"/>
                <a:fontRef idx="minor"/>
              </p:style>
            </p:sp>
          </p:grpSp>
          <p:grpSp>
            <p:nvGrpSpPr>
              <p:cNvPr id="604" name="Group 522"/>
              <p:cNvGrpSpPr/>
              <p:nvPr/>
            </p:nvGrpSpPr>
            <p:grpSpPr>
              <a:xfrm>
                <a:off x="4694400" y="1018080"/>
                <a:ext cx="32400" cy="28440"/>
                <a:chOff x="4694400" y="1018080"/>
                <a:chExt cx="32400" cy="28440"/>
              </a:xfrm>
            </p:grpSpPr>
            <p:sp>
              <p:nvSpPr>
                <p:cNvPr id="605" name="CustomShape 523"/>
                <p:cNvSpPr/>
                <p:nvPr/>
              </p:nvSpPr>
              <p:spPr>
                <a:xfrm>
                  <a:off x="4694400" y="1018080"/>
                  <a:ext cx="32400" cy="2844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606" name="CustomShape 524"/>
                <p:cNvSpPr/>
                <p:nvPr/>
              </p:nvSpPr>
              <p:spPr>
                <a:xfrm>
                  <a:off x="4708080" y="1028160"/>
                  <a:ext cx="8640" cy="756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607" name="Group 525"/>
              <p:cNvGrpSpPr/>
              <p:nvPr/>
            </p:nvGrpSpPr>
            <p:grpSpPr>
              <a:xfrm>
                <a:off x="4762080" y="1102680"/>
                <a:ext cx="32400" cy="28440"/>
                <a:chOff x="4762080" y="1102680"/>
                <a:chExt cx="32400" cy="28440"/>
              </a:xfrm>
            </p:grpSpPr>
            <p:sp>
              <p:nvSpPr>
                <p:cNvPr id="608" name="CustomShape 526"/>
                <p:cNvSpPr/>
                <p:nvPr/>
              </p:nvSpPr>
              <p:spPr>
                <a:xfrm>
                  <a:off x="4762080" y="1102680"/>
                  <a:ext cx="32400" cy="2844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609" name="CustomShape 527"/>
                <p:cNvSpPr/>
                <p:nvPr/>
              </p:nvSpPr>
              <p:spPr>
                <a:xfrm>
                  <a:off x="4775760" y="1113120"/>
                  <a:ext cx="8640" cy="756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w="0">
                  <a:noFill/>
                </a:ln>
              </p:spPr>
              <p:style>
                <a:lnRef idx="0"/>
                <a:fillRef idx="0"/>
                <a:effectRef idx="0"/>
                <a:fontRef idx="minor"/>
              </p:style>
            </p:sp>
          </p:grpSp>
          <p:grpSp>
            <p:nvGrpSpPr>
              <p:cNvPr id="610" name="Group 528"/>
              <p:cNvGrpSpPr/>
              <p:nvPr/>
            </p:nvGrpSpPr>
            <p:grpSpPr>
              <a:xfrm>
                <a:off x="4745520" y="1132920"/>
                <a:ext cx="32400" cy="28440"/>
                <a:chOff x="4745520" y="1132920"/>
                <a:chExt cx="32400" cy="28440"/>
              </a:xfrm>
            </p:grpSpPr>
            <p:sp>
              <p:nvSpPr>
                <p:cNvPr id="611" name="CustomShape 529"/>
                <p:cNvSpPr/>
                <p:nvPr/>
              </p:nvSpPr>
              <p:spPr>
                <a:xfrm>
                  <a:off x="4745520" y="1132920"/>
                  <a:ext cx="32400" cy="2844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w="0">
                  <a:noFill/>
                </a:ln>
              </p:spPr>
              <p:style>
                <a:lnRef idx="0"/>
                <a:fillRef idx="0"/>
                <a:effectRef idx="0"/>
                <a:fontRef idx="minor"/>
              </p:style>
            </p:sp>
            <p:sp>
              <p:nvSpPr>
                <p:cNvPr id="612" name="CustomShape 530"/>
                <p:cNvSpPr/>
                <p:nvPr/>
              </p:nvSpPr>
              <p:spPr>
                <a:xfrm>
                  <a:off x="4759200" y="1143360"/>
                  <a:ext cx="8640" cy="756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w="0">
                  <a:noFill/>
                </a:ln>
              </p:spPr>
              <p:style>
                <a:lnRef idx="0"/>
                <a:fillRef idx="0"/>
                <a:effectRef idx="0"/>
                <a:fontRef idx="minor"/>
              </p:style>
            </p:sp>
          </p:grpSp>
          <p:grpSp>
            <p:nvGrpSpPr>
              <p:cNvPr id="613" name="Group 531"/>
              <p:cNvGrpSpPr/>
              <p:nvPr/>
            </p:nvGrpSpPr>
            <p:grpSpPr>
              <a:xfrm>
                <a:off x="4703760" y="1158120"/>
                <a:ext cx="16560" cy="16560"/>
                <a:chOff x="4703760" y="1158120"/>
                <a:chExt cx="16560" cy="16560"/>
              </a:xfrm>
            </p:grpSpPr>
            <p:sp>
              <p:nvSpPr>
                <p:cNvPr id="614" name="CustomShape 532"/>
                <p:cNvSpPr/>
                <p:nvPr/>
              </p:nvSpPr>
              <p:spPr>
                <a:xfrm>
                  <a:off x="4703760" y="1158120"/>
                  <a:ext cx="16560" cy="1656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w="0">
                  <a:noFill/>
                </a:ln>
              </p:spPr>
              <p:style>
                <a:lnRef idx="0"/>
                <a:fillRef idx="0"/>
                <a:effectRef idx="0"/>
                <a:fontRef idx="minor"/>
              </p:style>
            </p:sp>
            <p:sp>
              <p:nvSpPr>
                <p:cNvPr id="615" name="CustomShape 533"/>
                <p:cNvSpPr/>
                <p:nvPr/>
              </p:nvSpPr>
              <p:spPr>
                <a:xfrm>
                  <a:off x="4709880" y="1164240"/>
                  <a:ext cx="4320" cy="432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w="0">
                  <a:noFill/>
                </a:ln>
              </p:spPr>
              <p:style>
                <a:lnRef idx="0"/>
                <a:fillRef idx="0"/>
                <a:effectRef idx="0"/>
                <a:fontRef idx="minor"/>
              </p:style>
            </p:sp>
          </p:grpSp>
          <p:grpSp>
            <p:nvGrpSpPr>
              <p:cNvPr id="616" name="Group 534"/>
              <p:cNvGrpSpPr/>
              <p:nvPr/>
            </p:nvGrpSpPr>
            <p:grpSpPr>
              <a:xfrm>
                <a:off x="4581720" y="1114920"/>
                <a:ext cx="32400" cy="28440"/>
                <a:chOff x="4581720" y="1114920"/>
                <a:chExt cx="32400" cy="28440"/>
              </a:xfrm>
            </p:grpSpPr>
            <p:sp>
              <p:nvSpPr>
                <p:cNvPr id="617" name="CustomShape 535"/>
                <p:cNvSpPr/>
                <p:nvPr/>
              </p:nvSpPr>
              <p:spPr>
                <a:xfrm>
                  <a:off x="4581720" y="1114920"/>
                  <a:ext cx="32400" cy="2844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w="0">
                  <a:noFill/>
                </a:ln>
              </p:spPr>
              <p:style>
                <a:lnRef idx="0"/>
                <a:fillRef idx="0"/>
                <a:effectRef idx="0"/>
                <a:fontRef idx="minor"/>
              </p:style>
            </p:sp>
            <p:sp>
              <p:nvSpPr>
                <p:cNvPr id="618" name="CustomShape 536"/>
                <p:cNvSpPr/>
                <p:nvPr/>
              </p:nvSpPr>
              <p:spPr>
                <a:xfrm>
                  <a:off x="4595400" y="1125360"/>
                  <a:ext cx="8640" cy="756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w="0">
                  <a:noFill/>
                </a:ln>
              </p:spPr>
              <p:style>
                <a:lnRef idx="0"/>
                <a:fillRef idx="0"/>
                <a:effectRef idx="0"/>
                <a:fontRef idx="minor"/>
              </p:style>
            </p:sp>
          </p:grpSp>
          <p:sp>
            <p:nvSpPr>
              <p:cNvPr id="619" name="CustomShape 537"/>
              <p:cNvSpPr/>
              <p:nvPr/>
            </p:nvSpPr>
            <p:spPr>
              <a:xfrm>
                <a:off x="4501800" y="1148400"/>
                <a:ext cx="32400" cy="2844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w="0">
                <a:noFill/>
              </a:ln>
            </p:spPr>
            <p:style>
              <a:lnRef idx="0"/>
              <a:fillRef idx="0"/>
              <a:effectRef idx="0"/>
              <a:fontRef idx="minor"/>
            </p:style>
          </p:sp>
          <p:sp>
            <p:nvSpPr>
              <p:cNvPr id="620" name="CustomShape 538"/>
              <p:cNvSpPr/>
              <p:nvPr/>
            </p:nvSpPr>
            <p:spPr>
              <a:xfrm>
                <a:off x="4516920" y="1158840"/>
                <a:ext cx="7200" cy="756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w="0">
                <a:noFill/>
              </a:ln>
            </p:spPr>
            <p:style>
              <a:lnRef idx="0"/>
              <a:fillRef idx="0"/>
              <a:effectRef idx="0"/>
              <a:fontRef idx="minor"/>
            </p:style>
          </p:sp>
          <p:grpSp>
            <p:nvGrpSpPr>
              <p:cNvPr id="621" name="Group 539"/>
              <p:cNvGrpSpPr/>
              <p:nvPr/>
            </p:nvGrpSpPr>
            <p:grpSpPr>
              <a:xfrm>
                <a:off x="4456800" y="1099800"/>
                <a:ext cx="32400" cy="28440"/>
                <a:chOff x="4456800" y="1099800"/>
                <a:chExt cx="32400" cy="28440"/>
              </a:xfrm>
            </p:grpSpPr>
            <p:sp>
              <p:nvSpPr>
                <p:cNvPr id="622" name="CustomShape 540"/>
                <p:cNvSpPr/>
                <p:nvPr/>
              </p:nvSpPr>
              <p:spPr>
                <a:xfrm>
                  <a:off x="4456800" y="1099800"/>
                  <a:ext cx="32400" cy="2844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w="0">
                  <a:noFill/>
                </a:ln>
              </p:spPr>
              <p:style>
                <a:lnRef idx="0"/>
                <a:fillRef idx="0"/>
                <a:effectRef idx="0"/>
                <a:fontRef idx="minor"/>
              </p:style>
            </p:sp>
            <p:sp>
              <p:nvSpPr>
                <p:cNvPr id="623" name="CustomShape 541"/>
                <p:cNvSpPr/>
                <p:nvPr/>
              </p:nvSpPr>
              <p:spPr>
                <a:xfrm>
                  <a:off x="4471920" y="1110240"/>
                  <a:ext cx="7200" cy="756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624" name="Group 542"/>
              <p:cNvGrpSpPr/>
              <p:nvPr/>
            </p:nvGrpSpPr>
            <p:grpSpPr>
              <a:xfrm>
                <a:off x="4498920" y="1099800"/>
                <a:ext cx="32400" cy="28440"/>
                <a:chOff x="4498920" y="1099800"/>
                <a:chExt cx="32400" cy="28440"/>
              </a:xfrm>
            </p:grpSpPr>
            <p:sp>
              <p:nvSpPr>
                <p:cNvPr id="625" name="CustomShape 543"/>
                <p:cNvSpPr/>
                <p:nvPr/>
              </p:nvSpPr>
              <p:spPr>
                <a:xfrm>
                  <a:off x="4498920" y="1099800"/>
                  <a:ext cx="32400" cy="2844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626" name="CustomShape 544"/>
                <p:cNvSpPr/>
                <p:nvPr/>
              </p:nvSpPr>
              <p:spPr>
                <a:xfrm>
                  <a:off x="4512600" y="1110240"/>
                  <a:ext cx="8640" cy="756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w="0">
                  <a:noFill/>
                </a:ln>
              </p:spPr>
              <p:style>
                <a:lnRef idx="0"/>
                <a:fillRef idx="0"/>
                <a:effectRef idx="0"/>
                <a:fontRef idx="minor"/>
              </p:style>
            </p:sp>
          </p:grpSp>
          <p:grpSp>
            <p:nvGrpSpPr>
              <p:cNvPr id="627" name="Group 545"/>
              <p:cNvGrpSpPr/>
              <p:nvPr/>
            </p:nvGrpSpPr>
            <p:grpSpPr>
              <a:xfrm>
                <a:off x="4452840" y="1166760"/>
                <a:ext cx="32400" cy="28440"/>
                <a:chOff x="4452840" y="1166760"/>
                <a:chExt cx="32400" cy="28440"/>
              </a:xfrm>
            </p:grpSpPr>
            <p:sp>
              <p:nvSpPr>
                <p:cNvPr id="628" name="CustomShape 546"/>
                <p:cNvSpPr/>
                <p:nvPr/>
              </p:nvSpPr>
              <p:spPr>
                <a:xfrm>
                  <a:off x="4452840" y="1166760"/>
                  <a:ext cx="32400" cy="2844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w="0">
                  <a:noFill/>
                </a:ln>
              </p:spPr>
              <p:style>
                <a:lnRef idx="0"/>
                <a:fillRef idx="0"/>
                <a:effectRef idx="0"/>
                <a:fontRef idx="minor"/>
              </p:style>
            </p:sp>
            <p:sp>
              <p:nvSpPr>
                <p:cNvPr id="629" name="CustomShape 547"/>
                <p:cNvSpPr/>
                <p:nvPr/>
              </p:nvSpPr>
              <p:spPr>
                <a:xfrm>
                  <a:off x="4467960" y="1177200"/>
                  <a:ext cx="7200" cy="756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w="0">
                  <a:noFill/>
                </a:ln>
              </p:spPr>
              <p:style>
                <a:lnRef idx="0"/>
                <a:fillRef idx="0"/>
                <a:effectRef idx="0"/>
                <a:fontRef idx="minor"/>
              </p:style>
            </p:sp>
          </p:grpSp>
          <p:grpSp>
            <p:nvGrpSpPr>
              <p:cNvPr id="630" name="Group 548"/>
              <p:cNvGrpSpPr/>
              <p:nvPr/>
            </p:nvGrpSpPr>
            <p:grpSpPr>
              <a:xfrm>
                <a:off x="4642560" y="1144440"/>
                <a:ext cx="27720" cy="28080"/>
                <a:chOff x="4642560" y="1144440"/>
                <a:chExt cx="27720" cy="28080"/>
              </a:xfrm>
            </p:grpSpPr>
            <p:sp>
              <p:nvSpPr>
                <p:cNvPr id="631" name="CustomShape 549"/>
                <p:cNvSpPr/>
                <p:nvPr/>
              </p:nvSpPr>
              <p:spPr>
                <a:xfrm>
                  <a:off x="4642560" y="1144440"/>
                  <a:ext cx="27720" cy="2808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w="0">
                  <a:noFill/>
                </a:ln>
              </p:spPr>
              <p:style>
                <a:lnRef idx="0"/>
                <a:fillRef idx="0"/>
                <a:effectRef idx="0"/>
                <a:fontRef idx="minor"/>
              </p:style>
            </p:sp>
            <p:sp>
              <p:nvSpPr>
                <p:cNvPr id="632" name="CustomShape 550"/>
                <p:cNvSpPr/>
                <p:nvPr/>
              </p:nvSpPr>
              <p:spPr>
                <a:xfrm>
                  <a:off x="4651200" y="1154880"/>
                  <a:ext cx="8640" cy="756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w="0">
                  <a:noFill/>
                </a:ln>
              </p:spPr>
              <p:style>
                <a:lnRef idx="0"/>
                <a:fillRef idx="0"/>
                <a:effectRef idx="0"/>
                <a:fontRef idx="minor"/>
              </p:style>
            </p:sp>
          </p:grpSp>
          <p:grpSp>
            <p:nvGrpSpPr>
              <p:cNvPr id="633" name="Group 551"/>
              <p:cNvGrpSpPr/>
              <p:nvPr/>
            </p:nvGrpSpPr>
            <p:grpSpPr>
              <a:xfrm>
                <a:off x="4668840" y="1125720"/>
                <a:ext cx="32400" cy="28440"/>
                <a:chOff x="4668840" y="1125720"/>
                <a:chExt cx="32400" cy="28440"/>
              </a:xfrm>
            </p:grpSpPr>
            <p:sp>
              <p:nvSpPr>
                <p:cNvPr id="634" name="CustomShape 552"/>
                <p:cNvSpPr/>
                <p:nvPr/>
              </p:nvSpPr>
              <p:spPr>
                <a:xfrm>
                  <a:off x="4668840" y="1125720"/>
                  <a:ext cx="32400" cy="2844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35" name="CustomShape 553"/>
                <p:cNvSpPr/>
                <p:nvPr/>
              </p:nvSpPr>
              <p:spPr>
                <a:xfrm>
                  <a:off x="4683960" y="1136160"/>
                  <a:ext cx="7200" cy="756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636" name="Group 554"/>
              <p:cNvGrpSpPr/>
              <p:nvPr/>
            </p:nvGrpSpPr>
            <p:grpSpPr>
              <a:xfrm>
                <a:off x="4690800" y="879840"/>
                <a:ext cx="32400" cy="28440"/>
                <a:chOff x="4690800" y="879840"/>
                <a:chExt cx="32400" cy="28440"/>
              </a:xfrm>
            </p:grpSpPr>
            <p:sp>
              <p:nvSpPr>
                <p:cNvPr id="637" name="CustomShape 555"/>
                <p:cNvSpPr/>
                <p:nvPr/>
              </p:nvSpPr>
              <p:spPr>
                <a:xfrm>
                  <a:off x="4690800" y="879840"/>
                  <a:ext cx="32400" cy="2844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38" name="CustomShape 556"/>
                <p:cNvSpPr/>
                <p:nvPr/>
              </p:nvSpPr>
              <p:spPr>
                <a:xfrm>
                  <a:off x="4705920" y="890280"/>
                  <a:ext cx="7200" cy="756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w="0">
                  <a:noFill/>
                </a:ln>
              </p:spPr>
              <p:style>
                <a:lnRef idx="0"/>
                <a:fillRef idx="0"/>
                <a:effectRef idx="0"/>
                <a:fontRef idx="minor"/>
              </p:style>
            </p:sp>
          </p:grpSp>
          <p:grpSp>
            <p:nvGrpSpPr>
              <p:cNvPr id="639" name="Group 557"/>
              <p:cNvGrpSpPr/>
              <p:nvPr/>
            </p:nvGrpSpPr>
            <p:grpSpPr>
              <a:xfrm>
                <a:off x="4573080" y="860400"/>
                <a:ext cx="32400" cy="28440"/>
                <a:chOff x="4573080" y="860400"/>
                <a:chExt cx="32400" cy="28440"/>
              </a:xfrm>
            </p:grpSpPr>
            <p:sp>
              <p:nvSpPr>
                <p:cNvPr id="640" name="CustomShape 558"/>
                <p:cNvSpPr/>
                <p:nvPr/>
              </p:nvSpPr>
              <p:spPr>
                <a:xfrm>
                  <a:off x="4573080" y="860400"/>
                  <a:ext cx="32400" cy="2844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w="0">
                  <a:noFill/>
                </a:ln>
              </p:spPr>
              <p:style>
                <a:lnRef idx="0"/>
                <a:fillRef idx="0"/>
                <a:effectRef idx="0"/>
                <a:fontRef idx="minor"/>
              </p:style>
            </p:sp>
            <p:sp>
              <p:nvSpPr>
                <p:cNvPr id="641" name="CustomShape 559"/>
                <p:cNvSpPr/>
                <p:nvPr/>
              </p:nvSpPr>
              <p:spPr>
                <a:xfrm>
                  <a:off x="4587840" y="870840"/>
                  <a:ext cx="7200" cy="756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w="0">
                  <a:noFill/>
                </a:ln>
              </p:spPr>
              <p:style>
                <a:lnRef idx="0"/>
                <a:fillRef idx="0"/>
                <a:effectRef idx="0"/>
                <a:fontRef idx="minor"/>
              </p:style>
            </p:sp>
          </p:grpSp>
          <p:grpSp>
            <p:nvGrpSpPr>
              <p:cNvPr id="642" name="Group 560"/>
              <p:cNvGrpSpPr/>
              <p:nvPr/>
            </p:nvGrpSpPr>
            <p:grpSpPr>
              <a:xfrm>
                <a:off x="4656960" y="963000"/>
                <a:ext cx="27720" cy="28440"/>
                <a:chOff x="4656960" y="963000"/>
                <a:chExt cx="27720" cy="28440"/>
              </a:xfrm>
            </p:grpSpPr>
            <p:sp>
              <p:nvSpPr>
                <p:cNvPr id="643" name="CustomShape 561"/>
                <p:cNvSpPr/>
                <p:nvPr/>
              </p:nvSpPr>
              <p:spPr>
                <a:xfrm>
                  <a:off x="4656960" y="963000"/>
                  <a:ext cx="27720" cy="2844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w="0">
                  <a:noFill/>
                </a:ln>
              </p:spPr>
              <p:style>
                <a:lnRef idx="0"/>
                <a:fillRef idx="0"/>
                <a:effectRef idx="0"/>
                <a:fontRef idx="minor"/>
              </p:style>
            </p:sp>
            <p:sp>
              <p:nvSpPr>
                <p:cNvPr id="644" name="CustomShape 562"/>
                <p:cNvSpPr/>
                <p:nvPr/>
              </p:nvSpPr>
              <p:spPr>
                <a:xfrm>
                  <a:off x="4665600" y="973080"/>
                  <a:ext cx="8640" cy="756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w="0">
                  <a:noFill/>
                </a:ln>
              </p:spPr>
              <p:style>
                <a:lnRef idx="0"/>
                <a:fillRef idx="0"/>
                <a:effectRef idx="0"/>
                <a:fontRef idx="minor"/>
              </p:style>
            </p:sp>
          </p:grpSp>
          <p:grpSp>
            <p:nvGrpSpPr>
              <p:cNvPr id="645" name="Group 563"/>
              <p:cNvGrpSpPr/>
              <p:nvPr/>
            </p:nvGrpSpPr>
            <p:grpSpPr>
              <a:xfrm>
                <a:off x="4494960" y="981360"/>
                <a:ext cx="32400" cy="28440"/>
                <a:chOff x="4494960" y="981360"/>
                <a:chExt cx="32400" cy="28440"/>
              </a:xfrm>
            </p:grpSpPr>
            <p:sp>
              <p:nvSpPr>
                <p:cNvPr id="646" name="CustomShape 564"/>
                <p:cNvSpPr/>
                <p:nvPr/>
              </p:nvSpPr>
              <p:spPr>
                <a:xfrm>
                  <a:off x="4494960" y="981360"/>
                  <a:ext cx="32400" cy="2844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w="0">
                  <a:noFill/>
                </a:ln>
              </p:spPr>
              <p:style>
                <a:lnRef idx="0"/>
                <a:fillRef idx="0"/>
                <a:effectRef idx="0"/>
                <a:fontRef idx="minor"/>
              </p:style>
            </p:sp>
            <p:sp>
              <p:nvSpPr>
                <p:cNvPr id="647" name="CustomShape 565"/>
                <p:cNvSpPr/>
                <p:nvPr/>
              </p:nvSpPr>
              <p:spPr>
                <a:xfrm>
                  <a:off x="4510080" y="991800"/>
                  <a:ext cx="7200" cy="756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w="0">
                  <a:noFill/>
                </a:ln>
              </p:spPr>
              <p:style>
                <a:lnRef idx="0"/>
                <a:fillRef idx="0"/>
                <a:effectRef idx="0"/>
                <a:fontRef idx="minor"/>
              </p:style>
            </p:sp>
          </p:grpSp>
          <p:grpSp>
            <p:nvGrpSpPr>
              <p:cNvPr id="648" name="Group 566"/>
              <p:cNvGrpSpPr/>
              <p:nvPr/>
            </p:nvGrpSpPr>
            <p:grpSpPr>
              <a:xfrm>
                <a:off x="4539600" y="1107000"/>
                <a:ext cx="32400" cy="28440"/>
                <a:chOff x="4539600" y="1107000"/>
                <a:chExt cx="32400" cy="28440"/>
              </a:xfrm>
            </p:grpSpPr>
            <p:sp>
              <p:nvSpPr>
                <p:cNvPr id="649" name="CustomShape 567"/>
                <p:cNvSpPr/>
                <p:nvPr/>
              </p:nvSpPr>
              <p:spPr>
                <a:xfrm>
                  <a:off x="4539600" y="1107000"/>
                  <a:ext cx="32400" cy="2844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w="0">
                  <a:noFill/>
                </a:ln>
              </p:spPr>
              <p:style>
                <a:lnRef idx="0"/>
                <a:fillRef idx="0"/>
                <a:effectRef idx="0"/>
                <a:fontRef idx="minor"/>
              </p:style>
            </p:sp>
            <p:sp>
              <p:nvSpPr>
                <p:cNvPr id="650" name="CustomShape 568"/>
                <p:cNvSpPr/>
                <p:nvPr/>
              </p:nvSpPr>
              <p:spPr>
                <a:xfrm>
                  <a:off x="4553280" y="1117440"/>
                  <a:ext cx="8640" cy="756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w="0">
                  <a:noFill/>
                </a:ln>
              </p:spPr>
              <p:style>
                <a:lnRef idx="0"/>
                <a:fillRef idx="0"/>
                <a:effectRef idx="0"/>
                <a:fontRef idx="minor"/>
              </p:style>
            </p:sp>
          </p:grpSp>
          <p:grpSp>
            <p:nvGrpSpPr>
              <p:cNvPr id="651" name="Group 569"/>
              <p:cNvGrpSpPr/>
              <p:nvPr/>
            </p:nvGrpSpPr>
            <p:grpSpPr>
              <a:xfrm>
                <a:off x="4573080" y="985680"/>
                <a:ext cx="32400" cy="28440"/>
                <a:chOff x="4573080" y="985680"/>
                <a:chExt cx="32400" cy="28440"/>
              </a:xfrm>
            </p:grpSpPr>
            <p:sp>
              <p:nvSpPr>
                <p:cNvPr id="652" name="CustomShape 570"/>
                <p:cNvSpPr/>
                <p:nvPr/>
              </p:nvSpPr>
              <p:spPr>
                <a:xfrm>
                  <a:off x="4573080" y="985680"/>
                  <a:ext cx="32400" cy="2844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w="0">
                  <a:noFill/>
                </a:ln>
              </p:spPr>
              <p:style>
                <a:lnRef idx="0"/>
                <a:fillRef idx="0"/>
                <a:effectRef idx="0"/>
                <a:fontRef idx="minor"/>
              </p:style>
            </p:sp>
            <p:sp>
              <p:nvSpPr>
                <p:cNvPr id="653" name="CustomShape 571"/>
                <p:cNvSpPr/>
                <p:nvPr/>
              </p:nvSpPr>
              <p:spPr>
                <a:xfrm>
                  <a:off x="4586400" y="995760"/>
                  <a:ext cx="8640" cy="756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654" name="Group 572"/>
              <p:cNvGrpSpPr/>
              <p:nvPr/>
            </p:nvGrpSpPr>
            <p:grpSpPr>
              <a:xfrm>
                <a:off x="4573080" y="945720"/>
                <a:ext cx="32400" cy="28440"/>
                <a:chOff x="4573080" y="945720"/>
                <a:chExt cx="32400" cy="28440"/>
              </a:xfrm>
            </p:grpSpPr>
            <p:sp>
              <p:nvSpPr>
                <p:cNvPr id="655" name="CustomShape 573"/>
                <p:cNvSpPr/>
                <p:nvPr/>
              </p:nvSpPr>
              <p:spPr>
                <a:xfrm>
                  <a:off x="4573080" y="945720"/>
                  <a:ext cx="32400" cy="2844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w="0">
                  <a:noFill/>
                </a:ln>
              </p:spPr>
              <p:style>
                <a:lnRef idx="0"/>
                <a:fillRef idx="0"/>
                <a:effectRef idx="0"/>
                <a:fontRef idx="minor"/>
              </p:style>
            </p:sp>
            <p:sp>
              <p:nvSpPr>
                <p:cNvPr id="656" name="CustomShape 574"/>
                <p:cNvSpPr/>
                <p:nvPr/>
              </p:nvSpPr>
              <p:spPr>
                <a:xfrm>
                  <a:off x="4586400" y="956160"/>
                  <a:ext cx="8640" cy="756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w="0">
                  <a:noFill/>
                </a:ln>
              </p:spPr>
              <p:style>
                <a:lnRef idx="0"/>
                <a:fillRef idx="0"/>
                <a:effectRef idx="0"/>
                <a:fontRef idx="minor"/>
              </p:style>
            </p:sp>
          </p:grpSp>
          <p:grpSp>
            <p:nvGrpSpPr>
              <p:cNvPr id="657" name="Group 575"/>
              <p:cNvGrpSpPr/>
              <p:nvPr/>
            </p:nvGrpSpPr>
            <p:grpSpPr>
              <a:xfrm>
                <a:off x="4625280" y="910440"/>
                <a:ext cx="32400" cy="28440"/>
                <a:chOff x="4625280" y="910440"/>
                <a:chExt cx="32400" cy="28440"/>
              </a:xfrm>
            </p:grpSpPr>
            <p:sp>
              <p:nvSpPr>
                <p:cNvPr id="658" name="CustomShape 576"/>
                <p:cNvSpPr/>
                <p:nvPr/>
              </p:nvSpPr>
              <p:spPr>
                <a:xfrm>
                  <a:off x="4625280" y="910440"/>
                  <a:ext cx="32400" cy="2844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w="0">
                  <a:noFill/>
                </a:ln>
              </p:spPr>
              <p:style>
                <a:lnRef idx="0"/>
                <a:fillRef idx="0"/>
                <a:effectRef idx="0"/>
                <a:fontRef idx="minor"/>
              </p:style>
            </p:sp>
            <p:sp>
              <p:nvSpPr>
                <p:cNvPr id="659" name="CustomShape 577"/>
                <p:cNvSpPr/>
                <p:nvPr/>
              </p:nvSpPr>
              <p:spPr>
                <a:xfrm>
                  <a:off x="4640040" y="920880"/>
                  <a:ext cx="7200" cy="756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w="0">
                  <a:noFill/>
                </a:ln>
              </p:spPr>
              <p:style>
                <a:lnRef idx="0"/>
                <a:fillRef idx="0"/>
                <a:effectRef idx="0"/>
                <a:fontRef idx="minor"/>
              </p:style>
            </p:sp>
          </p:grpSp>
          <p:grpSp>
            <p:nvGrpSpPr>
              <p:cNvPr id="660" name="Group 578"/>
              <p:cNvGrpSpPr/>
              <p:nvPr/>
            </p:nvGrpSpPr>
            <p:grpSpPr>
              <a:xfrm>
                <a:off x="4618080" y="985680"/>
                <a:ext cx="27720" cy="28440"/>
                <a:chOff x="4618080" y="985680"/>
                <a:chExt cx="27720" cy="28440"/>
              </a:xfrm>
            </p:grpSpPr>
            <p:sp>
              <p:nvSpPr>
                <p:cNvPr id="661" name="CustomShape 579"/>
                <p:cNvSpPr/>
                <p:nvPr/>
              </p:nvSpPr>
              <p:spPr>
                <a:xfrm>
                  <a:off x="4618080" y="985680"/>
                  <a:ext cx="27720" cy="2844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w="0">
                  <a:noFill/>
                </a:ln>
              </p:spPr>
              <p:style>
                <a:lnRef idx="0"/>
                <a:fillRef idx="0"/>
                <a:effectRef idx="0"/>
                <a:fontRef idx="minor"/>
              </p:style>
            </p:sp>
            <p:sp>
              <p:nvSpPr>
                <p:cNvPr id="662" name="CustomShape 580"/>
                <p:cNvSpPr/>
                <p:nvPr/>
              </p:nvSpPr>
              <p:spPr>
                <a:xfrm>
                  <a:off x="4627080" y="995760"/>
                  <a:ext cx="8640" cy="756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w="0">
                  <a:noFill/>
                </a:ln>
              </p:spPr>
              <p:style>
                <a:lnRef idx="0"/>
                <a:fillRef idx="0"/>
                <a:effectRef idx="0"/>
                <a:fontRef idx="minor"/>
              </p:style>
            </p:sp>
          </p:grpSp>
          <p:grpSp>
            <p:nvGrpSpPr>
              <p:cNvPr id="663" name="Group 581"/>
              <p:cNvGrpSpPr/>
              <p:nvPr/>
            </p:nvGrpSpPr>
            <p:grpSpPr>
              <a:xfrm>
                <a:off x="4647960" y="849240"/>
                <a:ext cx="32400" cy="28440"/>
                <a:chOff x="4647960" y="849240"/>
                <a:chExt cx="32400" cy="28440"/>
              </a:xfrm>
            </p:grpSpPr>
            <p:sp>
              <p:nvSpPr>
                <p:cNvPr id="664" name="CustomShape 582"/>
                <p:cNvSpPr/>
                <p:nvPr/>
              </p:nvSpPr>
              <p:spPr>
                <a:xfrm>
                  <a:off x="4647960" y="849240"/>
                  <a:ext cx="32400" cy="2844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w="0">
                  <a:noFill/>
                </a:ln>
              </p:spPr>
              <p:style>
                <a:lnRef idx="0"/>
                <a:fillRef idx="0"/>
                <a:effectRef idx="0"/>
                <a:fontRef idx="minor"/>
              </p:style>
            </p:sp>
            <p:sp>
              <p:nvSpPr>
                <p:cNvPr id="665" name="CustomShape 583"/>
                <p:cNvSpPr/>
                <p:nvPr/>
              </p:nvSpPr>
              <p:spPr>
                <a:xfrm>
                  <a:off x="4663080" y="859680"/>
                  <a:ext cx="7200" cy="756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666" name="Group 584"/>
              <p:cNvGrpSpPr/>
              <p:nvPr/>
            </p:nvGrpSpPr>
            <p:grpSpPr>
              <a:xfrm>
                <a:off x="4683240" y="1501920"/>
                <a:ext cx="38880" cy="33840"/>
                <a:chOff x="4683240" y="1501920"/>
                <a:chExt cx="38880" cy="33840"/>
              </a:xfrm>
            </p:grpSpPr>
            <p:sp>
              <p:nvSpPr>
                <p:cNvPr id="667" name="CustomShape 585"/>
                <p:cNvSpPr/>
                <p:nvPr/>
              </p:nvSpPr>
              <p:spPr>
                <a:xfrm>
                  <a:off x="4683240" y="1501920"/>
                  <a:ext cx="38880" cy="3384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w="0">
                  <a:noFill/>
                </a:ln>
              </p:spPr>
              <p:style>
                <a:lnRef idx="0"/>
                <a:fillRef idx="0"/>
                <a:effectRef idx="0"/>
                <a:fontRef idx="minor"/>
              </p:style>
            </p:sp>
            <p:sp>
              <p:nvSpPr>
                <p:cNvPr id="668" name="CustomShape 586"/>
                <p:cNvSpPr/>
                <p:nvPr/>
              </p:nvSpPr>
              <p:spPr>
                <a:xfrm>
                  <a:off x="4696920" y="1512360"/>
                  <a:ext cx="15120" cy="1296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w="0">
                  <a:noFill/>
                </a:ln>
              </p:spPr>
              <p:style>
                <a:lnRef idx="0"/>
                <a:fillRef idx="0"/>
                <a:effectRef idx="0"/>
                <a:fontRef idx="minor"/>
              </p:style>
            </p:sp>
          </p:grpSp>
          <p:grpSp>
            <p:nvGrpSpPr>
              <p:cNvPr id="669" name="Group 587"/>
              <p:cNvGrpSpPr/>
              <p:nvPr/>
            </p:nvGrpSpPr>
            <p:grpSpPr>
              <a:xfrm>
                <a:off x="4682880" y="1674360"/>
                <a:ext cx="32400" cy="28440"/>
                <a:chOff x="4682880" y="1674360"/>
                <a:chExt cx="32400" cy="28440"/>
              </a:xfrm>
            </p:grpSpPr>
            <p:sp>
              <p:nvSpPr>
                <p:cNvPr id="670" name="CustomShape 588"/>
                <p:cNvSpPr/>
                <p:nvPr/>
              </p:nvSpPr>
              <p:spPr>
                <a:xfrm>
                  <a:off x="4682880" y="1674360"/>
                  <a:ext cx="32400" cy="2844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w="0">
                  <a:noFill/>
                </a:ln>
              </p:spPr>
              <p:style>
                <a:lnRef idx="0"/>
                <a:fillRef idx="0"/>
                <a:effectRef idx="0"/>
                <a:fontRef idx="minor"/>
              </p:style>
            </p:sp>
            <p:sp>
              <p:nvSpPr>
                <p:cNvPr id="671" name="CustomShape 589"/>
                <p:cNvSpPr/>
                <p:nvPr/>
              </p:nvSpPr>
              <p:spPr>
                <a:xfrm>
                  <a:off x="4696200" y="1684440"/>
                  <a:ext cx="8640" cy="756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w="0">
                  <a:noFill/>
                </a:ln>
              </p:spPr>
              <p:style>
                <a:lnRef idx="0"/>
                <a:fillRef idx="0"/>
                <a:effectRef idx="0"/>
                <a:fontRef idx="minor"/>
              </p:style>
            </p:sp>
          </p:grpSp>
          <p:grpSp>
            <p:nvGrpSpPr>
              <p:cNvPr id="672" name="Group 590"/>
              <p:cNvGrpSpPr/>
              <p:nvPr/>
            </p:nvGrpSpPr>
            <p:grpSpPr>
              <a:xfrm>
                <a:off x="4698720" y="1362600"/>
                <a:ext cx="32400" cy="28440"/>
                <a:chOff x="4698720" y="1362600"/>
                <a:chExt cx="32400" cy="28440"/>
              </a:xfrm>
            </p:grpSpPr>
            <p:sp>
              <p:nvSpPr>
                <p:cNvPr id="673" name="CustomShape 591"/>
                <p:cNvSpPr/>
                <p:nvPr/>
              </p:nvSpPr>
              <p:spPr>
                <a:xfrm>
                  <a:off x="4698720" y="1362600"/>
                  <a:ext cx="32400" cy="2844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w="0">
                  <a:noFill/>
                </a:ln>
              </p:spPr>
              <p:style>
                <a:lnRef idx="0"/>
                <a:fillRef idx="0"/>
                <a:effectRef idx="0"/>
                <a:fontRef idx="minor"/>
              </p:style>
            </p:sp>
            <p:sp>
              <p:nvSpPr>
                <p:cNvPr id="674" name="CustomShape 592"/>
                <p:cNvSpPr/>
                <p:nvPr/>
              </p:nvSpPr>
              <p:spPr>
                <a:xfrm>
                  <a:off x="4712400" y="1373040"/>
                  <a:ext cx="8640" cy="756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w="0">
                  <a:noFill/>
                </a:ln>
              </p:spPr>
              <p:style>
                <a:lnRef idx="0"/>
                <a:fillRef idx="0"/>
                <a:effectRef idx="0"/>
                <a:fontRef idx="minor"/>
              </p:style>
            </p:sp>
          </p:grpSp>
          <p:grpSp>
            <p:nvGrpSpPr>
              <p:cNvPr id="675" name="Group 593"/>
              <p:cNvGrpSpPr/>
              <p:nvPr/>
            </p:nvGrpSpPr>
            <p:grpSpPr>
              <a:xfrm>
                <a:off x="4511520" y="1355760"/>
                <a:ext cx="38160" cy="33120"/>
                <a:chOff x="4511520" y="1355760"/>
                <a:chExt cx="38160" cy="33120"/>
              </a:xfrm>
            </p:grpSpPr>
            <p:sp>
              <p:nvSpPr>
                <p:cNvPr id="676" name="CustomShape 594"/>
                <p:cNvSpPr/>
                <p:nvPr/>
              </p:nvSpPr>
              <p:spPr>
                <a:xfrm>
                  <a:off x="4511520" y="1355760"/>
                  <a:ext cx="38160" cy="3312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w="0">
                  <a:noFill/>
                </a:ln>
              </p:spPr>
              <p:style>
                <a:lnRef idx="0"/>
                <a:fillRef idx="0"/>
                <a:effectRef idx="0"/>
                <a:fontRef idx="minor"/>
              </p:style>
            </p:sp>
            <p:sp>
              <p:nvSpPr>
                <p:cNvPr id="677" name="CustomShape 595"/>
                <p:cNvSpPr/>
                <p:nvPr/>
              </p:nvSpPr>
              <p:spPr>
                <a:xfrm>
                  <a:off x="4527360" y="1366200"/>
                  <a:ext cx="12240" cy="1224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w="0">
                  <a:noFill/>
                </a:ln>
              </p:spPr>
              <p:style>
                <a:lnRef idx="0"/>
                <a:fillRef idx="0"/>
                <a:effectRef idx="0"/>
                <a:fontRef idx="minor"/>
              </p:style>
            </p:sp>
          </p:grpSp>
          <p:grpSp>
            <p:nvGrpSpPr>
              <p:cNvPr id="678" name="Group 596"/>
              <p:cNvGrpSpPr/>
              <p:nvPr/>
            </p:nvGrpSpPr>
            <p:grpSpPr>
              <a:xfrm>
                <a:off x="4403520" y="1394640"/>
                <a:ext cx="34920" cy="30240"/>
                <a:chOff x="4403520" y="1394640"/>
                <a:chExt cx="34920" cy="30240"/>
              </a:xfrm>
            </p:grpSpPr>
            <p:sp>
              <p:nvSpPr>
                <p:cNvPr id="679" name="CustomShape 597"/>
                <p:cNvSpPr/>
                <p:nvPr/>
              </p:nvSpPr>
              <p:spPr>
                <a:xfrm>
                  <a:off x="4403520" y="1394640"/>
                  <a:ext cx="34920" cy="3024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w="0">
                  <a:noFill/>
                </a:ln>
              </p:spPr>
              <p:style>
                <a:lnRef idx="0"/>
                <a:fillRef idx="0"/>
                <a:effectRef idx="0"/>
                <a:fontRef idx="minor"/>
              </p:style>
            </p:sp>
            <p:sp>
              <p:nvSpPr>
                <p:cNvPr id="680" name="CustomShape 598"/>
                <p:cNvSpPr/>
                <p:nvPr/>
              </p:nvSpPr>
              <p:spPr>
                <a:xfrm>
                  <a:off x="4419000" y="1405080"/>
                  <a:ext cx="9000" cy="936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w="0">
                  <a:noFill/>
                </a:ln>
              </p:spPr>
              <p:style>
                <a:lnRef idx="0"/>
                <a:fillRef idx="0"/>
                <a:effectRef idx="0"/>
                <a:fontRef idx="minor"/>
              </p:style>
            </p:sp>
          </p:grpSp>
          <p:grpSp>
            <p:nvGrpSpPr>
              <p:cNvPr id="681" name="Group 599"/>
              <p:cNvGrpSpPr/>
              <p:nvPr/>
            </p:nvGrpSpPr>
            <p:grpSpPr>
              <a:xfrm>
                <a:off x="4548960" y="1165680"/>
                <a:ext cx="34920" cy="30240"/>
                <a:chOff x="4548960" y="1165680"/>
                <a:chExt cx="34920" cy="30240"/>
              </a:xfrm>
            </p:grpSpPr>
            <p:sp>
              <p:nvSpPr>
                <p:cNvPr id="682" name="CustomShape 600"/>
                <p:cNvSpPr/>
                <p:nvPr/>
              </p:nvSpPr>
              <p:spPr>
                <a:xfrm>
                  <a:off x="4548960" y="1165680"/>
                  <a:ext cx="34920" cy="3024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w="0">
                  <a:noFill/>
                </a:ln>
              </p:spPr>
              <p:style>
                <a:lnRef idx="0"/>
                <a:fillRef idx="0"/>
                <a:effectRef idx="0"/>
                <a:fontRef idx="minor"/>
              </p:style>
            </p:sp>
            <p:sp>
              <p:nvSpPr>
                <p:cNvPr id="683" name="CustomShape 601"/>
                <p:cNvSpPr/>
                <p:nvPr/>
              </p:nvSpPr>
              <p:spPr>
                <a:xfrm>
                  <a:off x="4564440" y="1176120"/>
                  <a:ext cx="9000" cy="936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w="0">
                  <a:noFill/>
                </a:ln>
              </p:spPr>
              <p:style>
                <a:lnRef idx="0"/>
                <a:fillRef idx="0"/>
                <a:effectRef idx="0"/>
                <a:fontRef idx="minor"/>
              </p:style>
            </p:sp>
          </p:grpSp>
          <p:grpSp>
            <p:nvGrpSpPr>
              <p:cNvPr id="684" name="Group 602"/>
              <p:cNvGrpSpPr/>
              <p:nvPr/>
            </p:nvGrpSpPr>
            <p:grpSpPr>
              <a:xfrm>
                <a:off x="4794840" y="1489680"/>
                <a:ext cx="34560" cy="30240"/>
                <a:chOff x="4794840" y="1489680"/>
                <a:chExt cx="34560" cy="30240"/>
              </a:xfrm>
            </p:grpSpPr>
            <p:sp>
              <p:nvSpPr>
                <p:cNvPr id="685" name="CustomShape 603"/>
                <p:cNvSpPr/>
                <p:nvPr/>
              </p:nvSpPr>
              <p:spPr>
                <a:xfrm>
                  <a:off x="4794840" y="1489680"/>
                  <a:ext cx="34560" cy="3024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w="0">
                  <a:noFill/>
                </a:ln>
              </p:spPr>
              <p:style>
                <a:lnRef idx="0"/>
                <a:fillRef idx="0"/>
                <a:effectRef idx="0"/>
                <a:fontRef idx="minor"/>
              </p:style>
            </p:sp>
            <p:sp>
              <p:nvSpPr>
                <p:cNvPr id="686" name="CustomShape 604"/>
                <p:cNvSpPr/>
                <p:nvPr/>
              </p:nvSpPr>
              <p:spPr>
                <a:xfrm>
                  <a:off x="4809960" y="1500120"/>
                  <a:ext cx="9360" cy="936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w="0">
                  <a:noFill/>
                </a:ln>
              </p:spPr>
              <p:style>
                <a:lnRef idx="0"/>
                <a:fillRef idx="0"/>
                <a:effectRef idx="0"/>
                <a:fontRef idx="minor"/>
              </p:style>
            </p:sp>
          </p:grpSp>
          <p:grpSp>
            <p:nvGrpSpPr>
              <p:cNvPr id="687" name="Group 605"/>
              <p:cNvGrpSpPr/>
              <p:nvPr/>
            </p:nvGrpSpPr>
            <p:grpSpPr>
              <a:xfrm>
                <a:off x="4771080" y="1540080"/>
                <a:ext cx="34560" cy="30240"/>
                <a:chOff x="4771080" y="1540080"/>
                <a:chExt cx="34560" cy="30240"/>
              </a:xfrm>
            </p:grpSpPr>
            <p:sp>
              <p:nvSpPr>
                <p:cNvPr id="688" name="CustomShape 606"/>
                <p:cNvSpPr/>
                <p:nvPr/>
              </p:nvSpPr>
              <p:spPr>
                <a:xfrm>
                  <a:off x="4771080" y="1540080"/>
                  <a:ext cx="34560" cy="3024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689" name="CustomShape 607"/>
                <p:cNvSpPr/>
                <p:nvPr/>
              </p:nvSpPr>
              <p:spPr>
                <a:xfrm>
                  <a:off x="4786560" y="1550520"/>
                  <a:ext cx="9360" cy="936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w="0">
                  <a:noFill/>
                </a:ln>
              </p:spPr>
              <p:style>
                <a:lnRef idx="0"/>
                <a:fillRef idx="0"/>
                <a:effectRef idx="0"/>
                <a:fontRef idx="minor"/>
              </p:style>
            </p:sp>
          </p:grpSp>
          <p:grpSp>
            <p:nvGrpSpPr>
              <p:cNvPr id="690" name="Group 608"/>
              <p:cNvGrpSpPr/>
              <p:nvPr/>
            </p:nvGrpSpPr>
            <p:grpSpPr>
              <a:xfrm>
                <a:off x="4776120" y="1607040"/>
                <a:ext cx="34920" cy="30240"/>
                <a:chOff x="4776120" y="1607040"/>
                <a:chExt cx="34920" cy="30240"/>
              </a:xfrm>
            </p:grpSpPr>
            <p:sp>
              <p:nvSpPr>
                <p:cNvPr id="691" name="CustomShape 609"/>
                <p:cNvSpPr/>
                <p:nvPr/>
              </p:nvSpPr>
              <p:spPr>
                <a:xfrm>
                  <a:off x="4776120" y="1607040"/>
                  <a:ext cx="34920" cy="3024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w="0">
                  <a:noFill/>
                </a:ln>
              </p:spPr>
              <p:style>
                <a:lnRef idx="0"/>
                <a:fillRef idx="0"/>
                <a:effectRef idx="0"/>
                <a:fontRef idx="minor"/>
              </p:style>
            </p:sp>
            <p:sp>
              <p:nvSpPr>
                <p:cNvPr id="692" name="CustomShape 610"/>
                <p:cNvSpPr/>
                <p:nvPr/>
              </p:nvSpPr>
              <p:spPr>
                <a:xfrm>
                  <a:off x="4791600" y="1617480"/>
                  <a:ext cx="9000" cy="936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w="0">
                  <a:noFill/>
                </a:ln>
              </p:spPr>
              <p:style>
                <a:lnRef idx="0"/>
                <a:fillRef idx="0"/>
                <a:effectRef idx="0"/>
                <a:fontRef idx="minor"/>
              </p:style>
            </p:sp>
          </p:grpSp>
          <p:sp>
            <p:nvSpPr>
              <p:cNvPr id="693" name="CustomShape 611"/>
              <p:cNvSpPr/>
              <p:nvPr/>
            </p:nvSpPr>
            <p:spPr>
              <a:xfrm>
                <a:off x="4566600" y="1484640"/>
                <a:ext cx="34560" cy="3024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w="0">
                <a:noFill/>
              </a:ln>
            </p:spPr>
            <p:style>
              <a:lnRef idx="0"/>
              <a:fillRef idx="0"/>
              <a:effectRef idx="0"/>
              <a:fontRef idx="minor"/>
            </p:style>
          </p:sp>
          <p:sp>
            <p:nvSpPr>
              <p:cNvPr id="694" name="CustomShape 612"/>
              <p:cNvSpPr/>
              <p:nvPr/>
            </p:nvSpPr>
            <p:spPr>
              <a:xfrm>
                <a:off x="4582080" y="1495080"/>
                <a:ext cx="9000" cy="936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w="0">
                <a:noFill/>
              </a:ln>
            </p:spPr>
            <p:style>
              <a:lnRef idx="0"/>
              <a:fillRef idx="0"/>
              <a:effectRef idx="0"/>
              <a:fontRef idx="minor"/>
            </p:style>
          </p:sp>
          <p:grpSp>
            <p:nvGrpSpPr>
              <p:cNvPr id="695" name="Group 613"/>
              <p:cNvGrpSpPr/>
              <p:nvPr/>
            </p:nvGrpSpPr>
            <p:grpSpPr>
              <a:xfrm>
                <a:off x="4618800" y="1380600"/>
                <a:ext cx="43920" cy="38520"/>
                <a:chOff x="4618800" y="1380600"/>
                <a:chExt cx="43920" cy="38520"/>
              </a:xfrm>
            </p:grpSpPr>
            <p:sp>
              <p:nvSpPr>
                <p:cNvPr id="696" name="CustomShape 614"/>
                <p:cNvSpPr/>
                <p:nvPr/>
              </p:nvSpPr>
              <p:spPr>
                <a:xfrm>
                  <a:off x="4618800" y="1380600"/>
                  <a:ext cx="43920" cy="3852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w="0">
                  <a:noFill/>
                </a:ln>
              </p:spPr>
              <p:style>
                <a:lnRef idx="0"/>
                <a:fillRef idx="0"/>
                <a:effectRef idx="0"/>
                <a:fontRef idx="minor"/>
              </p:style>
            </p:sp>
            <p:sp>
              <p:nvSpPr>
                <p:cNvPr id="697" name="CustomShape 615"/>
                <p:cNvSpPr/>
                <p:nvPr/>
              </p:nvSpPr>
              <p:spPr>
                <a:xfrm>
                  <a:off x="4632120" y="1391040"/>
                  <a:ext cx="20160" cy="1764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w="0">
                  <a:noFill/>
                </a:ln>
              </p:spPr>
              <p:style>
                <a:lnRef idx="0"/>
                <a:fillRef idx="0"/>
                <a:effectRef idx="0"/>
                <a:fontRef idx="minor"/>
              </p:style>
            </p:sp>
          </p:grpSp>
          <p:grpSp>
            <p:nvGrpSpPr>
              <p:cNvPr id="698" name="Group 616"/>
              <p:cNvGrpSpPr/>
              <p:nvPr/>
            </p:nvGrpSpPr>
            <p:grpSpPr>
              <a:xfrm>
                <a:off x="4601160" y="1668240"/>
                <a:ext cx="34560" cy="30240"/>
                <a:chOff x="4601160" y="1668240"/>
                <a:chExt cx="34560" cy="30240"/>
              </a:xfrm>
            </p:grpSpPr>
            <p:sp>
              <p:nvSpPr>
                <p:cNvPr id="699" name="CustomShape 617"/>
                <p:cNvSpPr/>
                <p:nvPr/>
              </p:nvSpPr>
              <p:spPr>
                <a:xfrm>
                  <a:off x="4601160" y="1668240"/>
                  <a:ext cx="34560" cy="3024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w="0">
                  <a:noFill/>
                </a:ln>
              </p:spPr>
              <p:style>
                <a:lnRef idx="0"/>
                <a:fillRef idx="0"/>
                <a:effectRef idx="0"/>
                <a:fontRef idx="minor"/>
              </p:style>
            </p:sp>
            <p:sp>
              <p:nvSpPr>
                <p:cNvPr id="700" name="CustomShape 618"/>
                <p:cNvSpPr/>
                <p:nvPr/>
              </p:nvSpPr>
              <p:spPr>
                <a:xfrm>
                  <a:off x="4614840" y="1678680"/>
                  <a:ext cx="10800" cy="936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w="0">
                  <a:noFill/>
                </a:ln>
              </p:spPr>
              <p:style>
                <a:lnRef idx="0"/>
                <a:fillRef idx="0"/>
                <a:effectRef idx="0"/>
                <a:fontRef idx="minor"/>
              </p:style>
            </p:sp>
          </p:grpSp>
          <p:grpSp>
            <p:nvGrpSpPr>
              <p:cNvPr id="701" name="Group 619"/>
              <p:cNvGrpSpPr/>
              <p:nvPr/>
            </p:nvGrpSpPr>
            <p:grpSpPr>
              <a:xfrm>
                <a:off x="4721040" y="1730160"/>
                <a:ext cx="34920" cy="30240"/>
                <a:chOff x="4721040" y="1730160"/>
                <a:chExt cx="34920" cy="30240"/>
              </a:xfrm>
            </p:grpSpPr>
            <p:sp>
              <p:nvSpPr>
                <p:cNvPr id="702" name="CustomShape 620"/>
                <p:cNvSpPr/>
                <p:nvPr/>
              </p:nvSpPr>
              <p:spPr>
                <a:xfrm>
                  <a:off x="4721040" y="1730160"/>
                  <a:ext cx="34920" cy="3024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w="0">
                  <a:noFill/>
                </a:ln>
              </p:spPr>
              <p:style>
                <a:lnRef idx="0"/>
                <a:fillRef idx="0"/>
                <a:effectRef idx="0"/>
                <a:fontRef idx="minor"/>
              </p:style>
            </p:sp>
            <p:sp>
              <p:nvSpPr>
                <p:cNvPr id="703" name="CustomShape 621"/>
                <p:cNvSpPr/>
                <p:nvPr/>
              </p:nvSpPr>
              <p:spPr>
                <a:xfrm>
                  <a:off x="4736520" y="1740600"/>
                  <a:ext cx="9000" cy="936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w="0">
                  <a:noFill/>
                </a:ln>
              </p:spPr>
              <p:style>
                <a:lnRef idx="0"/>
                <a:fillRef idx="0"/>
                <a:effectRef idx="0"/>
                <a:fontRef idx="minor"/>
              </p:style>
            </p:sp>
          </p:grpSp>
        </p:grpSp>
        <p:grpSp>
          <p:nvGrpSpPr>
            <p:cNvPr id="704" name="Group 622"/>
            <p:cNvGrpSpPr/>
            <p:nvPr/>
          </p:nvGrpSpPr>
          <p:grpSpPr>
            <a:xfrm>
              <a:off x="3388680" y="773280"/>
              <a:ext cx="902520" cy="1208520"/>
              <a:chOff x="3388680" y="773280"/>
              <a:chExt cx="902520" cy="1208520"/>
            </a:xfrm>
          </p:grpSpPr>
          <p:grpSp>
            <p:nvGrpSpPr>
              <p:cNvPr id="705" name="Group 623"/>
              <p:cNvGrpSpPr/>
              <p:nvPr/>
            </p:nvGrpSpPr>
            <p:grpSpPr>
              <a:xfrm>
                <a:off x="3409920" y="784440"/>
                <a:ext cx="872280" cy="1183680"/>
                <a:chOff x="3409920" y="784440"/>
                <a:chExt cx="872280" cy="1183680"/>
              </a:xfrm>
            </p:grpSpPr>
            <p:sp>
              <p:nvSpPr>
                <p:cNvPr id="706" name="CustomShape 624"/>
                <p:cNvSpPr/>
                <p:nvPr/>
              </p:nvSpPr>
              <p:spPr>
                <a:xfrm>
                  <a:off x="3977280" y="1414440"/>
                  <a:ext cx="304920" cy="55368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00">
                  <a:solidFill>
                    <a:srgbClr val="a5b7c5"/>
                  </a:solidFill>
                  <a:miter/>
                </a:ln>
              </p:spPr>
              <p:style>
                <a:lnRef idx="0"/>
                <a:fillRef idx="0"/>
                <a:effectRef idx="0"/>
                <a:fontRef idx="minor"/>
              </p:style>
            </p:sp>
            <p:sp>
              <p:nvSpPr>
                <p:cNvPr id="707" name="CustomShape 625"/>
                <p:cNvSpPr/>
                <p:nvPr/>
              </p:nvSpPr>
              <p:spPr>
                <a:xfrm>
                  <a:off x="3409920" y="784440"/>
                  <a:ext cx="699120" cy="73836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00">
                  <a:solidFill>
                    <a:srgbClr val="a5b7c5"/>
                  </a:solidFill>
                  <a:miter/>
                </a:ln>
              </p:spPr>
              <p:style>
                <a:lnRef idx="0"/>
                <a:fillRef idx="0"/>
                <a:effectRef idx="0"/>
                <a:fontRef idx="minor"/>
              </p:style>
            </p:sp>
            <p:sp>
              <p:nvSpPr>
                <p:cNvPr id="708" name="CustomShape 626"/>
                <p:cNvSpPr/>
                <p:nvPr/>
              </p:nvSpPr>
              <p:spPr>
                <a:xfrm>
                  <a:off x="4056840" y="1494000"/>
                  <a:ext cx="15840" cy="83160"/>
                </a:xfrm>
                <a:custGeom>
                  <a:avLst/>
                  <a:gdLst/>
                  <a:ahLst/>
                  <a:rect l="l" t="t" r="r" b="b"/>
                  <a:pathLst>
                    <a:path w="1985" h="9909">
                      <a:moveTo>
                        <a:pt x="1984" y="9908"/>
                      </a:moveTo>
                      <a:lnTo>
                        <a:pt x="0" y="1"/>
                      </a:lnTo>
                    </a:path>
                  </a:pathLst>
                </a:custGeom>
                <a:noFill/>
                <a:ln w="1800">
                  <a:solidFill>
                    <a:srgbClr val="a5b7c5"/>
                  </a:solidFill>
                  <a:miter/>
                </a:ln>
              </p:spPr>
              <p:style>
                <a:lnRef idx="0"/>
                <a:fillRef idx="0"/>
                <a:effectRef idx="0"/>
                <a:fontRef idx="minor"/>
              </p:style>
            </p:sp>
            <p:sp>
              <p:nvSpPr>
                <p:cNvPr id="709" name="CustomShape 627"/>
                <p:cNvSpPr/>
                <p:nvPr/>
              </p:nvSpPr>
              <p:spPr>
                <a:xfrm>
                  <a:off x="4056840" y="1450440"/>
                  <a:ext cx="145800" cy="125280"/>
                </a:xfrm>
                <a:custGeom>
                  <a:avLst/>
                  <a:gdLst/>
                  <a:ahLst/>
                  <a:rect l="l" t="t" r="r" b="b"/>
                  <a:pathLst>
                    <a:path w="17650" h="14868">
                      <a:moveTo>
                        <a:pt x="11952" y="14868"/>
                      </a:moveTo>
                      <a:lnTo>
                        <a:pt x="0" y="4670"/>
                      </a:lnTo>
                      <a:lnTo>
                        <a:pt x="9702" y="1"/>
                      </a:lnTo>
                      <a:lnTo>
                        <a:pt x="17649" y="7489"/>
                      </a:lnTo>
                      <a:close/>
                    </a:path>
                  </a:pathLst>
                </a:custGeom>
                <a:noFill/>
                <a:ln w="1800">
                  <a:solidFill>
                    <a:srgbClr val="a5b7c5"/>
                  </a:solidFill>
                  <a:miter/>
                </a:ln>
              </p:spPr>
              <p:style>
                <a:lnRef idx="0"/>
                <a:fillRef idx="0"/>
                <a:effectRef idx="0"/>
                <a:fontRef idx="minor"/>
              </p:style>
            </p:sp>
            <p:sp>
              <p:nvSpPr>
                <p:cNvPr id="710" name="CustomShape 628"/>
                <p:cNvSpPr/>
                <p:nvPr/>
              </p:nvSpPr>
              <p:spPr>
                <a:xfrm>
                  <a:off x="4061160" y="1490040"/>
                  <a:ext cx="151200" cy="23040"/>
                </a:xfrm>
                <a:custGeom>
                  <a:avLst/>
                  <a:gdLst/>
                  <a:ahLst/>
                  <a:rect l="l" t="t" r="r" b="b"/>
                  <a:pathLst>
                    <a:path w="18303" h="2819">
                      <a:moveTo>
                        <a:pt x="0" y="0"/>
                      </a:moveTo>
                      <a:lnTo>
                        <a:pt x="18303" y="2819"/>
                      </a:lnTo>
                    </a:path>
                  </a:pathLst>
                </a:custGeom>
                <a:noFill/>
                <a:ln w="1800">
                  <a:solidFill>
                    <a:srgbClr val="a5b7c5"/>
                  </a:solidFill>
                  <a:miter/>
                </a:ln>
              </p:spPr>
              <p:style>
                <a:lnRef idx="0"/>
                <a:fillRef idx="0"/>
                <a:effectRef idx="0"/>
                <a:fontRef idx="minor"/>
              </p:style>
            </p:sp>
            <p:sp>
              <p:nvSpPr>
                <p:cNvPr id="711" name="CustomShape 629"/>
                <p:cNvSpPr/>
                <p:nvPr/>
              </p:nvSpPr>
              <p:spPr>
                <a:xfrm>
                  <a:off x="4130640" y="1580400"/>
                  <a:ext cx="24840" cy="120600"/>
                </a:xfrm>
                <a:custGeom>
                  <a:avLst/>
                  <a:gdLst/>
                  <a:ahLst/>
                  <a:rect l="l" t="t" r="r" b="b"/>
                  <a:pathLst>
                    <a:path w="3085" h="14323">
                      <a:moveTo>
                        <a:pt x="0" y="14323"/>
                      </a:moveTo>
                      <a:lnTo>
                        <a:pt x="3085" y="0"/>
                      </a:lnTo>
                    </a:path>
                  </a:pathLst>
                </a:custGeom>
                <a:noFill/>
                <a:ln w="1800">
                  <a:solidFill>
                    <a:srgbClr val="a5b7c5"/>
                  </a:solidFill>
                  <a:miter/>
                </a:ln>
              </p:spPr>
              <p:style>
                <a:lnRef idx="0"/>
                <a:fillRef idx="0"/>
                <a:effectRef idx="0"/>
                <a:fontRef idx="minor"/>
              </p:style>
            </p:sp>
            <p:sp>
              <p:nvSpPr>
                <p:cNvPr id="712" name="CustomShape 630"/>
                <p:cNvSpPr/>
                <p:nvPr/>
              </p:nvSpPr>
              <p:spPr>
                <a:xfrm>
                  <a:off x="4156200" y="1576440"/>
                  <a:ext cx="42120" cy="150120"/>
                </a:xfrm>
                <a:custGeom>
                  <a:avLst/>
                  <a:gdLst/>
                  <a:ahLst/>
                  <a:rect l="l" t="t" r="r" b="b"/>
                  <a:pathLst>
                    <a:path w="5155" h="17820">
                      <a:moveTo>
                        <a:pt x="1" y="1"/>
                      </a:moveTo>
                      <a:lnTo>
                        <a:pt x="5154" y="17819"/>
                      </a:lnTo>
                    </a:path>
                  </a:pathLst>
                </a:custGeom>
                <a:noFill/>
                <a:ln w="1800">
                  <a:solidFill>
                    <a:srgbClr val="a5b7c5"/>
                  </a:solidFill>
                  <a:miter/>
                </a:ln>
              </p:spPr>
              <p:style>
                <a:lnRef idx="0"/>
                <a:fillRef idx="0"/>
                <a:effectRef idx="0"/>
                <a:fontRef idx="minor"/>
              </p:style>
            </p:sp>
            <p:sp>
              <p:nvSpPr>
                <p:cNvPr id="713" name="CustomShape 631"/>
                <p:cNvSpPr/>
                <p:nvPr/>
              </p:nvSpPr>
              <p:spPr>
                <a:xfrm>
                  <a:off x="4156200" y="1576440"/>
                  <a:ext cx="109440" cy="55800"/>
                </a:xfrm>
                <a:custGeom>
                  <a:avLst/>
                  <a:gdLst/>
                  <a:ahLst/>
                  <a:rect l="l" t="t" r="r" b="b"/>
                  <a:pathLst>
                    <a:path w="13259" h="6678">
                      <a:moveTo>
                        <a:pt x="1" y="1"/>
                      </a:moveTo>
                      <a:lnTo>
                        <a:pt x="13259" y="6678"/>
                      </a:lnTo>
                    </a:path>
                  </a:pathLst>
                </a:custGeom>
                <a:noFill/>
                <a:ln w="1800">
                  <a:solidFill>
                    <a:srgbClr val="a5b7c5"/>
                  </a:solidFill>
                  <a:miter/>
                </a:ln>
              </p:spPr>
              <p:style>
                <a:lnRef idx="0"/>
                <a:fillRef idx="0"/>
                <a:effectRef idx="0"/>
                <a:fontRef idx="minor"/>
              </p:style>
            </p:sp>
            <p:sp>
              <p:nvSpPr>
                <p:cNvPr id="714" name="CustomShape 632"/>
                <p:cNvSpPr/>
                <p:nvPr/>
              </p:nvSpPr>
              <p:spPr>
                <a:xfrm>
                  <a:off x="4160160" y="1544400"/>
                  <a:ext cx="119160" cy="31320"/>
                </a:xfrm>
                <a:custGeom>
                  <a:avLst/>
                  <a:gdLst/>
                  <a:ahLst/>
                  <a:rect l="l" t="t" r="r" b="b"/>
                  <a:pathLst>
                    <a:path w="14421" h="3799">
                      <a:moveTo>
                        <a:pt x="14420" y="0"/>
                      </a:moveTo>
                      <a:lnTo>
                        <a:pt x="1" y="3799"/>
                      </a:lnTo>
                    </a:path>
                  </a:pathLst>
                </a:custGeom>
                <a:noFill/>
                <a:ln w="1800">
                  <a:solidFill>
                    <a:srgbClr val="a5b7c5"/>
                  </a:solidFill>
                  <a:miter/>
                </a:ln>
              </p:spPr>
              <p:style>
                <a:lnRef idx="0"/>
                <a:fillRef idx="0"/>
                <a:effectRef idx="0"/>
                <a:fontRef idx="minor"/>
              </p:style>
            </p:sp>
            <p:sp>
              <p:nvSpPr>
                <p:cNvPr id="715" name="CustomShape 633"/>
                <p:cNvSpPr/>
                <p:nvPr/>
              </p:nvSpPr>
              <p:spPr>
                <a:xfrm>
                  <a:off x="4050000" y="1576440"/>
                  <a:ext cx="24480" cy="82080"/>
                </a:xfrm>
                <a:custGeom>
                  <a:avLst/>
                  <a:gdLst/>
                  <a:ahLst/>
                  <a:rect l="l" t="t" r="r" b="b"/>
                  <a:pathLst>
                    <a:path w="3037" h="9787">
                      <a:moveTo>
                        <a:pt x="1" y="9787"/>
                      </a:moveTo>
                      <a:lnTo>
                        <a:pt x="3037" y="1"/>
                      </a:lnTo>
                    </a:path>
                  </a:pathLst>
                </a:custGeom>
                <a:noFill/>
                <a:ln w="1800">
                  <a:solidFill>
                    <a:srgbClr val="a5b7c5"/>
                  </a:solidFill>
                  <a:miter/>
                </a:ln>
              </p:spPr>
              <p:style>
                <a:lnRef idx="0"/>
                <a:fillRef idx="0"/>
                <a:effectRef idx="0"/>
                <a:fontRef idx="minor"/>
              </p:style>
            </p:sp>
            <p:sp>
              <p:nvSpPr>
                <p:cNvPr id="716" name="CustomShape 634"/>
                <p:cNvSpPr/>
                <p:nvPr/>
              </p:nvSpPr>
              <p:spPr>
                <a:xfrm>
                  <a:off x="4075200" y="1576440"/>
                  <a:ext cx="54720" cy="124920"/>
                </a:xfrm>
                <a:custGeom>
                  <a:avLst/>
                  <a:gdLst/>
                  <a:ahLst/>
                  <a:rect l="l" t="t" r="r" b="b"/>
                  <a:pathLst>
                    <a:path w="6655" h="14807">
                      <a:moveTo>
                        <a:pt x="1" y="1"/>
                      </a:moveTo>
                      <a:lnTo>
                        <a:pt x="6654" y="14807"/>
                      </a:lnTo>
                    </a:path>
                  </a:pathLst>
                </a:custGeom>
                <a:noFill/>
                <a:ln w="1800">
                  <a:solidFill>
                    <a:srgbClr val="a5b7c5"/>
                  </a:solidFill>
                  <a:miter/>
                </a:ln>
              </p:spPr>
              <p:style>
                <a:lnRef idx="0"/>
                <a:fillRef idx="0"/>
                <a:effectRef idx="0"/>
                <a:fontRef idx="minor"/>
              </p:style>
            </p:sp>
            <p:sp>
              <p:nvSpPr>
                <p:cNvPr id="717" name="CustomShape 635"/>
                <p:cNvSpPr/>
                <p:nvPr/>
              </p:nvSpPr>
              <p:spPr>
                <a:xfrm>
                  <a:off x="4130640" y="1704960"/>
                  <a:ext cx="6120" cy="127440"/>
                </a:xfrm>
                <a:custGeom>
                  <a:avLst/>
                  <a:gdLst/>
                  <a:ahLst/>
                  <a:rect l="l" t="t" r="r" b="b"/>
                  <a:pathLst>
                    <a:path w="835" h="15134">
                      <a:moveTo>
                        <a:pt x="0" y="1"/>
                      </a:moveTo>
                      <a:lnTo>
                        <a:pt x="835" y="15134"/>
                      </a:lnTo>
                    </a:path>
                  </a:pathLst>
                </a:custGeom>
                <a:noFill/>
                <a:ln w="1800">
                  <a:solidFill>
                    <a:srgbClr val="a5b7c5"/>
                  </a:solidFill>
                  <a:miter/>
                </a:ln>
              </p:spPr>
              <p:style>
                <a:lnRef idx="0"/>
                <a:fillRef idx="0"/>
                <a:effectRef idx="0"/>
                <a:fontRef idx="minor"/>
              </p:style>
            </p:sp>
            <p:sp>
              <p:nvSpPr>
                <p:cNvPr id="718" name="CustomShape 636"/>
                <p:cNvSpPr/>
                <p:nvPr/>
              </p:nvSpPr>
              <p:spPr>
                <a:xfrm>
                  <a:off x="4045320" y="1770840"/>
                  <a:ext cx="89280" cy="64440"/>
                </a:xfrm>
                <a:custGeom>
                  <a:avLst/>
                  <a:gdLst/>
                  <a:ahLst/>
                  <a:rect l="l" t="t" r="r" b="b"/>
                  <a:pathLst>
                    <a:path w="10851" h="7694">
                      <a:moveTo>
                        <a:pt x="0" y="0"/>
                      </a:moveTo>
                      <a:lnTo>
                        <a:pt x="10851" y="7694"/>
                      </a:lnTo>
                    </a:path>
                  </a:pathLst>
                </a:custGeom>
                <a:noFill/>
                <a:ln w="1800">
                  <a:solidFill>
                    <a:srgbClr val="a5b7c5"/>
                  </a:solidFill>
                  <a:miter/>
                </a:ln>
              </p:spPr>
              <p:style>
                <a:lnRef idx="0"/>
                <a:fillRef idx="0"/>
                <a:effectRef idx="0"/>
                <a:fontRef idx="minor"/>
              </p:style>
            </p:sp>
            <p:sp>
              <p:nvSpPr>
                <p:cNvPr id="719" name="CustomShape 637"/>
                <p:cNvSpPr/>
                <p:nvPr/>
              </p:nvSpPr>
              <p:spPr>
                <a:xfrm>
                  <a:off x="4049280" y="1703160"/>
                  <a:ext cx="85680" cy="15480"/>
                </a:xfrm>
                <a:custGeom>
                  <a:avLst/>
                  <a:gdLst/>
                  <a:ahLst/>
                  <a:rect l="l" t="t" r="r" b="b"/>
                  <a:pathLst>
                    <a:path w="10417" h="1924">
                      <a:moveTo>
                        <a:pt x="1" y="1923"/>
                      </a:moveTo>
                      <a:lnTo>
                        <a:pt x="10416" y="0"/>
                      </a:lnTo>
                    </a:path>
                  </a:pathLst>
                </a:custGeom>
                <a:noFill/>
                <a:ln w="1800">
                  <a:solidFill>
                    <a:srgbClr val="a5b7c5"/>
                  </a:solidFill>
                  <a:miter/>
                </a:ln>
              </p:spPr>
              <p:style>
                <a:lnRef idx="0"/>
                <a:fillRef idx="0"/>
                <a:effectRef idx="0"/>
                <a:fontRef idx="minor"/>
              </p:style>
            </p:sp>
            <p:sp>
              <p:nvSpPr>
                <p:cNvPr id="720" name="CustomShape 638"/>
                <p:cNvSpPr/>
                <p:nvPr/>
              </p:nvSpPr>
              <p:spPr>
                <a:xfrm>
                  <a:off x="4133880" y="1704960"/>
                  <a:ext cx="62640" cy="25200"/>
                </a:xfrm>
                <a:custGeom>
                  <a:avLst/>
                  <a:gdLst/>
                  <a:ahLst/>
                  <a:rect l="l" t="t" r="r" b="b"/>
                  <a:pathLst>
                    <a:path w="7622" h="3038">
                      <a:moveTo>
                        <a:pt x="7621" y="3037"/>
                      </a:moveTo>
                      <a:lnTo>
                        <a:pt x="0" y="1"/>
                      </a:lnTo>
                    </a:path>
                  </a:pathLst>
                </a:custGeom>
                <a:noFill/>
                <a:ln w="1800">
                  <a:solidFill>
                    <a:srgbClr val="a5b7c5"/>
                  </a:solidFill>
                  <a:miter/>
                </a:ln>
              </p:spPr>
              <p:style>
                <a:lnRef idx="0"/>
                <a:fillRef idx="0"/>
                <a:effectRef idx="0"/>
                <a:fontRef idx="minor"/>
              </p:style>
            </p:sp>
            <p:sp>
              <p:nvSpPr>
                <p:cNvPr id="721" name="CustomShape 639"/>
                <p:cNvSpPr/>
                <p:nvPr/>
              </p:nvSpPr>
              <p:spPr>
                <a:xfrm>
                  <a:off x="4026240" y="1843200"/>
                  <a:ext cx="41400" cy="82440"/>
                </a:xfrm>
                <a:custGeom>
                  <a:avLst/>
                  <a:gdLst/>
                  <a:ahLst/>
                  <a:rect l="l" t="t" r="r" b="b"/>
                  <a:pathLst>
                    <a:path w="5082" h="9811">
                      <a:moveTo>
                        <a:pt x="1" y="0"/>
                      </a:moveTo>
                      <a:lnTo>
                        <a:pt x="5081" y="9811"/>
                      </a:lnTo>
                    </a:path>
                  </a:pathLst>
                </a:custGeom>
                <a:noFill/>
                <a:ln w="1800">
                  <a:solidFill>
                    <a:srgbClr val="a5b7c5"/>
                  </a:solidFill>
                  <a:miter/>
                </a:ln>
              </p:spPr>
              <p:style>
                <a:lnRef idx="0"/>
                <a:fillRef idx="0"/>
                <a:effectRef idx="0"/>
                <a:fontRef idx="minor"/>
              </p:style>
            </p:sp>
            <p:sp>
              <p:nvSpPr>
                <p:cNvPr id="722" name="CustomShape 640"/>
                <p:cNvSpPr/>
                <p:nvPr/>
              </p:nvSpPr>
              <p:spPr>
                <a:xfrm>
                  <a:off x="4028760" y="1833120"/>
                  <a:ext cx="108000" cy="9360"/>
                </a:xfrm>
                <a:custGeom>
                  <a:avLst/>
                  <a:gdLst/>
                  <a:ahLst/>
                  <a:rect l="l" t="t" r="r" b="b"/>
                  <a:pathLst>
                    <a:path w="13114" h="1175">
                      <a:moveTo>
                        <a:pt x="1" y="1174"/>
                      </a:moveTo>
                      <a:lnTo>
                        <a:pt x="13114" y="1"/>
                      </a:lnTo>
                    </a:path>
                  </a:pathLst>
                </a:custGeom>
                <a:noFill/>
                <a:ln w="1800">
                  <a:solidFill>
                    <a:srgbClr val="a5b7c5"/>
                  </a:solidFill>
                  <a:miter/>
                </a:ln>
              </p:spPr>
              <p:style>
                <a:lnRef idx="0"/>
                <a:fillRef idx="0"/>
                <a:effectRef idx="0"/>
                <a:fontRef idx="minor"/>
              </p:style>
            </p:sp>
            <p:sp>
              <p:nvSpPr>
                <p:cNvPr id="723" name="CustomShape 641"/>
                <p:cNvSpPr/>
                <p:nvPr/>
              </p:nvSpPr>
              <p:spPr>
                <a:xfrm>
                  <a:off x="4002480" y="1494000"/>
                  <a:ext cx="54000" cy="112320"/>
                </a:xfrm>
                <a:custGeom>
                  <a:avLst/>
                  <a:gdLst/>
                  <a:ahLst/>
                  <a:rect l="l" t="t" r="r" b="b"/>
                  <a:pathLst>
                    <a:path w="6570" h="13344">
                      <a:moveTo>
                        <a:pt x="1" y="13344"/>
                      </a:moveTo>
                      <a:lnTo>
                        <a:pt x="6569" y="1"/>
                      </a:lnTo>
                    </a:path>
                  </a:pathLst>
                </a:custGeom>
                <a:noFill/>
                <a:ln w="1800">
                  <a:solidFill>
                    <a:srgbClr val="a5b7c5"/>
                  </a:solidFill>
                  <a:miter/>
                </a:ln>
              </p:spPr>
              <p:style>
                <a:lnRef idx="0"/>
                <a:fillRef idx="0"/>
                <a:effectRef idx="0"/>
                <a:fontRef idx="minor"/>
              </p:style>
            </p:sp>
            <p:sp>
              <p:nvSpPr>
                <p:cNvPr id="724" name="CustomShape 642"/>
                <p:cNvSpPr/>
                <p:nvPr/>
              </p:nvSpPr>
              <p:spPr>
                <a:xfrm>
                  <a:off x="4075200" y="1576440"/>
                  <a:ext cx="80280" cy="360"/>
                </a:xfrm>
                <a:custGeom>
                  <a:avLst/>
                  <a:gdLst/>
                  <a:ahLst/>
                  <a:rect l="l" t="t" r="r" b="b"/>
                  <a:pathLst>
                    <a:path w="9739" h="1">
                      <a:moveTo>
                        <a:pt x="1" y="1"/>
                      </a:moveTo>
                      <a:lnTo>
                        <a:pt x="9739" y="1"/>
                      </a:lnTo>
                    </a:path>
                  </a:pathLst>
                </a:custGeom>
                <a:noFill/>
                <a:ln w="1800">
                  <a:solidFill>
                    <a:srgbClr val="a5b7c5"/>
                  </a:solidFill>
                  <a:miter/>
                </a:ln>
              </p:spPr>
              <p:style>
                <a:lnRef idx="0"/>
                <a:fillRef idx="0"/>
                <a:effectRef idx="0"/>
                <a:fontRef idx="minor"/>
              </p:style>
            </p:sp>
            <p:sp>
              <p:nvSpPr>
                <p:cNvPr id="725" name="CustomShape 643"/>
                <p:cNvSpPr/>
                <p:nvPr/>
              </p:nvSpPr>
              <p:spPr>
                <a:xfrm>
                  <a:off x="4045320" y="1704960"/>
                  <a:ext cx="88200" cy="67320"/>
                </a:xfrm>
                <a:custGeom>
                  <a:avLst/>
                  <a:gdLst/>
                  <a:ahLst/>
                  <a:rect l="l" t="t" r="r" b="b"/>
                  <a:pathLst>
                    <a:path w="10695" h="8046">
                      <a:moveTo>
                        <a:pt x="1" y="8045"/>
                      </a:moveTo>
                      <a:lnTo>
                        <a:pt x="10694" y="1"/>
                      </a:lnTo>
                    </a:path>
                  </a:pathLst>
                </a:custGeom>
                <a:noFill/>
                <a:ln w="1800">
                  <a:solidFill>
                    <a:srgbClr val="a5b7c5"/>
                  </a:solidFill>
                  <a:miter/>
                </a:ln>
              </p:spPr>
              <p:style>
                <a:lnRef idx="0"/>
                <a:fillRef idx="0"/>
                <a:effectRef idx="0"/>
                <a:fontRef idx="minor"/>
              </p:style>
            </p:sp>
            <p:sp>
              <p:nvSpPr>
                <p:cNvPr id="726" name="CustomShape 644"/>
                <p:cNvSpPr/>
                <p:nvPr/>
              </p:nvSpPr>
              <p:spPr>
                <a:xfrm>
                  <a:off x="3449160" y="789840"/>
                  <a:ext cx="48600" cy="68040"/>
                </a:xfrm>
                <a:custGeom>
                  <a:avLst/>
                  <a:gdLst/>
                  <a:ahLst/>
                  <a:rect l="l" t="t" r="r" b="b"/>
                  <a:pathLst>
                    <a:path w="5953" h="8118">
                      <a:moveTo>
                        <a:pt x="1" y="0"/>
                      </a:moveTo>
                      <a:lnTo>
                        <a:pt x="5952" y="8117"/>
                      </a:lnTo>
                    </a:path>
                  </a:pathLst>
                </a:custGeom>
                <a:noFill/>
                <a:ln w="1800">
                  <a:solidFill>
                    <a:srgbClr val="a5b7c5"/>
                  </a:solidFill>
                  <a:miter/>
                </a:ln>
              </p:spPr>
              <p:style>
                <a:lnRef idx="0"/>
                <a:fillRef idx="0"/>
                <a:effectRef idx="0"/>
                <a:fontRef idx="minor"/>
              </p:style>
            </p:sp>
            <p:sp>
              <p:nvSpPr>
                <p:cNvPr id="727" name="CustomShape 645"/>
                <p:cNvSpPr/>
                <p:nvPr/>
              </p:nvSpPr>
              <p:spPr>
                <a:xfrm>
                  <a:off x="3412080" y="858960"/>
                  <a:ext cx="89640" cy="38880"/>
                </a:xfrm>
                <a:custGeom>
                  <a:avLst/>
                  <a:gdLst/>
                  <a:ahLst/>
                  <a:rect l="l" t="t" r="r" b="b"/>
                  <a:pathLst>
                    <a:path w="10901" h="4670">
                      <a:moveTo>
                        <a:pt x="1" y="4670"/>
                      </a:moveTo>
                      <a:lnTo>
                        <a:pt x="10900" y="0"/>
                      </a:lnTo>
                    </a:path>
                  </a:pathLst>
                </a:custGeom>
                <a:noFill/>
                <a:ln w="1800">
                  <a:solidFill>
                    <a:srgbClr val="a5b7c5"/>
                  </a:solidFill>
                  <a:miter/>
                </a:ln>
              </p:spPr>
              <p:style>
                <a:lnRef idx="0"/>
                <a:fillRef idx="0"/>
                <a:effectRef idx="0"/>
                <a:fontRef idx="minor"/>
              </p:style>
            </p:sp>
            <p:sp>
              <p:nvSpPr>
                <p:cNvPr id="728" name="CustomShape 646"/>
                <p:cNvSpPr/>
                <p:nvPr/>
              </p:nvSpPr>
              <p:spPr>
                <a:xfrm>
                  <a:off x="3499920" y="860040"/>
                  <a:ext cx="73800" cy="84600"/>
                </a:xfrm>
                <a:custGeom>
                  <a:avLst/>
                  <a:gdLst/>
                  <a:ahLst/>
                  <a:rect l="l" t="t" r="r" b="b"/>
                  <a:pathLst>
                    <a:path w="8953" h="10089">
                      <a:moveTo>
                        <a:pt x="1" y="0"/>
                      </a:moveTo>
                      <a:lnTo>
                        <a:pt x="8952" y="10089"/>
                      </a:lnTo>
                    </a:path>
                  </a:pathLst>
                </a:custGeom>
                <a:noFill/>
                <a:ln w="1800">
                  <a:solidFill>
                    <a:srgbClr val="a5b7c5"/>
                  </a:solidFill>
                  <a:miter/>
                </a:ln>
              </p:spPr>
              <p:style>
                <a:lnRef idx="0"/>
                <a:fillRef idx="0"/>
                <a:effectRef idx="0"/>
                <a:fontRef idx="minor"/>
              </p:style>
            </p:sp>
            <p:sp>
              <p:nvSpPr>
                <p:cNvPr id="729" name="CustomShape 647"/>
                <p:cNvSpPr/>
                <p:nvPr/>
              </p:nvSpPr>
              <p:spPr>
                <a:xfrm>
                  <a:off x="3580920" y="872640"/>
                  <a:ext cx="35640" cy="72000"/>
                </a:xfrm>
                <a:custGeom>
                  <a:avLst/>
                  <a:gdLst/>
                  <a:ahLst/>
                  <a:rect l="l" t="t" r="r" b="b"/>
                  <a:pathLst>
                    <a:path w="4380" h="8601">
                      <a:moveTo>
                        <a:pt x="1" y="8601"/>
                      </a:moveTo>
                      <a:lnTo>
                        <a:pt x="4380" y="0"/>
                      </a:lnTo>
                    </a:path>
                  </a:pathLst>
                </a:custGeom>
                <a:noFill/>
                <a:ln w="1800">
                  <a:solidFill>
                    <a:srgbClr val="a5b7c5"/>
                  </a:solidFill>
                  <a:miter/>
                </a:ln>
              </p:spPr>
              <p:style>
                <a:lnRef idx="0"/>
                <a:fillRef idx="0"/>
                <a:effectRef idx="0"/>
                <a:fontRef idx="minor"/>
              </p:style>
            </p:sp>
            <p:sp>
              <p:nvSpPr>
                <p:cNvPr id="730" name="CustomShape 648"/>
                <p:cNvSpPr/>
                <p:nvPr/>
              </p:nvSpPr>
              <p:spPr>
                <a:xfrm>
                  <a:off x="3498480" y="858960"/>
                  <a:ext cx="122040" cy="12960"/>
                </a:xfrm>
                <a:custGeom>
                  <a:avLst/>
                  <a:gdLst/>
                  <a:ahLst/>
                  <a:rect l="l" t="t" r="r" b="b"/>
                  <a:pathLst>
                    <a:path w="14795" h="1622">
                      <a:moveTo>
                        <a:pt x="14795" y="1621"/>
                      </a:moveTo>
                      <a:lnTo>
                        <a:pt x="0" y="0"/>
                      </a:lnTo>
                    </a:path>
                  </a:pathLst>
                </a:custGeom>
                <a:noFill/>
                <a:ln w="1800">
                  <a:solidFill>
                    <a:srgbClr val="a5b7c5"/>
                  </a:solidFill>
                  <a:miter/>
                </a:ln>
              </p:spPr>
              <p:style>
                <a:lnRef idx="0"/>
                <a:fillRef idx="0"/>
                <a:effectRef idx="0"/>
                <a:fontRef idx="minor"/>
              </p:style>
            </p:sp>
            <p:sp>
              <p:nvSpPr>
                <p:cNvPr id="731" name="CustomShape 649"/>
                <p:cNvSpPr/>
                <p:nvPr/>
              </p:nvSpPr>
              <p:spPr>
                <a:xfrm>
                  <a:off x="3498480" y="815040"/>
                  <a:ext cx="239040" cy="43200"/>
                </a:xfrm>
                <a:custGeom>
                  <a:avLst/>
                  <a:gdLst/>
                  <a:ahLst/>
                  <a:rect l="l" t="t" r="r" b="b"/>
                  <a:pathLst>
                    <a:path w="28888" h="5167">
                      <a:moveTo>
                        <a:pt x="28887" y="1"/>
                      </a:moveTo>
                      <a:lnTo>
                        <a:pt x="0" y="5166"/>
                      </a:lnTo>
                    </a:path>
                  </a:pathLst>
                </a:custGeom>
                <a:noFill/>
                <a:ln w="1800">
                  <a:solidFill>
                    <a:srgbClr val="a5b7c5"/>
                  </a:solidFill>
                  <a:miter/>
                </a:ln>
              </p:spPr>
              <p:style>
                <a:lnRef idx="0"/>
                <a:fillRef idx="0"/>
                <a:effectRef idx="0"/>
                <a:fontRef idx="minor"/>
              </p:style>
            </p:sp>
            <p:sp>
              <p:nvSpPr>
                <p:cNvPr id="732" name="CustomShape 650"/>
                <p:cNvSpPr/>
                <p:nvPr/>
              </p:nvSpPr>
              <p:spPr>
                <a:xfrm>
                  <a:off x="3695760" y="815040"/>
                  <a:ext cx="41760" cy="122760"/>
                </a:xfrm>
                <a:custGeom>
                  <a:avLst/>
                  <a:gdLst/>
                  <a:ahLst/>
                  <a:rect l="l" t="t" r="r" b="b"/>
                  <a:pathLst>
                    <a:path w="5130" h="14554">
                      <a:moveTo>
                        <a:pt x="5129" y="1"/>
                      </a:moveTo>
                      <a:lnTo>
                        <a:pt x="0" y="14553"/>
                      </a:lnTo>
                    </a:path>
                  </a:pathLst>
                </a:custGeom>
                <a:noFill/>
                <a:ln w="1800">
                  <a:solidFill>
                    <a:srgbClr val="a5b7c5"/>
                  </a:solidFill>
                  <a:miter/>
                </a:ln>
              </p:spPr>
              <p:style>
                <a:lnRef idx="0"/>
                <a:fillRef idx="0"/>
                <a:effectRef idx="0"/>
                <a:fontRef idx="minor"/>
              </p:style>
            </p:sp>
            <p:sp>
              <p:nvSpPr>
                <p:cNvPr id="733" name="CustomShape 651"/>
                <p:cNvSpPr/>
                <p:nvPr/>
              </p:nvSpPr>
              <p:spPr>
                <a:xfrm>
                  <a:off x="3617280" y="872640"/>
                  <a:ext cx="77760" cy="65160"/>
                </a:xfrm>
                <a:custGeom>
                  <a:avLst/>
                  <a:gdLst/>
                  <a:ahLst/>
                  <a:rect l="l" t="t" r="r" b="b"/>
                  <a:pathLst>
                    <a:path w="9449" h="7767">
                      <a:moveTo>
                        <a:pt x="1" y="0"/>
                      </a:moveTo>
                      <a:lnTo>
                        <a:pt x="9448" y="7766"/>
                      </a:lnTo>
                    </a:path>
                  </a:pathLst>
                </a:custGeom>
                <a:noFill/>
                <a:ln w="1800">
                  <a:solidFill>
                    <a:srgbClr val="a5b7c5"/>
                  </a:solidFill>
                  <a:miter/>
                </a:ln>
              </p:spPr>
              <p:style>
                <a:lnRef idx="0"/>
                <a:fillRef idx="0"/>
                <a:effectRef idx="0"/>
                <a:fontRef idx="minor"/>
              </p:style>
            </p:sp>
            <p:sp>
              <p:nvSpPr>
                <p:cNvPr id="734" name="CustomShape 652"/>
                <p:cNvSpPr/>
                <p:nvPr/>
              </p:nvSpPr>
              <p:spPr>
                <a:xfrm>
                  <a:off x="3642840" y="938160"/>
                  <a:ext cx="52200" cy="72360"/>
                </a:xfrm>
                <a:custGeom>
                  <a:avLst/>
                  <a:gdLst/>
                  <a:ahLst/>
                  <a:rect l="l" t="t" r="r" b="b"/>
                  <a:pathLst>
                    <a:path w="6388" h="8614">
                      <a:moveTo>
                        <a:pt x="0" y="8613"/>
                      </a:moveTo>
                      <a:lnTo>
                        <a:pt x="6387" y="0"/>
                      </a:lnTo>
                    </a:path>
                  </a:pathLst>
                </a:custGeom>
                <a:noFill/>
                <a:ln w="1800">
                  <a:solidFill>
                    <a:srgbClr val="a5b7c5"/>
                  </a:solidFill>
                  <a:miter/>
                </a:ln>
              </p:spPr>
              <p:style>
                <a:lnRef idx="0"/>
                <a:fillRef idx="0"/>
                <a:effectRef idx="0"/>
                <a:fontRef idx="minor"/>
              </p:style>
            </p:sp>
            <p:sp>
              <p:nvSpPr>
                <p:cNvPr id="735" name="CustomShape 653"/>
                <p:cNvSpPr/>
                <p:nvPr/>
              </p:nvSpPr>
              <p:spPr>
                <a:xfrm>
                  <a:off x="3617280" y="815040"/>
                  <a:ext cx="120240" cy="56880"/>
                </a:xfrm>
                <a:custGeom>
                  <a:avLst/>
                  <a:gdLst/>
                  <a:ahLst/>
                  <a:rect l="l" t="t" r="r" b="b"/>
                  <a:pathLst>
                    <a:path w="14578" h="6788">
                      <a:moveTo>
                        <a:pt x="1" y="6787"/>
                      </a:moveTo>
                      <a:lnTo>
                        <a:pt x="14577" y="1"/>
                      </a:lnTo>
                    </a:path>
                  </a:pathLst>
                </a:custGeom>
                <a:noFill/>
                <a:ln w="1800">
                  <a:solidFill>
                    <a:srgbClr val="a5b7c5"/>
                  </a:solidFill>
                  <a:miter/>
                </a:ln>
              </p:spPr>
              <p:style>
                <a:lnRef idx="0"/>
                <a:fillRef idx="0"/>
                <a:effectRef idx="0"/>
                <a:fontRef idx="minor"/>
              </p:style>
            </p:sp>
            <p:sp>
              <p:nvSpPr>
                <p:cNvPr id="736" name="CustomShape 654"/>
                <p:cNvSpPr/>
                <p:nvPr/>
              </p:nvSpPr>
              <p:spPr>
                <a:xfrm>
                  <a:off x="3695760" y="938160"/>
                  <a:ext cx="57600" cy="81360"/>
                </a:xfrm>
                <a:custGeom>
                  <a:avLst/>
                  <a:gdLst/>
                  <a:ahLst/>
                  <a:rect l="l" t="t" r="r" b="b"/>
                  <a:pathLst>
                    <a:path w="7041" h="9690">
                      <a:moveTo>
                        <a:pt x="0" y="0"/>
                      </a:moveTo>
                      <a:lnTo>
                        <a:pt x="7041" y="9690"/>
                      </a:lnTo>
                    </a:path>
                  </a:pathLst>
                </a:custGeom>
                <a:noFill/>
                <a:ln w="1800">
                  <a:solidFill>
                    <a:srgbClr val="a5b7c5"/>
                  </a:solidFill>
                  <a:miter/>
                </a:ln>
              </p:spPr>
              <p:style>
                <a:lnRef idx="0"/>
                <a:fillRef idx="0"/>
                <a:effectRef idx="0"/>
                <a:fontRef idx="minor"/>
              </p:style>
            </p:sp>
            <p:sp>
              <p:nvSpPr>
                <p:cNvPr id="737" name="CustomShape 655"/>
                <p:cNvSpPr/>
                <p:nvPr/>
              </p:nvSpPr>
              <p:spPr>
                <a:xfrm>
                  <a:off x="3754440" y="915480"/>
                  <a:ext cx="42120" cy="104400"/>
                </a:xfrm>
                <a:custGeom>
                  <a:avLst/>
                  <a:gdLst/>
                  <a:ahLst/>
                  <a:rect l="l" t="t" r="r" b="b"/>
                  <a:pathLst>
                    <a:path w="5166" h="12400">
                      <a:moveTo>
                        <a:pt x="1" y="12400"/>
                      </a:moveTo>
                      <a:lnTo>
                        <a:pt x="5166" y="1"/>
                      </a:lnTo>
                    </a:path>
                  </a:pathLst>
                </a:custGeom>
                <a:noFill/>
                <a:ln w="1800">
                  <a:solidFill>
                    <a:srgbClr val="a5b7c5"/>
                  </a:solidFill>
                  <a:miter/>
                </a:ln>
              </p:spPr>
              <p:style>
                <a:lnRef idx="0"/>
                <a:fillRef idx="0"/>
                <a:effectRef idx="0"/>
                <a:fontRef idx="minor"/>
              </p:style>
            </p:sp>
            <p:sp>
              <p:nvSpPr>
                <p:cNvPr id="738" name="CustomShape 656"/>
                <p:cNvSpPr/>
                <p:nvPr/>
              </p:nvSpPr>
              <p:spPr>
                <a:xfrm>
                  <a:off x="3797280" y="862920"/>
                  <a:ext cx="57600" cy="51840"/>
                </a:xfrm>
                <a:custGeom>
                  <a:avLst/>
                  <a:gdLst/>
                  <a:ahLst/>
                  <a:rect l="l" t="t" r="r" b="b"/>
                  <a:pathLst>
                    <a:path w="7030" h="6194">
                      <a:moveTo>
                        <a:pt x="1" y="6194"/>
                      </a:moveTo>
                      <a:lnTo>
                        <a:pt x="7029" y="0"/>
                      </a:lnTo>
                    </a:path>
                  </a:pathLst>
                </a:custGeom>
                <a:noFill/>
                <a:ln w="1800">
                  <a:solidFill>
                    <a:srgbClr val="a5b7c5"/>
                  </a:solidFill>
                  <a:miter/>
                </a:ln>
              </p:spPr>
              <p:style>
                <a:lnRef idx="0"/>
                <a:fillRef idx="0"/>
                <a:effectRef idx="0"/>
                <a:fontRef idx="minor"/>
              </p:style>
            </p:sp>
            <p:sp>
              <p:nvSpPr>
                <p:cNvPr id="739" name="CustomShape 657"/>
                <p:cNvSpPr/>
                <p:nvPr/>
              </p:nvSpPr>
              <p:spPr>
                <a:xfrm>
                  <a:off x="3695760" y="915480"/>
                  <a:ext cx="100800" cy="22320"/>
                </a:xfrm>
                <a:custGeom>
                  <a:avLst/>
                  <a:gdLst/>
                  <a:ahLst/>
                  <a:rect l="l" t="t" r="r" b="b"/>
                  <a:pathLst>
                    <a:path w="12206" h="2711">
                      <a:moveTo>
                        <a:pt x="0" y="2710"/>
                      </a:moveTo>
                      <a:lnTo>
                        <a:pt x="12206" y="1"/>
                      </a:lnTo>
                    </a:path>
                  </a:pathLst>
                </a:custGeom>
                <a:noFill/>
                <a:ln w="1800">
                  <a:solidFill>
                    <a:srgbClr val="a5b7c5"/>
                  </a:solidFill>
                  <a:miter/>
                </a:ln>
              </p:spPr>
              <p:style>
                <a:lnRef idx="0"/>
                <a:fillRef idx="0"/>
                <a:effectRef idx="0"/>
                <a:fontRef idx="minor"/>
              </p:style>
            </p:sp>
            <p:sp>
              <p:nvSpPr>
                <p:cNvPr id="740" name="CustomShape 658"/>
                <p:cNvSpPr/>
                <p:nvPr/>
              </p:nvSpPr>
              <p:spPr>
                <a:xfrm>
                  <a:off x="3797280" y="915480"/>
                  <a:ext cx="43920" cy="146160"/>
                </a:xfrm>
                <a:custGeom>
                  <a:avLst/>
                  <a:gdLst/>
                  <a:ahLst/>
                  <a:rect l="l" t="t" r="r" b="b"/>
                  <a:pathLst>
                    <a:path w="5372" h="17336">
                      <a:moveTo>
                        <a:pt x="1" y="1"/>
                      </a:moveTo>
                      <a:lnTo>
                        <a:pt x="5372" y="17335"/>
                      </a:lnTo>
                    </a:path>
                  </a:pathLst>
                </a:custGeom>
                <a:noFill/>
                <a:ln w="1800">
                  <a:solidFill>
                    <a:srgbClr val="a5b7c5"/>
                  </a:solidFill>
                  <a:miter/>
                </a:ln>
              </p:spPr>
              <p:style>
                <a:lnRef idx="0"/>
                <a:fillRef idx="0"/>
                <a:effectRef idx="0"/>
                <a:fontRef idx="minor"/>
              </p:style>
            </p:sp>
            <p:sp>
              <p:nvSpPr>
                <p:cNvPr id="741" name="CustomShape 659"/>
                <p:cNvSpPr/>
                <p:nvPr/>
              </p:nvSpPr>
              <p:spPr>
                <a:xfrm>
                  <a:off x="3841920" y="938160"/>
                  <a:ext cx="36720" cy="123120"/>
                </a:xfrm>
                <a:custGeom>
                  <a:avLst/>
                  <a:gdLst/>
                  <a:ahLst/>
                  <a:rect l="l" t="t" r="r" b="b"/>
                  <a:pathLst>
                    <a:path w="4526" h="14626">
                      <a:moveTo>
                        <a:pt x="1" y="14625"/>
                      </a:moveTo>
                      <a:lnTo>
                        <a:pt x="4525" y="0"/>
                      </a:lnTo>
                    </a:path>
                  </a:pathLst>
                </a:custGeom>
                <a:noFill/>
                <a:ln w="1800">
                  <a:solidFill>
                    <a:srgbClr val="a5b7c5"/>
                  </a:solidFill>
                  <a:miter/>
                </a:ln>
              </p:spPr>
              <p:style>
                <a:lnRef idx="0"/>
                <a:fillRef idx="0"/>
                <a:effectRef idx="0"/>
                <a:fontRef idx="minor"/>
              </p:style>
            </p:sp>
            <p:sp>
              <p:nvSpPr>
                <p:cNvPr id="742" name="CustomShape 660"/>
                <p:cNvSpPr/>
                <p:nvPr/>
              </p:nvSpPr>
              <p:spPr>
                <a:xfrm>
                  <a:off x="3682800" y="1062360"/>
                  <a:ext cx="158400" cy="55440"/>
                </a:xfrm>
                <a:custGeom>
                  <a:avLst/>
                  <a:gdLst/>
                  <a:ahLst/>
                  <a:rect l="l" t="t" r="r" b="b"/>
                  <a:pathLst>
                    <a:path w="19150" h="6618">
                      <a:moveTo>
                        <a:pt x="1" y="6617"/>
                      </a:moveTo>
                      <a:lnTo>
                        <a:pt x="19150" y="0"/>
                      </a:lnTo>
                    </a:path>
                  </a:pathLst>
                </a:custGeom>
                <a:noFill/>
                <a:ln w="1800">
                  <a:solidFill>
                    <a:srgbClr val="a5b7c5"/>
                  </a:solidFill>
                  <a:miter/>
                </a:ln>
              </p:spPr>
              <p:style>
                <a:lnRef idx="0"/>
                <a:fillRef idx="0"/>
                <a:effectRef idx="0"/>
                <a:fontRef idx="minor"/>
              </p:style>
            </p:sp>
            <p:sp>
              <p:nvSpPr>
                <p:cNvPr id="743" name="CustomShape 661"/>
                <p:cNvSpPr/>
                <p:nvPr/>
              </p:nvSpPr>
              <p:spPr>
                <a:xfrm>
                  <a:off x="3820680" y="1062360"/>
                  <a:ext cx="20520" cy="105840"/>
                </a:xfrm>
                <a:custGeom>
                  <a:avLst/>
                  <a:gdLst/>
                  <a:ahLst/>
                  <a:rect l="l" t="t" r="r" b="b"/>
                  <a:pathLst>
                    <a:path w="2565" h="12593">
                      <a:moveTo>
                        <a:pt x="2565" y="0"/>
                      </a:moveTo>
                      <a:lnTo>
                        <a:pt x="0" y="12593"/>
                      </a:lnTo>
                    </a:path>
                  </a:pathLst>
                </a:custGeom>
                <a:noFill/>
                <a:ln w="1800">
                  <a:solidFill>
                    <a:srgbClr val="a5b7c5"/>
                  </a:solidFill>
                  <a:miter/>
                </a:ln>
              </p:spPr>
              <p:style>
                <a:lnRef idx="0"/>
                <a:fillRef idx="0"/>
                <a:effectRef idx="0"/>
                <a:fontRef idx="minor"/>
              </p:style>
            </p:sp>
            <p:sp>
              <p:nvSpPr>
                <p:cNvPr id="744" name="CustomShape 662"/>
                <p:cNvSpPr/>
                <p:nvPr/>
              </p:nvSpPr>
              <p:spPr>
                <a:xfrm>
                  <a:off x="3721320" y="1168920"/>
                  <a:ext cx="102600" cy="44280"/>
                </a:xfrm>
                <a:custGeom>
                  <a:avLst/>
                  <a:gdLst/>
                  <a:ahLst/>
                  <a:rect l="l" t="t" r="r" b="b"/>
                  <a:pathLst>
                    <a:path w="12437" h="5312">
                      <a:moveTo>
                        <a:pt x="1" y="5311"/>
                      </a:moveTo>
                      <a:lnTo>
                        <a:pt x="12436" y="1"/>
                      </a:lnTo>
                    </a:path>
                  </a:pathLst>
                </a:custGeom>
                <a:noFill/>
                <a:ln w="1800">
                  <a:solidFill>
                    <a:srgbClr val="a5b7c5"/>
                  </a:solidFill>
                  <a:miter/>
                </a:ln>
              </p:spPr>
              <p:style>
                <a:lnRef idx="0"/>
                <a:fillRef idx="0"/>
                <a:effectRef idx="0"/>
                <a:fontRef idx="minor"/>
              </p:style>
            </p:sp>
            <p:sp>
              <p:nvSpPr>
                <p:cNvPr id="745" name="CustomShape 663"/>
                <p:cNvSpPr/>
                <p:nvPr/>
              </p:nvSpPr>
              <p:spPr>
                <a:xfrm>
                  <a:off x="3682080" y="1020600"/>
                  <a:ext cx="71640" cy="95400"/>
                </a:xfrm>
                <a:custGeom>
                  <a:avLst/>
                  <a:gdLst/>
                  <a:ahLst/>
                  <a:rect l="l" t="t" r="r" b="b"/>
                  <a:pathLst>
                    <a:path w="8698" h="11336">
                      <a:moveTo>
                        <a:pt x="8698" y="1"/>
                      </a:moveTo>
                      <a:lnTo>
                        <a:pt x="0" y="11335"/>
                      </a:lnTo>
                    </a:path>
                  </a:pathLst>
                </a:custGeom>
                <a:noFill/>
                <a:ln w="1800">
                  <a:solidFill>
                    <a:srgbClr val="a5b7c5"/>
                  </a:solidFill>
                  <a:miter/>
                </a:ln>
              </p:spPr>
              <p:style>
                <a:lnRef idx="0"/>
                <a:fillRef idx="0"/>
                <a:effectRef idx="0"/>
                <a:fontRef idx="minor"/>
              </p:style>
            </p:sp>
            <p:sp>
              <p:nvSpPr>
                <p:cNvPr id="746" name="CustomShape 664"/>
                <p:cNvSpPr/>
                <p:nvPr/>
              </p:nvSpPr>
              <p:spPr>
                <a:xfrm>
                  <a:off x="3754440" y="1020600"/>
                  <a:ext cx="93600" cy="38160"/>
                </a:xfrm>
                <a:custGeom>
                  <a:avLst/>
                  <a:gdLst/>
                  <a:ahLst/>
                  <a:rect l="l" t="t" r="r" b="b"/>
                  <a:pathLst>
                    <a:path w="11372" h="4598">
                      <a:moveTo>
                        <a:pt x="1" y="1"/>
                      </a:moveTo>
                      <a:lnTo>
                        <a:pt x="11372" y="4598"/>
                      </a:lnTo>
                    </a:path>
                  </a:pathLst>
                </a:custGeom>
                <a:noFill/>
                <a:ln w="1800">
                  <a:solidFill>
                    <a:srgbClr val="a5b7c5"/>
                  </a:solidFill>
                  <a:miter/>
                </a:ln>
              </p:spPr>
              <p:style>
                <a:lnRef idx="0"/>
                <a:fillRef idx="0"/>
                <a:effectRef idx="0"/>
                <a:fontRef idx="minor"/>
              </p:style>
            </p:sp>
            <p:sp>
              <p:nvSpPr>
                <p:cNvPr id="747" name="CustomShape 665"/>
                <p:cNvSpPr/>
                <p:nvPr/>
              </p:nvSpPr>
              <p:spPr>
                <a:xfrm>
                  <a:off x="3848760" y="1006200"/>
                  <a:ext cx="139680" cy="52560"/>
                </a:xfrm>
                <a:custGeom>
                  <a:avLst/>
                  <a:gdLst/>
                  <a:ahLst/>
                  <a:rect l="l" t="t" r="r" b="b"/>
                  <a:pathLst>
                    <a:path w="16888" h="6267">
                      <a:moveTo>
                        <a:pt x="1" y="6267"/>
                      </a:moveTo>
                      <a:lnTo>
                        <a:pt x="16888" y="0"/>
                      </a:lnTo>
                    </a:path>
                  </a:pathLst>
                </a:custGeom>
                <a:noFill/>
                <a:ln w="1800">
                  <a:solidFill>
                    <a:srgbClr val="a5b7c5"/>
                  </a:solidFill>
                  <a:miter/>
                </a:ln>
              </p:spPr>
              <p:style>
                <a:lnRef idx="0"/>
                <a:fillRef idx="0"/>
                <a:effectRef idx="0"/>
                <a:fontRef idx="minor"/>
              </p:style>
            </p:sp>
            <p:sp>
              <p:nvSpPr>
                <p:cNvPr id="748" name="CustomShape 666"/>
                <p:cNvSpPr/>
                <p:nvPr/>
              </p:nvSpPr>
              <p:spPr>
                <a:xfrm>
                  <a:off x="3988800" y="1006200"/>
                  <a:ext cx="76680" cy="102240"/>
                </a:xfrm>
                <a:custGeom>
                  <a:avLst/>
                  <a:gdLst/>
                  <a:ahLst/>
                  <a:rect l="l" t="t" r="r" b="b"/>
                  <a:pathLst>
                    <a:path w="9340" h="12146">
                      <a:moveTo>
                        <a:pt x="1" y="0"/>
                      </a:moveTo>
                      <a:lnTo>
                        <a:pt x="9339" y="12146"/>
                      </a:lnTo>
                    </a:path>
                  </a:pathLst>
                </a:custGeom>
                <a:noFill/>
                <a:ln w="1800">
                  <a:solidFill>
                    <a:srgbClr val="a5b7c5"/>
                  </a:solidFill>
                  <a:miter/>
                </a:ln>
              </p:spPr>
              <p:style>
                <a:lnRef idx="0"/>
                <a:fillRef idx="0"/>
                <a:effectRef idx="0"/>
                <a:fontRef idx="minor"/>
              </p:style>
            </p:sp>
            <p:sp>
              <p:nvSpPr>
                <p:cNvPr id="749" name="CustomShape 667"/>
                <p:cNvSpPr/>
                <p:nvPr/>
              </p:nvSpPr>
              <p:spPr>
                <a:xfrm>
                  <a:off x="3842640" y="1059480"/>
                  <a:ext cx="223200" cy="42480"/>
                </a:xfrm>
                <a:custGeom>
                  <a:avLst/>
                  <a:gdLst/>
                  <a:ahLst/>
                  <a:rect l="l" t="t" r="r" b="b"/>
                  <a:pathLst>
                    <a:path w="26953" h="5082">
                      <a:moveTo>
                        <a:pt x="26952" y="5081"/>
                      </a:moveTo>
                      <a:lnTo>
                        <a:pt x="1" y="1"/>
                      </a:lnTo>
                    </a:path>
                  </a:pathLst>
                </a:custGeom>
                <a:noFill/>
                <a:ln w="1800">
                  <a:solidFill>
                    <a:srgbClr val="a5b7c5"/>
                  </a:solidFill>
                  <a:miter/>
                </a:ln>
              </p:spPr>
              <p:style>
                <a:lnRef idx="0"/>
                <a:fillRef idx="0"/>
                <a:effectRef idx="0"/>
                <a:fontRef idx="minor"/>
              </p:style>
            </p:sp>
            <p:sp>
              <p:nvSpPr>
                <p:cNvPr id="750" name="CustomShape 668"/>
                <p:cNvSpPr/>
                <p:nvPr/>
              </p:nvSpPr>
              <p:spPr>
                <a:xfrm>
                  <a:off x="3842640" y="1059480"/>
                  <a:ext cx="104400" cy="187560"/>
                </a:xfrm>
                <a:custGeom>
                  <a:avLst/>
                  <a:gdLst/>
                  <a:ahLst/>
                  <a:rect l="l" t="t" r="r" b="b"/>
                  <a:pathLst>
                    <a:path w="12679" h="22235">
                      <a:moveTo>
                        <a:pt x="1" y="1"/>
                      </a:moveTo>
                      <a:lnTo>
                        <a:pt x="12678" y="22234"/>
                      </a:lnTo>
                    </a:path>
                  </a:pathLst>
                </a:custGeom>
                <a:noFill/>
                <a:ln w="1800">
                  <a:solidFill>
                    <a:srgbClr val="a5b7c5"/>
                  </a:solidFill>
                  <a:miter/>
                </a:ln>
              </p:spPr>
              <p:style>
                <a:lnRef idx="0"/>
                <a:fillRef idx="0"/>
                <a:effectRef idx="0"/>
                <a:fontRef idx="minor"/>
              </p:style>
            </p:sp>
            <p:sp>
              <p:nvSpPr>
                <p:cNvPr id="751" name="CustomShape 669"/>
                <p:cNvSpPr/>
                <p:nvPr/>
              </p:nvSpPr>
              <p:spPr>
                <a:xfrm>
                  <a:off x="3842640" y="1059480"/>
                  <a:ext cx="168120" cy="119520"/>
                </a:xfrm>
                <a:custGeom>
                  <a:avLst/>
                  <a:gdLst/>
                  <a:ahLst/>
                  <a:rect l="l" t="t" r="r" b="b"/>
                  <a:pathLst>
                    <a:path w="20312" h="14203">
                      <a:moveTo>
                        <a:pt x="1" y="1"/>
                      </a:moveTo>
                      <a:lnTo>
                        <a:pt x="20311" y="14202"/>
                      </a:lnTo>
                    </a:path>
                  </a:pathLst>
                </a:custGeom>
                <a:noFill/>
                <a:ln w="1800">
                  <a:solidFill>
                    <a:srgbClr val="a5b7c5"/>
                  </a:solidFill>
                  <a:miter/>
                </a:ln>
              </p:spPr>
              <p:style>
                <a:lnRef idx="0"/>
                <a:fillRef idx="0"/>
                <a:effectRef idx="0"/>
                <a:fontRef idx="minor"/>
              </p:style>
            </p:sp>
            <p:sp>
              <p:nvSpPr>
                <p:cNvPr id="752" name="CustomShape 670"/>
                <p:cNvSpPr/>
                <p:nvPr/>
              </p:nvSpPr>
              <p:spPr>
                <a:xfrm>
                  <a:off x="3820680" y="1168920"/>
                  <a:ext cx="126720" cy="78120"/>
                </a:xfrm>
                <a:custGeom>
                  <a:avLst/>
                  <a:gdLst/>
                  <a:ahLst/>
                  <a:rect l="l" t="t" r="r" b="b"/>
                  <a:pathLst>
                    <a:path w="15352" h="9304">
                      <a:moveTo>
                        <a:pt x="0" y="1"/>
                      </a:moveTo>
                      <a:lnTo>
                        <a:pt x="15351" y="9303"/>
                      </a:lnTo>
                    </a:path>
                  </a:pathLst>
                </a:custGeom>
                <a:noFill/>
                <a:ln w="1800">
                  <a:solidFill>
                    <a:srgbClr val="a5b7c5"/>
                  </a:solidFill>
                  <a:miter/>
                </a:ln>
              </p:spPr>
              <p:style>
                <a:lnRef idx="0"/>
                <a:fillRef idx="0"/>
                <a:effectRef idx="0"/>
                <a:fontRef idx="minor"/>
              </p:style>
            </p:sp>
            <p:sp>
              <p:nvSpPr>
                <p:cNvPr id="753" name="CustomShape 671"/>
                <p:cNvSpPr/>
                <p:nvPr/>
              </p:nvSpPr>
              <p:spPr>
                <a:xfrm>
                  <a:off x="3820680" y="1168920"/>
                  <a:ext cx="41400" cy="150480"/>
                </a:xfrm>
                <a:custGeom>
                  <a:avLst/>
                  <a:gdLst/>
                  <a:ahLst/>
                  <a:rect l="l" t="t" r="r" b="b"/>
                  <a:pathLst>
                    <a:path w="5057" h="17832">
                      <a:moveTo>
                        <a:pt x="5057" y="17832"/>
                      </a:moveTo>
                      <a:lnTo>
                        <a:pt x="0" y="1"/>
                      </a:lnTo>
                    </a:path>
                  </a:pathLst>
                </a:custGeom>
                <a:noFill/>
                <a:ln w="1800">
                  <a:solidFill>
                    <a:srgbClr val="a5b7c5"/>
                  </a:solidFill>
                  <a:miter/>
                </a:ln>
              </p:spPr>
              <p:style>
                <a:lnRef idx="0"/>
                <a:fillRef idx="0"/>
                <a:effectRef idx="0"/>
                <a:fontRef idx="minor"/>
              </p:style>
            </p:sp>
            <p:sp>
              <p:nvSpPr>
                <p:cNvPr id="754" name="CustomShape 672"/>
                <p:cNvSpPr/>
                <p:nvPr/>
              </p:nvSpPr>
              <p:spPr>
                <a:xfrm>
                  <a:off x="3809520" y="1323000"/>
                  <a:ext cx="54000" cy="10440"/>
                </a:xfrm>
                <a:custGeom>
                  <a:avLst/>
                  <a:gdLst/>
                  <a:ahLst/>
                  <a:rect l="l" t="t" r="r" b="b"/>
                  <a:pathLst>
                    <a:path w="6594" h="1307">
                      <a:moveTo>
                        <a:pt x="1" y="1307"/>
                      </a:moveTo>
                      <a:lnTo>
                        <a:pt x="6594" y="0"/>
                      </a:lnTo>
                    </a:path>
                  </a:pathLst>
                </a:custGeom>
                <a:noFill/>
                <a:ln w="1800">
                  <a:solidFill>
                    <a:srgbClr val="a5b7c5"/>
                  </a:solidFill>
                  <a:miter/>
                </a:ln>
              </p:spPr>
              <p:style>
                <a:lnRef idx="0"/>
                <a:fillRef idx="0"/>
                <a:effectRef idx="0"/>
                <a:fontRef idx="minor"/>
              </p:style>
            </p:sp>
            <p:sp>
              <p:nvSpPr>
                <p:cNvPr id="755" name="CustomShape 673"/>
                <p:cNvSpPr/>
                <p:nvPr/>
              </p:nvSpPr>
              <p:spPr>
                <a:xfrm>
                  <a:off x="3864240" y="1323000"/>
                  <a:ext cx="49680" cy="73440"/>
                </a:xfrm>
                <a:custGeom>
                  <a:avLst/>
                  <a:gdLst/>
                  <a:ahLst/>
                  <a:rect l="l" t="t" r="r" b="b"/>
                  <a:pathLst>
                    <a:path w="6050" h="8759">
                      <a:moveTo>
                        <a:pt x="1" y="0"/>
                      </a:moveTo>
                      <a:lnTo>
                        <a:pt x="6049" y="8758"/>
                      </a:lnTo>
                    </a:path>
                  </a:pathLst>
                </a:custGeom>
                <a:noFill/>
                <a:ln w="1800">
                  <a:solidFill>
                    <a:srgbClr val="a5b7c5"/>
                  </a:solidFill>
                  <a:miter/>
                </a:ln>
              </p:spPr>
              <p:style>
                <a:lnRef idx="0"/>
                <a:fillRef idx="0"/>
                <a:effectRef idx="0"/>
                <a:fontRef idx="minor"/>
              </p:style>
            </p:sp>
            <p:sp>
              <p:nvSpPr>
                <p:cNvPr id="756" name="CustomShape 674"/>
                <p:cNvSpPr/>
                <p:nvPr/>
              </p:nvSpPr>
              <p:spPr>
                <a:xfrm>
                  <a:off x="3914640" y="1327320"/>
                  <a:ext cx="10080" cy="69120"/>
                </a:xfrm>
                <a:custGeom>
                  <a:avLst/>
                  <a:gdLst/>
                  <a:ahLst/>
                  <a:rect l="l" t="t" r="r" b="b"/>
                  <a:pathLst>
                    <a:path w="1307" h="8251">
                      <a:moveTo>
                        <a:pt x="0" y="8250"/>
                      </a:moveTo>
                      <a:lnTo>
                        <a:pt x="1307" y="0"/>
                      </a:lnTo>
                    </a:path>
                  </a:pathLst>
                </a:custGeom>
                <a:noFill/>
                <a:ln w="1800">
                  <a:solidFill>
                    <a:srgbClr val="a5b7c5"/>
                  </a:solidFill>
                  <a:miter/>
                </a:ln>
              </p:spPr>
              <p:style>
                <a:lnRef idx="0"/>
                <a:fillRef idx="0"/>
                <a:effectRef idx="0"/>
                <a:fontRef idx="minor"/>
              </p:style>
            </p:sp>
            <p:sp>
              <p:nvSpPr>
                <p:cNvPr id="757" name="CustomShape 675"/>
                <p:cNvSpPr/>
                <p:nvPr/>
              </p:nvSpPr>
              <p:spPr>
                <a:xfrm>
                  <a:off x="3914640" y="1397160"/>
                  <a:ext cx="47520" cy="16560"/>
                </a:xfrm>
                <a:custGeom>
                  <a:avLst/>
                  <a:gdLst/>
                  <a:ahLst/>
                  <a:rect l="l" t="t" r="r" b="b"/>
                  <a:pathLst>
                    <a:path w="5807" h="2021">
                      <a:moveTo>
                        <a:pt x="0" y="0"/>
                      </a:moveTo>
                      <a:lnTo>
                        <a:pt x="5807" y="2021"/>
                      </a:lnTo>
                    </a:path>
                  </a:pathLst>
                </a:custGeom>
                <a:noFill/>
                <a:ln w="1800">
                  <a:solidFill>
                    <a:srgbClr val="a5b7c5"/>
                  </a:solidFill>
                  <a:miter/>
                </a:ln>
              </p:spPr>
              <p:style>
                <a:lnRef idx="0"/>
                <a:fillRef idx="0"/>
                <a:effectRef idx="0"/>
                <a:fontRef idx="minor"/>
              </p:style>
            </p:sp>
            <p:sp>
              <p:nvSpPr>
                <p:cNvPr id="758" name="CustomShape 676"/>
                <p:cNvSpPr/>
                <p:nvPr/>
              </p:nvSpPr>
              <p:spPr>
                <a:xfrm>
                  <a:off x="3959640" y="1413360"/>
                  <a:ext cx="16560" cy="108720"/>
                </a:xfrm>
                <a:custGeom>
                  <a:avLst/>
                  <a:gdLst/>
                  <a:ahLst/>
                  <a:rect l="l" t="t" r="r" b="b"/>
                  <a:pathLst>
                    <a:path w="2094" h="12932">
                      <a:moveTo>
                        <a:pt x="1" y="1"/>
                      </a:moveTo>
                      <a:lnTo>
                        <a:pt x="2093" y="12932"/>
                      </a:lnTo>
                    </a:path>
                  </a:pathLst>
                </a:custGeom>
                <a:noFill/>
                <a:ln w="1800">
                  <a:solidFill>
                    <a:srgbClr val="a5b7c5"/>
                  </a:solidFill>
                  <a:miter/>
                </a:ln>
              </p:spPr>
              <p:style>
                <a:lnRef idx="0"/>
                <a:fillRef idx="0"/>
                <a:effectRef idx="0"/>
                <a:fontRef idx="minor"/>
              </p:style>
            </p:sp>
            <p:sp>
              <p:nvSpPr>
                <p:cNvPr id="759" name="CustomShape 677"/>
                <p:cNvSpPr/>
                <p:nvPr/>
              </p:nvSpPr>
              <p:spPr>
                <a:xfrm>
                  <a:off x="3682080" y="1116360"/>
                  <a:ext cx="137880" cy="51840"/>
                </a:xfrm>
                <a:custGeom>
                  <a:avLst/>
                  <a:gdLst/>
                  <a:ahLst/>
                  <a:rect l="l" t="t" r="r" b="b"/>
                  <a:pathLst>
                    <a:path w="16670" h="6194">
                      <a:moveTo>
                        <a:pt x="0" y="0"/>
                      </a:moveTo>
                      <a:lnTo>
                        <a:pt x="16669" y="6194"/>
                      </a:lnTo>
                    </a:path>
                  </a:pathLst>
                </a:custGeom>
                <a:noFill/>
                <a:ln w="1800">
                  <a:solidFill>
                    <a:srgbClr val="a5b7c5"/>
                  </a:solidFill>
                  <a:miter/>
                </a:ln>
              </p:spPr>
              <p:style>
                <a:lnRef idx="0"/>
                <a:fillRef idx="0"/>
                <a:effectRef idx="0"/>
                <a:fontRef idx="minor"/>
              </p:style>
            </p:sp>
            <p:sp>
              <p:nvSpPr>
                <p:cNvPr id="760" name="CustomShape 678"/>
                <p:cNvSpPr/>
                <p:nvPr/>
              </p:nvSpPr>
              <p:spPr>
                <a:xfrm>
                  <a:off x="3987360" y="902520"/>
                  <a:ext cx="27360" cy="99720"/>
                </a:xfrm>
                <a:custGeom>
                  <a:avLst/>
                  <a:gdLst/>
                  <a:ahLst/>
                  <a:rect l="l" t="t" r="r" b="b"/>
                  <a:pathLst>
                    <a:path w="3364" h="11844">
                      <a:moveTo>
                        <a:pt x="0" y="11843"/>
                      </a:moveTo>
                      <a:lnTo>
                        <a:pt x="3363" y="1"/>
                      </a:lnTo>
                    </a:path>
                  </a:pathLst>
                </a:custGeom>
                <a:noFill/>
                <a:ln w="1800">
                  <a:solidFill>
                    <a:srgbClr val="a5b7c5"/>
                  </a:solidFill>
                  <a:miter/>
                </a:ln>
              </p:spPr>
              <p:style>
                <a:lnRef idx="0"/>
                <a:fillRef idx="0"/>
                <a:effectRef idx="0"/>
                <a:fontRef idx="minor"/>
              </p:style>
            </p:sp>
            <p:sp>
              <p:nvSpPr>
                <p:cNvPr id="761" name="CustomShape 679"/>
                <p:cNvSpPr/>
                <p:nvPr/>
              </p:nvSpPr>
              <p:spPr>
                <a:xfrm>
                  <a:off x="4015440" y="902520"/>
                  <a:ext cx="90720" cy="56160"/>
                </a:xfrm>
                <a:custGeom>
                  <a:avLst/>
                  <a:gdLst/>
                  <a:ahLst/>
                  <a:rect l="l" t="t" r="r" b="b"/>
                  <a:pathLst>
                    <a:path w="11009" h="6703">
                      <a:moveTo>
                        <a:pt x="0" y="1"/>
                      </a:moveTo>
                      <a:lnTo>
                        <a:pt x="11008" y="6702"/>
                      </a:lnTo>
                    </a:path>
                  </a:pathLst>
                </a:custGeom>
                <a:noFill/>
                <a:ln w="1800">
                  <a:solidFill>
                    <a:srgbClr val="a5b7c5"/>
                  </a:solidFill>
                  <a:miter/>
                </a:ln>
              </p:spPr>
              <p:style>
                <a:lnRef idx="0"/>
                <a:fillRef idx="0"/>
                <a:effectRef idx="0"/>
                <a:fontRef idx="minor"/>
              </p:style>
            </p:sp>
          </p:grpSp>
          <p:grpSp>
            <p:nvGrpSpPr>
              <p:cNvPr id="762" name="Group 680"/>
              <p:cNvGrpSpPr/>
              <p:nvPr/>
            </p:nvGrpSpPr>
            <p:grpSpPr>
              <a:xfrm>
                <a:off x="4004280" y="1826280"/>
                <a:ext cx="39240" cy="34200"/>
                <a:chOff x="4004280" y="1826280"/>
                <a:chExt cx="39240" cy="34200"/>
              </a:xfrm>
            </p:grpSpPr>
            <p:sp>
              <p:nvSpPr>
                <p:cNvPr id="763" name="CustomShape 681"/>
                <p:cNvSpPr/>
                <p:nvPr/>
              </p:nvSpPr>
              <p:spPr>
                <a:xfrm>
                  <a:off x="4004280" y="1826280"/>
                  <a:ext cx="39240" cy="3420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w="0">
                  <a:noFill/>
                </a:ln>
              </p:spPr>
              <p:style>
                <a:lnRef idx="0"/>
                <a:fillRef idx="0"/>
                <a:effectRef idx="0"/>
                <a:fontRef idx="minor"/>
              </p:style>
            </p:sp>
            <p:sp>
              <p:nvSpPr>
                <p:cNvPr id="764" name="CustomShape 682"/>
                <p:cNvSpPr/>
                <p:nvPr/>
              </p:nvSpPr>
              <p:spPr>
                <a:xfrm>
                  <a:off x="4020480" y="1836720"/>
                  <a:ext cx="12960" cy="133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765" name="Group 683"/>
              <p:cNvGrpSpPr/>
              <p:nvPr/>
            </p:nvGrpSpPr>
            <p:grpSpPr>
              <a:xfrm>
                <a:off x="4026240" y="1642680"/>
                <a:ext cx="39240" cy="34200"/>
                <a:chOff x="4026240" y="1642680"/>
                <a:chExt cx="39240" cy="34200"/>
              </a:xfrm>
            </p:grpSpPr>
            <p:sp>
              <p:nvSpPr>
                <p:cNvPr id="766" name="CustomShape 684"/>
                <p:cNvSpPr/>
                <p:nvPr/>
              </p:nvSpPr>
              <p:spPr>
                <a:xfrm>
                  <a:off x="4026240" y="1642680"/>
                  <a:ext cx="39240" cy="3420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767" name="CustomShape 685"/>
                <p:cNvSpPr/>
                <p:nvPr/>
              </p:nvSpPr>
              <p:spPr>
                <a:xfrm>
                  <a:off x="4039920" y="1653120"/>
                  <a:ext cx="15480" cy="1332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w="0">
                  <a:noFill/>
                </a:ln>
              </p:spPr>
              <p:style>
                <a:lnRef idx="0"/>
                <a:fillRef idx="0"/>
                <a:effectRef idx="0"/>
                <a:fontRef idx="minor"/>
              </p:style>
            </p:sp>
          </p:grpSp>
          <p:grpSp>
            <p:nvGrpSpPr>
              <p:cNvPr id="768" name="Group 686"/>
              <p:cNvGrpSpPr/>
              <p:nvPr/>
            </p:nvGrpSpPr>
            <p:grpSpPr>
              <a:xfrm>
                <a:off x="4113720" y="1433880"/>
                <a:ext cx="39240" cy="34200"/>
                <a:chOff x="4113720" y="1433880"/>
                <a:chExt cx="39240" cy="34200"/>
              </a:xfrm>
            </p:grpSpPr>
            <p:sp>
              <p:nvSpPr>
                <p:cNvPr id="769" name="CustomShape 687"/>
                <p:cNvSpPr/>
                <p:nvPr/>
              </p:nvSpPr>
              <p:spPr>
                <a:xfrm>
                  <a:off x="4113720" y="1433880"/>
                  <a:ext cx="39240" cy="3420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w="0">
                  <a:noFill/>
                </a:ln>
              </p:spPr>
              <p:style>
                <a:lnRef idx="0"/>
                <a:fillRef idx="0"/>
                <a:effectRef idx="0"/>
                <a:fontRef idx="minor"/>
              </p:style>
            </p:sp>
            <p:sp>
              <p:nvSpPr>
                <p:cNvPr id="770" name="CustomShape 688"/>
                <p:cNvSpPr/>
                <p:nvPr/>
              </p:nvSpPr>
              <p:spPr>
                <a:xfrm>
                  <a:off x="4129560" y="1444320"/>
                  <a:ext cx="12960" cy="1332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771" name="Group 689"/>
              <p:cNvGrpSpPr/>
              <p:nvPr/>
            </p:nvGrpSpPr>
            <p:grpSpPr>
              <a:xfrm>
                <a:off x="4049640" y="1404720"/>
                <a:ext cx="39240" cy="34200"/>
                <a:chOff x="4049640" y="1404720"/>
                <a:chExt cx="39240" cy="34200"/>
              </a:xfrm>
            </p:grpSpPr>
            <p:sp>
              <p:nvSpPr>
                <p:cNvPr id="772" name="CustomShape 690"/>
                <p:cNvSpPr/>
                <p:nvPr/>
              </p:nvSpPr>
              <p:spPr>
                <a:xfrm>
                  <a:off x="4049640" y="1404720"/>
                  <a:ext cx="39240" cy="3420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w="0">
                  <a:noFill/>
                </a:ln>
              </p:spPr>
              <p:style>
                <a:lnRef idx="0"/>
                <a:fillRef idx="0"/>
                <a:effectRef idx="0"/>
                <a:fontRef idx="minor"/>
              </p:style>
            </p:sp>
            <p:sp>
              <p:nvSpPr>
                <p:cNvPr id="773" name="CustomShape 691"/>
                <p:cNvSpPr/>
                <p:nvPr/>
              </p:nvSpPr>
              <p:spPr>
                <a:xfrm>
                  <a:off x="4065480" y="1415160"/>
                  <a:ext cx="12960" cy="1332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w="0">
                  <a:noFill/>
                </a:ln>
              </p:spPr>
              <p:style>
                <a:lnRef idx="0"/>
                <a:fillRef idx="0"/>
                <a:effectRef idx="0"/>
                <a:fontRef idx="minor"/>
              </p:style>
            </p:sp>
          </p:grpSp>
          <p:grpSp>
            <p:nvGrpSpPr>
              <p:cNvPr id="774" name="Group 692"/>
              <p:cNvGrpSpPr/>
              <p:nvPr/>
            </p:nvGrpSpPr>
            <p:grpSpPr>
              <a:xfrm>
                <a:off x="3924360" y="1231200"/>
                <a:ext cx="39240" cy="34200"/>
                <a:chOff x="3924360" y="1231200"/>
                <a:chExt cx="39240" cy="34200"/>
              </a:xfrm>
            </p:grpSpPr>
            <p:sp>
              <p:nvSpPr>
                <p:cNvPr id="775" name="CustomShape 693"/>
                <p:cNvSpPr/>
                <p:nvPr/>
              </p:nvSpPr>
              <p:spPr>
                <a:xfrm>
                  <a:off x="3924360" y="1231200"/>
                  <a:ext cx="39240" cy="3420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776" name="CustomShape 694"/>
                <p:cNvSpPr/>
                <p:nvPr/>
              </p:nvSpPr>
              <p:spPr>
                <a:xfrm>
                  <a:off x="3940200" y="1241640"/>
                  <a:ext cx="12960" cy="1332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777" name="Group 695"/>
              <p:cNvGrpSpPr/>
              <p:nvPr/>
            </p:nvGrpSpPr>
            <p:grpSpPr>
              <a:xfrm>
                <a:off x="3965040" y="989640"/>
                <a:ext cx="39240" cy="34200"/>
                <a:chOff x="3965040" y="989640"/>
                <a:chExt cx="39240" cy="34200"/>
              </a:xfrm>
            </p:grpSpPr>
            <p:sp>
              <p:nvSpPr>
                <p:cNvPr id="778" name="CustomShape 696"/>
                <p:cNvSpPr/>
                <p:nvPr/>
              </p:nvSpPr>
              <p:spPr>
                <a:xfrm>
                  <a:off x="3965040" y="989640"/>
                  <a:ext cx="39240" cy="3420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w="0">
                  <a:noFill/>
                </a:ln>
              </p:spPr>
              <p:style>
                <a:lnRef idx="0"/>
                <a:fillRef idx="0"/>
                <a:effectRef idx="0"/>
                <a:fontRef idx="minor"/>
              </p:style>
            </p:sp>
            <p:sp>
              <p:nvSpPr>
                <p:cNvPr id="779" name="CustomShape 697"/>
                <p:cNvSpPr/>
                <p:nvPr/>
              </p:nvSpPr>
              <p:spPr>
                <a:xfrm>
                  <a:off x="3980880" y="1000080"/>
                  <a:ext cx="12960" cy="1332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w="0">
                  <a:noFill/>
                </a:ln>
              </p:spPr>
              <p:style>
                <a:lnRef idx="0"/>
                <a:fillRef idx="0"/>
                <a:effectRef idx="0"/>
                <a:fontRef idx="minor"/>
              </p:style>
            </p:sp>
          </p:grpSp>
          <p:grpSp>
            <p:nvGrpSpPr>
              <p:cNvPr id="780" name="Group 698"/>
              <p:cNvGrpSpPr/>
              <p:nvPr/>
            </p:nvGrpSpPr>
            <p:grpSpPr>
              <a:xfrm>
                <a:off x="4042800" y="1092960"/>
                <a:ext cx="39240" cy="34200"/>
                <a:chOff x="4042800" y="1092960"/>
                <a:chExt cx="39240" cy="34200"/>
              </a:xfrm>
            </p:grpSpPr>
            <p:sp>
              <p:nvSpPr>
                <p:cNvPr id="781" name="CustomShape 699"/>
                <p:cNvSpPr/>
                <p:nvPr/>
              </p:nvSpPr>
              <p:spPr>
                <a:xfrm>
                  <a:off x="4042800" y="1092960"/>
                  <a:ext cx="39240" cy="3420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782" name="CustomShape 700"/>
                <p:cNvSpPr/>
                <p:nvPr/>
              </p:nvSpPr>
              <p:spPr>
                <a:xfrm>
                  <a:off x="4058640" y="1103400"/>
                  <a:ext cx="12960" cy="1332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w="0">
                  <a:noFill/>
                </a:ln>
              </p:spPr>
              <p:style>
                <a:lnRef idx="0"/>
                <a:fillRef idx="0"/>
                <a:effectRef idx="0"/>
                <a:fontRef idx="minor"/>
              </p:style>
            </p:sp>
          </p:grpSp>
          <p:grpSp>
            <p:nvGrpSpPr>
              <p:cNvPr id="783" name="Group 701"/>
              <p:cNvGrpSpPr/>
              <p:nvPr/>
            </p:nvGrpSpPr>
            <p:grpSpPr>
              <a:xfrm>
                <a:off x="4083120" y="942840"/>
                <a:ext cx="39240" cy="34200"/>
                <a:chOff x="4083120" y="942840"/>
                <a:chExt cx="39240" cy="34200"/>
              </a:xfrm>
            </p:grpSpPr>
            <p:sp>
              <p:nvSpPr>
                <p:cNvPr id="784" name="CustomShape 702"/>
                <p:cNvSpPr/>
                <p:nvPr/>
              </p:nvSpPr>
              <p:spPr>
                <a:xfrm>
                  <a:off x="4083120" y="942840"/>
                  <a:ext cx="39240" cy="3420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785" name="CustomShape 703"/>
                <p:cNvSpPr/>
                <p:nvPr/>
              </p:nvSpPr>
              <p:spPr>
                <a:xfrm>
                  <a:off x="4098960" y="953280"/>
                  <a:ext cx="12960" cy="1332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w="0">
                  <a:noFill/>
                </a:ln>
              </p:spPr>
              <p:style>
                <a:lnRef idx="0"/>
                <a:fillRef idx="0"/>
                <a:effectRef idx="0"/>
                <a:fontRef idx="minor"/>
              </p:style>
            </p:sp>
          </p:grpSp>
          <p:grpSp>
            <p:nvGrpSpPr>
              <p:cNvPr id="786" name="Group 704"/>
              <p:cNvGrpSpPr/>
              <p:nvPr/>
            </p:nvGrpSpPr>
            <p:grpSpPr>
              <a:xfrm>
                <a:off x="3658320" y="1099800"/>
                <a:ext cx="39240" cy="34200"/>
                <a:chOff x="3658320" y="1099800"/>
                <a:chExt cx="39240" cy="34200"/>
              </a:xfrm>
            </p:grpSpPr>
            <p:sp>
              <p:nvSpPr>
                <p:cNvPr id="787" name="CustomShape 705"/>
                <p:cNvSpPr/>
                <p:nvPr/>
              </p:nvSpPr>
              <p:spPr>
                <a:xfrm>
                  <a:off x="3658320" y="1099800"/>
                  <a:ext cx="39240" cy="3420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w="0">
                  <a:noFill/>
                </a:ln>
              </p:spPr>
              <p:style>
                <a:lnRef idx="0"/>
                <a:fillRef idx="0"/>
                <a:effectRef idx="0"/>
                <a:fontRef idx="minor"/>
              </p:style>
            </p:sp>
            <p:sp>
              <p:nvSpPr>
                <p:cNvPr id="788" name="CustomShape 706"/>
                <p:cNvSpPr/>
                <p:nvPr/>
              </p:nvSpPr>
              <p:spPr>
                <a:xfrm>
                  <a:off x="3674160" y="1110240"/>
                  <a:ext cx="12960" cy="1332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789" name="Group 707"/>
              <p:cNvGrpSpPr/>
              <p:nvPr/>
            </p:nvGrpSpPr>
            <p:grpSpPr>
              <a:xfrm>
                <a:off x="3855600" y="921600"/>
                <a:ext cx="39240" cy="34200"/>
                <a:chOff x="3855600" y="921600"/>
                <a:chExt cx="39240" cy="34200"/>
              </a:xfrm>
            </p:grpSpPr>
            <p:sp>
              <p:nvSpPr>
                <p:cNvPr id="790" name="CustomShape 708"/>
                <p:cNvSpPr/>
                <p:nvPr/>
              </p:nvSpPr>
              <p:spPr>
                <a:xfrm>
                  <a:off x="3855600" y="921600"/>
                  <a:ext cx="39240" cy="3420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791" name="CustomShape 709"/>
                <p:cNvSpPr/>
                <p:nvPr/>
              </p:nvSpPr>
              <p:spPr>
                <a:xfrm>
                  <a:off x="3871440" y="932040"/>
                  <a:ext cx="12960" cy="1332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792" name="Group 710"/>
              <p:cNvGrpSpPr/>
              <p:nvPr/>
            </p:nvGrpSpPr>
            <p:grpSpPr>
              <a:xfrm>
                <a:off x="3831840" y="846360"/>
                <a:ext cx="39240" cy="34200"/>
                <a:chOff x="3831840" y="846360"/>
                <a:chExt cx="39240" cy="34200"/>
              </a:xfrm>
            </p:grpSpPr>
            <p:sp>
              <p:nvSpPr>
                <p:cNvPr id="793" name="CustomShape 711"/>
                <p:cNvSpPr/>
                <p:nvPr/>
              </p:nvSpPr>
              <p:spPr>
                <a:xfrm>
                  <a:off x="3831840" y="846360"/>
                  <a:ext cx="39240" cy="3420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w="0">
                  <a:noFill/>
                </a:ln>
              </p:spPr>
              <p:style>
                <a:lnRef idx="0"/>
                <a:fillRef idx="0"/>
                <a:effectRef idx="0"/>
                <a:fontRef idx="minor"/>
              </p:style>
            </p:sp>
            <p:sp>
              <p:nvSpPr>
                <p:cNvPr id="794" name="CustomShape 712"/>
                <p:cNvSpPr/>
                <p:nvPr/>
              </p:nvSpPr>
              <p:spPr>
                <a:xfrm>
                  <a:off x="3847680" y="856800"/>
                  <a:ext cx="12960" cy="1332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w="0">
                  <a:noFill/>
                </a:ln>
              </p:spPr>
              <p:style>
                <a:lnRef idx="0"/>
                <a:fillRef idx="0"/>
                <a:effectRef idx="0"/>
                <a:fontRef idx="minor"/>
              </p:style>
            </p:sp>
          </p:grpSp>
          <p:sp>
            <p:nvSpPr>
              <p:cNvPr id="795" name="CustomShape 713"/>
              <p:cNvSpPr/>
              <p:nvPr/>
            </p:nvSpPr>
            <p:spPr>
              <a:xfrm>
                <a:off x="3812040" y="1038240"/>
                <a:ext cx="49680" cy="4320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w="0">
                <a:noFill/>
              </a:ln>
            </p:spPr>
            <p:style>
              <a:lnRef idx="0"/>
              <a:fillRef idx="0"/>
              <a:effectRef idx="0"/>
              <a:fontRef idx="minor"/>
            </p:style>
          </p:sp>
          <p:sp>
            <p:nvSpPr>
              <p:cNvPr id="796" name="CustomShape 714"/>
              <p:cNvSpPr/>
              <p:nvPr/>
            </p:nvSpPr>
            <p:spPr>
              <a:xfrm>
                <a:off x="3825720" y="1048680"/>
                <a:ext cx="25560" cy="22320"/>
              </a:xfrm>
              <a:custGeom>
                <a:avLst/>
                <a:gdLst/>
                <a:ahLst/>
                <a:rect l="l" t="t" r="r" b="b"/>
                <a:pathLst>
                  <a:path w="3182" h="2727">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w="0">
                <a:noFill/>
              </a:ln>
            </p:spPr>
            <p:style>
              <a:lnRef idx="0"/>
              <a:fillRef idx="0"/>
              <a:effectRef idx="0"/>
              <a:fontRef idx="minor"/>
            </p:style>
          </p:sp>
          <p:grpSp>
            <p:nvGrpSpPr>
              <p:cNvPr id="797" name="Group 715"/>
              <p:cNvGrpSpPr/>
              <p:nvPr/>
            </p:nvGrpSpPr>
            <p:grpSpPr>
              <a:xfrm>
                <a:off x="3550320" y="928800"/>
                <a:ext cx="39240" cy="34200"/>
                <a:chOff x="3550320" y="928800"/>
                <a:chExt cx="39240" cy="34200"/>
              </a:xfrm>
            </p:grpSpPr>
            <p:sp>
              <p:nvSpPr>
                <p:cNvPr id="798" name="CustomShape 716"/>
                <p:cNvSpPr/>
                <p:nvPr/>
              </p:nvSpPr>
              <p:spPr>
                <a:xfrm>
                  <a:off x="3550320" y="928800"/>
                  <a:ext cx="39240" cy="3420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w="0">
                  <a:noFill/>
                </a:ln>
              </p:spPr>
              <p:style>
                <a:lnRef idx="0"/>
                <a:fillRef idx="0"/>
                <a:effectRef idx="0"/>
                <a:fontRef idx="minor"/>
              </p:style>
            </p:sp>
            <p:sp>
              <p:nvSpPr>
                <p:cNvPr id="799" name="CustomShape 717"/>
                <p:cNvSpPr/>
                <p:nvPr/>
              </p:nvSpPr>
              <p:spPr>
                <a:xfrm>
                  <a:off x="3566520" y="939240"/>
                  <a:ext cx="12960" cy="1332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800" name="Group 718"/>
              <p:cNvGrpSpPr/>
              <p:nvPr/>
            </p:nvGrpSpPr>
            <p:grpSpPr>
              <a:xfrm>
                <a:off x="3425400" y="773280"/>
                <a:ext cx="39240" cy="34200"/>
                <a:chOff x="3425400" y="773280"/>
                <a:chExt cx="39240" cy="34200"/>
              </a:xfrm>
            </p:grpSpPr>
            <p:sp>
              <p:nvSpPr>
                <p:cNvPr id="801" name="CustomShape 719"/>
                <p:cNvSpPr/>
                <p:nvPr/>
              </p:nvSpPr>
              <p:spPr>
                <a:xfrm>
                  <a:off x="3425400" y="773280"/>
                  <a:ext cx="39240" cy="3420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02" name="CustomShape 720"/>
                <p:cNvSpPr/>
                <p:nvPr/>
              </p:nvSpPr>
              <p:spPr>
                <a:xfrm>
                  <a:off x="3441240" y="783720"/>
                  <a:ext cx="12960" cy="133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w="0">
                  <a:noFill/>
                </a:ln>
              </p:spPr>
              <p:style>
                <a:lnRef idx="0"/>
                <a:fillRef idx="0"/>
                <a:effectRef idx="0"/>
                <a:fontRef idx="minor"/>
              </p:style>
            </p:sp>
          </p:grpSp>
          <p:grpSp>
            <p:nvGrpSpPr>
              <p:cNvPr id="803" name="Group 721"/>
              <p:cNvGrpSpPr/>
              <p:nvPr/>
            </p:nvGrpSpPr>
            <p:grpSpPr>
              <a:xfrm>
                <a:off x="3714480" y="798480"/>
                <a:ext cx="39240" cy="34200"/>
                <a:chOff x="3714480" y="798480"/>
                <a:chExt cx="39240" cy="34200"/>
              </a:xfrm>
            </p:grpSpPr>
            <p:sp>
              <p:nvSpPr>
                <p:cNvPr id="804" name="CustomShape 722"/>
                <p:cNvSpPr/>
                <p:nvPr/>
              </p:nvSpPr>
              <p:spPr>
                <a:xfrm>
                  <a:off x="3714480" y="798480"/>
                  <a:ext cx="39240" cy="3420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w="0">
                  <a:noFill/>
                </a:ln>
              </p:spPr>
              <p:style>
                <a:lnRef idx="0"/>
                <a:fillRef idx="0"/>
                <a:effectRef idx="0"/>
                <a:fontRef idx="minor"/>
              </p:style>
            </p:sp>
            <p:sp>
              <p:nvSpPr>
                <p:cNvPr id="805" name="CustomShape 723"/>
                <p:cNvSpPr/>
                <p:nvPr/>
              </p:nvSpPr>
              <p:spPr>
                <a:xfrm>
                  <a:off x="3730680" y="808920"/>
                  <a:ext cx="12960" cy="1332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w="0">
                  <a:noFill/>
                </a:ln>
              </p:spPr>
              <p:style>
                <a:lnRef idx="0"/>
                <a:fillRef idx="0"/>
                <a:effectRef idx="0"/>
                <a:fontRef idx="minor"/>
              </p:style>
            </p:sp>
          </p:grpSp>
          <p:grpSp>
            <p:nvGrpSpPr>
              <p:cNvPr id="806" name="Group 724"/>
              <p:cNvGrpSpPr/>
              <p:nvPr/>
            </p:nvGrpSpPr>
            <p:grpSpPr>
              <a:xfrm>
                <a:off x="3672000" y="921600"/>
                <a:ext cx="39240" cy="34200"/>
                <a:chOff x="3672000" y="921600"/>
                <a:chExt cx="39240" cy="34200"/>
              </a:xfrm>
            </p:grpSpPr>
            <p:sp>
              <p:nvSpPr>
                <p:cNvPr id="807" name="CustomShape 725"/>
                <p:cNvSpPr/>
                <p:nvPr/>
              </p:nvSpPr>
              <p:spPr>
                <a:xfrm>
                  <a:off x="3672000" y="921600"/>
                  <a:ext cx="39240" cy="3420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08" name="CustomShape 726"/>
                <p:cNvSpPr/>
                <p:nvPr/>
              </p:nvSpPr>
              <p:spPr>
                <a:xfrm>
                  <a:off x="3687840" y="932040"/>
                  <a:ext cx="12960" cy="1332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w="0">
                  <a:noFill/>
                </a:ln>
              </p:spPr>
              <p:style>
                <a:lnRef idx="0"/>
                <a:fillRef idx="0"/>
                <a:effectRef idx="0"/>
                <a:fontRef idx="minor"/>
              </p:style>
            </p:sp>
          </p:grpSp>
          <p:grpSp>
            <p:nvGrpSpPr>
              <p:cNvPr id="809" name="Group 727"/>
              <p:cNvGrpSpPr/>
              <p:nvPr/>
            </p:nvGrpSpPr>
            <p:grpSpPr>
              <a:xfrm>
                <a:off x="3838680" y="1303560"/>
                <a:ext cx="39240" cy="34200"/>
                <a:chOff x="3838680" y="1303560"/>
                <a:chExt cx="39240" cy="34200"/>
              </a:xfrm>
            </p:grpSpPr>
            <p:sp>
              <p:nvSpPr>
                <p:cNvPr id="810" name="CustomShape 728"/>
                <p:cNvSpPr/>
                <p:nvPr/>
              </p:nvSpPr>
              <p:spPr>
                <a:xfrm>
                  <a:off x="3838680" y="1303560"/>
                  <a:ext cx="39240" cy="3420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11" name="CustomShape 729"/>
                <p:cNvSpPr/>
                <p:nvPr/>
              </p:nvSpPr>
              <p:spPr>
                <a:xfrm>
                  <a:off x="3854520" y="1314000"/>
                  <a:ext cx="12960" cy="1332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w="0">
                  <a:noFill/>
                </a:ln>
              </p:spPr>
              <p:style>
                <a:lnRef idx="0"/>
                <a:fillRef idx="0"/>
                <a:effectRef idx="0"/>
                <a:fontRef idx="minor"/>
              </p:style>
            </p:sp>
          </p:grpSp>
          <p:grpSp>
            <p:nvGrpSpPr>
              <p:cNvPr id="812" name="Group 730"/>
              <p:cNvGrpSpPr/>
              <p:nvPr/>
            </p:nvGrpSpPr>
            <p:grpSpPr>
              <a:xfrm>
                <a:off x="3785760" y="1317600"/>
                <a:ext cx="39240" cy="34200"/>
                <a:chOff x="3785760" y="1317600"/>
                <a:chExt cx="39240" cy="34200"/>
              </a:xfrm>
            </p:grpSpPr>
            <p:sp>
              <p:nvSpPr>
                <p:cNvPr id="813" name="CustomShape 731"/>
                <p:cNvSpPr/>
                <p:nvPr/>
              </p:nvSpPr>
              <p:spPr>
                <a:xfrm>
                  <a:off x="3785760" y="1317600"/>
                  <a:ext cx="39240" cy="3420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w="0">
                  <a:noFill/>
                </a:ln>
              </p:spPr>
              <p:style>
                <a:lnRef idx="0"/>
                <a:fillRef idx="0"/>
                <a:effectRef idx="0"/>
                <a:fontRef idx="minor"/>
              </p:style>
            </p:sp>
            <p:sp>
              <p:nvSpPr>
                <p:cNvPr id="814" name="CustomShape 732"/>
                <p:cNvSpPr/>
                <p:nvPr/>
              </p:nvSpPr>
              <p:spPr>
                <a:xfrm>
                  <a:off x="3801960" y="1328040"/>
                  <a:ext cx="12960" cy="1332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w="0">
                  <a:noFill/>
                </a:ln>
              </p:spPr>
              <p:style>
                <a:lnRef idx="0"/>
                <a:fillRef idx="0"/>
                <a:effectRef idx="0"/>
                <a:fontRef idx="minor"/>
              </p:style>
            </p:sp>
          </p:grpSp>
          <p:grpSp>
            <p:nvGrpSpPr>
              <p:cNvPr id="815" name="Group 733"/>
              <p:cNvGrpSpPr/>
              <p:nvPr/>
            </p:nvGrpSpPr>
            <p:grpSpPr>
              <a:xfrm>
                <a:off x="3890880" y="1380600"/>
                <a:ext cx="39240" cy="34200"/>
                <a:chOff x="3890880" y="1380600"/>
                <a:chExt cx="39240" cy="34200"/>
              </a:xfrm>
            </p:grpSpPr>
            <p:sp>
              <p:nvSpPr>
                <p:cNvPr id="816" name="CustomShape 734"/>
                <p:cNvSpPr/>
                <p:nvPr/>
              </p:nvSpPr>
              <p:spPr>
                <a:xfrm>
                  <a:off x="3890880" y="1380600"/>
                  <a:ext cx="39240" cy="3420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w="0">
                  <a:noFill/>
                </a:ln>
              </p:spPr>
              <p:style>
                <a:lnRef idx="0"/>
                <a:fillRef idx="0"/>
                <a:effectRef idx="0"/>
                <a:fontRef idx="minor"/>
              </p:style>
            </p:sp>
            <p:sp>
              <p:nvSpPr>
                <p:cNvPr id="817" name="CustomShape 735"/>
                <p:cNvSpPr/>
                <p:nvPr/>
              </p:nvSpPr>
              <p:spPr>
                <a:xfrm>
                  <a:off x="3906720" y="1391040"/>
                  <a:ext cx="12960" cy="1332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w="0">
                  <a:noFill/>
                </a:ln>
              </p:spPr>
              <p:style>
                <a:lnRef idx="0"/>
                <a:fillRef idx="0"/>
                <a:effectRef idx="0"/>
                <a:fontRef idx="minor"/>
              </p:style>
            </p:sp>
          </p:grpSp>
          <p:grpSp>
            <p:nvGrpSpPr>
              <p:cNvPr id="818" name="Group 736"/>
              <p:cNvGrpSpPr/>
              <p:nvPr/>
            </p:nvGrpSpPr>
            <p:grpSpPr>
              <a:xfrm>
                <a:off x="4175280" y="1710720"/>
                <a:ext cx="39240" cy="34200"/>
                <a:chOff x="4175280" y="1710720"/>
                <a:chExt cx="39240" cy="34200"/>
              </a:xfrm>
            </p:grpSpPr>
            <p:sp>
              <p:nvSpPr>
                <p:cNvPr id="819" name="CustomShape 737"/>
                <p:cNvSpPr/>
                <p:nvPr/>
              </p:nvSpPr>
              <p:spPr>
                <a:xfrm>
                  <a:off x="4175280" y="1710720"/>
                  <a:ext cx="39240" cy="3420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w="0">
                  <a:noFill/>
                </a:ln>
              </p:spPr>
              <p:style>
                <a:lnRef idx="0"/>
                <a:fillRef idx="0"/>
                <a:effectRef idx="0"/>
                <a:fontRef idx="minor"/>
              </p:style>
            </p:sp>
            <p:sp>
              <p:nvSpPr>
                <p:cNvPr id="820" name="CustomShape 738"/>
                <p:cNvSpPr/>
                <p:nvPr/>
              </p:nvSpPr>
              <p:spPr>
                <a:xfrm>
                  <a:off x="4188960" y="1721160"/>
                  <a:ext cx="15480" cy="1332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w="0">
                  <a:noFill/>
                </a:ln>
              </p:spPr>
              <p:style>
                <a:lnRef idx="0"/>
                <a:fillRef idx="0"/>
                <a:effectRef idx="0"/>
                <a:fontRef idx="minor"/>
              </p:style>
            </p:sp>
          </p:grpSp>
          <p:grpSp>
            <p:nvGrpSpPr>
              <p:cNvPr id="821" name="Group 739"/>
              <p:cNvGrpSpPr/>
              <p:nvPr/>
            </p:nvGrpSpPr>
            <p:grpSpPr>
              <a:xfrm>
                <a:off x="4242600" y="1616400"/>
                <a:ext cx="39240" cy="34200"/>
                <a:chOff x="4242600" y="1616400"/>
                <a:chExt cx="39240" cy="34200"/>
              </a:xfrm>
            </p:grpSpPr>
            <p:sp>
              <p:nvSpPr>
                <p:cNvPr id="822" name="CustomShape 740"/>
                <p:cNvSpPr/>
                <p:nvPr/>
              </p:nvSpPr>
              <p:spPr>
                <a:xfrm>
                  <a:off x="4242600" y="1616400"/>
                  <a:ext cx="39240" cy="3420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w="0">
                  <a:noFill/>
                </a:ln>
              </p:spPr>
              <p:style>
                <a:lnRef idx="0"/>
                <a:fillRef idx="0"/>
                <a:effectRef idx="0"/>
                <a:fontRef idx="minor"/>
              </p:style>
            </p:sp>
            <p:sp>
              <p:nvSpPr>
                <p:cNvPr id="823" name="CustomShape 741"/>
                <p:cNvSpPr/>
                <p:nvPr/>
              </p:nvSpPr>
              <p:spPr>
                <a:xfrm>
                  <a:off x="4256280" y="1626840"/>
                  <a:ext cx="15480" cy="1332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w="0">
                  <a:noFill/>
                </a:ln>
              </p:spPr>
              <p:style>
                <a:lnRef idx="0"/>
                <a:fillRef idx="0"/>
                <a:effectRef idx="0"/>
                <a:fontRef idx="minor"/>
              </p:style>
            </p:sp>
          </p:grpSp>
          <p:grpSp>
            <p:nvGrpSpPr>
              <p:cNvPr id="824" name="Group 742"/>
              <p:cNvGrpSpPr/>
              <p:nvPr/>
            </p:nvGrpSpPr>
            <p:grpSpPr>
              <a:xfrm>
                <a:off x="4113720" y="1819440"/>
                <a:ext cx="39240" cy="34200"/>
                <a:chOff x="4113720" y="1819440"/>
                <a:chExt cx="39240" cy="34200"/>
              </a:xfrm>
            </p:grpSpPr>
            <p:sp>
              <p:nvSpPr>
                <p:cNvPr id="825" name="CustomShape 743"/>
                <p:cNvSpPr/>
                <p:nvPr/>
              </p:nvSpPr>
              <p:spPr>
                <a:xfrm>
                  <a:off x="4113720" y="1819440"/>
                  <a:ext cx="39240" cy="3420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w="0">
                  <a:noFill/>
                </a:ln>
              </p:spPr>
              <p:style>
                <a:lnRef idx="0"/>
                <a:fillRef idx="0"/>
                <a:effectRef idx="0"/>
                <a:fontRef idx="minor"/>
              </p:style>
            </p:sp>
            <p:sp>
              <p:nvSpPr>
                <p:cNvPr id="826" name="CustomShape 744"/>
                <p:cNvSpPr/>
                <p:nvPr/>
              </p:nvSpPr>
              <p:spPr>
                <a:xfrm>
                  <a:off x="4129560" y="1829880"/>
                  <a:ext cx="12960" cy="1332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w="0">
                  <a:noFill/>
                </a:ln>
              </p:spPr>
              <p:style>
                <a:lnRef idx="0"/>
                <a:fillRef idx="0"/>
                <a:effectRef idx="0"/>
                <a:fontRef idx="minor"/>
              </p:style>
            </p:sp>
          </p:grpSp>
          <p:grpSp>
            <p:nvGrpSpPr>
              <p:cNvPr id="827" name="Group 745"/>
              <p:cNvGrpSpPr/>
              <p:nvPr/>
            </p:nvGrpSpPr>
            <p:grpSpPr>
              <a:xfrm>
                <a:off x="4044600" y="1911960"/>
                <a:ext cx="39240" cy="34200"/>
                <a:chOff x="4044600" y="1911960"/>
                <a:chExt cx="39240" cy="34200"/>
              </a:xfrm>
            </p:grpSpPr>
            <p:sp>
              <p:nvSpPr>
                <p:cNvPr id="828" name="CustomShape 746"/>
                <p:cNvSpPr/>
                <p:nvPr/>
              </p:nvSpPr>
              <p:spPr>
                <a:xfrm>
                  <a:off x="4044600" y="1911960"/>
                  <a:ext cx="39240" cy="3420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w="0">
                  <a:noFill/>
                </a:ln>
              </p:spPr>
              <p:style>
                <a:lnRef idx="0"/>
                <a:fillRef idx="0"/>
                <a:effectRef idx="0"/>
                <a:fontRef idx="minor"/>
              </p:style>
            </p:sp>
            <p:sp>
              <p:nvSpPr>
                <p:cNvPr id="829" name="CustomShape 747"/>
                <p:cNvSpPr/>
                <p:nvPr/>
              </p:nvSpPr>
              <p:spPr>
                <a:xfrm>
                  <a:off x="4058280" y="1922400"/>
                  <a:ext cx="15480" cy="1332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w="0">
                  <a:noFill/>
                </a:ln>
              </p:spPr>
              <p:style>
                <a:lnRef idx="0"/>
                <a:fillRef idx="0"/>
                <a:effectRef idx="0"/>
                <a:fontRef idx="minor"/>
              </p:style>
            </p:sp>
          </p:grpSp>
          <p:grpSp>
            <p:nvGrpSpPr>
              <p:cNvPr id="830" name="Group 748"/>
              <p:cNvGrpSpPr/>
              <p:nvPr/>
            </p:nvGrpSpPr>
            <p:grpSpPr>
              <a:xfrm>
                <a:off x="4029120" y="1707840"/>
                <a:ext cx="34560" cy="30240"/>
                <a:chOff x="4029120" y="1707840"/>
                <a:chExt cx="34560" cy="30240"/>
              </a:xfrm>
            </p:grpSpPr>
            <p:sp>
              <p:nvSpPr>
                <p:cNvPr id="831" name="CustomShape 749"/>
                <p:cNvSpPr/>
                <p:nvPr/>
              </p:nvSpPr>
              <p:spPr>
                <a:xfrm>
                  <a:off x="4029120" y="1707840"/>
                  <a:ext cx="34560" cy="3024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w="0">
                  <a:noFill/>
                </a:ln>
              </p:spPr>
              <p:style>
                <a:lnRef idx="0"/>
                <a:fillRef idx="0"/>
                <a:effectRef idx="0"/>
                <a:fontRef idx="minor"/>
              </p:style>
            </p:sp>
            <p:sp>
              <p:nvSpPr>
                <p:cNvPr id="832" name="CustomShape 750"/>
                <p:cNvSpPr/>
                <p:nvPr/>
              </p:nvSpPr>
              <p:spPr>
                <a:xfrm>
                  <a:off x="4042440" y="1718280"/>
                  <a:ext cx="10800" cy="936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w="0">
                  <a:noFill/>
                </a:ln>
              </p:spPr>
              <p:style>
                <a:lnRef idx="0"/>
                <a:fillRef idx="0"/>
                <a:effectRef idx="0"/>
                <a:fontRef idx="minor"/>
              </p:style>
            </p:sp>
          </p:grpSp>
          <p:grpSp>
            <p:nvGrpSpPr>
              <p:cNvPr id="833" name="Group 751"/>
              <p:cNvGrpSpPr/>
              <p:nvPr/>
            </p:nvGrpSpPr>
            <p:grpSpPr>
              <a:xfrm>
                <a:off x="4131720" y="1559160"/>
                <a:ext cx="40320" cy="35280"/>
                <a:chOff x="4131720" y="1559160"/>
                <a:chExt cx="40320" cy="35280"/>
              </a:xfrm>
            </p:grpSpPr>
            <p:sp>
              <p:nvSpPr>
                <p:cNvPr id="834" name="CustomShape 752"/>
                <p:cNvSpPr/>
                <p:nvPr/>
              </p:nvSpPr>
              <p:spPr>
                <a:xfrm>
                  <a:off x="4131720" y="1559160"/>
                  <a:ext cx="40320" cy="3528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w="0">
                  <a:noFill/>
                </a:ln>
              </p:spPr>
              <p:style>
                <a:lnRef idx="0"/>
                <a:fillRef idx="0"/>
                <a:effectRef idx="0"/>
                <a:fontRef idx="minor"/>
              </p:style>
            </p:sp>
            <p:sp>
              <p:nvSpPr>
                <p:cNvPr id="835" name="CustomShape 753"/>
                <p:cNvSpPr/>
                <p:nvPr/>
              </p:nvSpPr>
              <p:spPr>
                <a:xfrm>
                  <a:off x="4145400" y="1569960"/>
                  <a:ext cx="16560" cy="1440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w="0">
                  <a:noFill/>
                </a:ln>
              </p:spPr>
              <p:style>
                <a:lnRef idx="0"/>
                <a:fillRef idx="0"/>
                <a:effectRef idx="0"/>
                <a:fontRef idx="minor"/>
              </p:style>
            </p:sp>
          </p:grpSp>
          <p:grpSp>
            <p:nvGrpSpPr>
              <p:cNvPr id="836" name="Group 754"/>
              <p:cNvGrpSpPr/>
              <p:nvPr/>
            </p:nvGrpSpPr>
            <p:grpSpPr>
              <a:xfrm>
                <a:off x="4035960" y="1473840"/>
                <a:ext cx="37800" cy="33120"/>
                <a:chOff x="4035960" y="1473840"/>
                <a:chExt cx="37800" cy="33120"/>
              </a:xfrm>
            </p:grpSpPr>
            <p:sp>
              <p:nvSpPr>
                <p:cNvPr id="837" name="CustomShape 755"/>
                <p:cNvSpPr/>
                <p:nvPr/>
              </p:nvSpPr>
              <p:spPr>
                <a:xfrm>
                  <a:off x="4035960" y="1473840"/>
                  <a:ext cx="37800" cy="3312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w="0">
                  <a:noFill/>
                </a:ln>
              </p:spPr>
              <p:style>
                <a:lnRef idx="0"/>
                <a:fillRef idx="0"/>
                <a:effectRef idx="0"/>
                <a:fontRef idx="minor"/>
              </p:style>
            </p:sp>
            <p:sp>
              <p:nvSpPr>
                <p:cNvPr id="838" name="CustomShape 756"/>
                <p:cNvSpPr/>
                <p:nvPr/>
              </p:nvSpPr>
              <p:spPr>
                <a:xfrm>
                  <a:off x="4051800" y="1484280"/>
                  <a:ext cx="11880" cy="1224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w="0">
                  <a:noFill/>
                </a:ln>
              </p:spPr>
              <p:style>
                <a:lnRef idx="0"/>
                <a:fillRef idx="0"/>
                <a:effectRef idx="0"/>
                <a:fontRef idx="minor"/>
              </p:style>
            </p:sp>
          </p:grpSp>
          <p:grpSp>
            <p:nvGrpSpPr>
              <p:cNvPr id="839" name="Group 757"/>
              <p:cNvGrpSpPr/>
              <p:nvPr/>
            </p:nvGrpSpPr>
            <p:grpSpPr>
              <a:xfrm>
                <a:off x="3800520" y="1155240"/>
                <a:ext cx="32400" cy="28440"/>
                <a:chOff x="3800520" y="1155240"/>
                <a:chExt cx="32400" cy="28440"/>
              </a:xfrm>
            </p:grpSpPr>
            <p:sp>
              <p:nvSpPr>
                <p:cNvPr id="840" name="CustomShape 758"/>
                <p:cNvSpPr/>
                <p:nvPr/>
              </p:nvSpPr>
              <p:spPr>
                <a:xfrm>
                  <a:off x="3800520" y="1155240"/>
                  <a:ext cx="32400" cy="2844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w="0">
                  <a:noFill/>
                </a:ln>
              </p:spPr>
              <p:style>
                <a:lnRef idx="0"/>
                <a:fillRef idx="0"/>
                <a:effectRef idx="0"/>
                <a:fontRef idx="minor"/>
              </p:style>
            </p:sp>
            <p:sp>
              <p:nvSpPr>
                <p:cNvPr id="841" name="CustomShape 759"/>
                <p:cNvSpPr/>
                <p:nvPr/>
              </p:nvSpPr>
              <p:spPr>
                <a:xfrm>
                  <a:off x="3814200" y="1165680"/>
                  <a:ext cx="8640" cy="756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w="0">
                  <a:noFill/>
                </a:ln>
              </p:spPr>
              <p:style>
                <a:lnRef idx="0"/>
                <a:fillRef idx="0"/>
                <a:effectRef idx="0"/>
                <a:fontRef idx="minor"/>
              </p:style>
            </p:sp>
          </p:grpSp>
          <p:grpSp>
            <p:nvGrpSpPr>
              <p:cNvPr id="842" name="Group 760"/>
              <p:cNvGrpSpPr/>
              <p:nvPr/>
            </p:nvGrpSpPr>
            <p:grpSpPr>
              <a:xfrm>
                <a:off x="3905640" y="1313280"/>
                <a:ext cx="32400" cy="28440"/>
                <a:chOff x="3905640" y="1313280"/>
                <a:chExt cx="32400" cy="28440"/>
              </a:xfrm>
            </p:grpSpPr>
            <p:sp>
              <p:nvSpPr>
                <p:cNvPr id="843" name="CustomShape 761"/>
                <p:cNvSpPr/>
                <p:nvPr/>
              </p:nvSpPr>
              <p:spPr>
                <a:xfrm>
                  <a:off x="3905640" y="1313280"/>
                  <a:ext cx="32400" cy="2844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w="0">
                  <a:noFill/>
                </a:ln>
              </p:spPr>
              <p:style>
                <a:lnRef idx="0"/>
                <a:fillRef idx="0"/>
                <a:effectRef idx="0"/>
                <a:fontRef idx="minor"/>
              </p:style>
            </p:sp>
            <p:sp>
              <p:nvSpPr>
                <p:cNvPr id="844" name="CustomShape 762"/>
                <p:cNvSpPr/>
                <p:nvPr/>
              </p:nvSpPr>
              <p:spPr>
                <a:xfrm>
                  <a:off x="3920400" y="1323720"/>
                  <a:ext cx="7200" cy="756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w="0">
                  <a:noFill/>
                </a:ln>
              </p:spPr>
              <p:style>
                <a:lnRef idx="0"/>
                <a:fillRef idx="0"/>
                <a:effectRef idx="0"/>
                <a:fontRef idx="minor"/>
              </p:style>
            </p:sp>
          </p:grpSp>
          <p:grpSp>
            <p:nvGrpSpPr>
              <p:cNvPr id="845" name="Group 763"/>
              <p:cNvGrpSpPr/>
              <p:nvPr/>
            </p:nvGrpSpPr>
            <p:grpSpPr>
              <a:xfrm>
                <a:off x="3939120" y="1400760"/>
                <a:ext cx="32400" cy="28440"/>
                <a:chOff x="3939120" y="1400760"/>
                <a:chExt cx="32400" cy="28440"/>
              </a:xfrm>
            </p:grpSpPr>
            <p:sp>
              <p:nvSpPr>
                <p:cNvPr id="846" name="CustomShape 764"/>
                <p:cNvSpPr/>
                <p:nvPr/>
              </p:nvSpPr>
              <p:spPr>
                <a:xfrm>
                  <a:off x="3939120" y="1400760"/>
                  <a:ext cx="32400" cy="2844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w="0">
                  <a:noFill/>
                </a:ln>
              </p:spPr>
              <p:style>
                <a:lnRef idx="0"/>
                <a:fillRef idx="0"/>
                <a:effectRef idx="0"/>
                <a:fontRef idx="minor"/>
              </p:style>
            </p:sp>
            <p:sp>
              <p:nvSpPr>
                <p:cNvPr id="847" name="CustomShape 765"/>
                <p:cNvSpPr/>
                <p:nvPr/>
              </p:nvSpPr>
              <p:spPr>
                <a:xfrm>
                  <a:off x="3953880" y="1411200"/>
                  <a:ext cx="7200" cy="756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848" name="Group 766"/>
              <p:cNvGrpSpPr/>
              <p:nvPr/>
            </p:nvGrpSpPr>
            <p:grpSpPr>
              <a:xfrm>
                <a:off x="3991320" y="1166760"/>
                <a:ext cx="32400" cy="28440"/>
                <a:chOff x="3991320" y="1166760"/>
                <a:chExt cx="32400" cy="28440"/>
              </a:xfrm>
            </p:grpSpPr>
            <p:sp>
              <p:nvSpPr>
                <p:cNvPr id="849" name="CustomShape 767"/>
                <p:cNvSpPr/>
                <p:nvPr/>
              </p:nvSpPr>
              <p:spPr>
                <a:xfrm>
                  <a:off x="3991320" y="1166760"/>
                  <a:ext cx="32400" cy="2844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w="0">
                  <a:noFill/>
                </a:ln>
              </p:spPr>
              <p:style>
                <a:lnRef idx="0"/>
                <a:fillRef idx="0"/>
                <a:effectRef idx="0"/>
                <a:fontRef idx="minor"/>
              </p:style>
            </p:sp>
            <p:sp>
              <p:nvSpPr>
                <p:cNvPr id="850" name="CustomShape 768"/>
                <p:cNvSpPr/>
                <p:nvPr/>
              </p:nvSpPr>
              <p:spPr>
                <a:xfrm>
                  <a:off x="4006440" y="1177200"/>
                  <a:ext cx="7560" cy="756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w="0">
                  <a:noFill/>
                </a:ln>
              </p:spPr>
              <p:style>
                <a:lnRef idx="0"/>
                <a:fillRef idx="0"/>
                <a:effectRef idx="0"/>
                <a:fontRef idx="minor"/>
              </p:style>
            </p:sp>
          </p:grpSp>
          <p:grpSp>
            <p:nvGrpSpPr>
              <p:cNvPr id="851" name="Group 769"/>
              <p:cNvGrpSpPr/>
              <p:nvPr/>
            </p:nvGrpSpPr>
            <p:grpSpPr>
              <a:xfrm>
                <a:off x="3777480" y="901800"/>
                <a:ext cx="32400" cy="28440"/>
                <a:chOff x="3777480" y="901800"/>
                <a:chExt cx="32400" cy="28440"/>
              </a:xfrm>
            </p:grpSpPr>
            <p:sp>
              <p:nvSpPr>
                <p:cNvPr id="852" name="CustomShape 770"/>
                <p:cNvSpPr/>
                <p:nvPr/>
              </p:nvSpPr>
              <p:spPr>
                <a:xfrm>
                  <a:off x="3777480" y="901800"/>
                  <a:ext cx="32400" cy="2844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w="0">
                  <a:noFill/>
                </a:ln>
              </p:spPr>
              <p:style>
                <a:lnRef idx="0"/>
                <a:fillRef idx="0"/>
                <a:effectRef idx="0"/>
                <a:fontRef idx="minor"/>
              </p:style>
            </p:sp>
            <p:sp>
              <p:nvSpPr>
                <p:cNvPr id="853" name="CustomShape 771"/>
                <p:cNvSpPr/>
                <p:nvPr/>
              </p:nvSpPr>
              <p:spPr>
                <a:xfrm>
                  <a:off x="3790800" y="912240"/>
                  <a:ext cx="8640" cy="756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w="0">
                  <a:noFill/>
                </a:ln>
              </p:spPr>
              <p:style>
                <a:lnRef idx="0"/>
                <a:fillRef idx="0"/>
                <a:effectRef idx="0"/>
                <a:fontRef idx="minor"/>
              </p:style>
            </p:sp>
          </p:grpSp>
          <p:grpSp>
            <p:nvGrpSpPr>
              <p:cNvPr id="854" name="Group 772"/>
              <p:cNvGrpSpPr/>
              <p:nvPr/>
            </p:nvGrpSpPr>
            <p:grpSpPr>
              <a:xfrm>
                <a:off x="3734280" y="1006560"/>
                <a:ext cx="32400" cy="28440"/>
                <a:chOff x="3734280" y="1006560"/>
                <a:chExt cx="32400" cy="28440"/>
              </a:xfrm>
            </p:grpSpPr>
            <p:sp>
              <p:nvSpPr>
                <p:cNvPr id="855" name="CustomShape 773"/>
                <p:cNvSpPr/>
                <p:nvPr/>
              </p:nvSpPr>
              <p:spPr>
                <a:xfrm>
                  <a:off x="3734280" y="1006560"/>
                  <a:ext cx="32400" cy="2844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w="0">
                  <a:noFill/>
                </a:ln>
              </p:spPr>
              <p:style>
                <a:lnRef idx="0"/>
                <a:fillRef idx="0"/>
                <a:effectRef idx="0"/>
                <a:fontRef idx="minor"/>
              </p:style>
            </p:sp>
            <p:sp>
              <p:nvSpPr>
                <p:cNvPr id="856" name="CustomShape 774"/>
                <p:cNvSpPr/>
                <p:nvPr/>
              </p:nvSpPr>
              <p:spPr>
                <a:xfrm>
                  <a:off x="3749400" y="1017000"/>
                  <a:ext cx="7200" cy="756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w="0">
                  <a:noFill/>
                </a:ln>
              </p:spPr>
              <p:style>
                <a:lnRef idx="0"/>
                <a:fillRef idx="0"/>
                <a:effectRef idx="0"/>
                <a:fontRef idx="minor"/>
              </p:style>
            </p:sp>
          </p:grpSp>
          <p:grpSp>
            <p:nvGrpSpPr>
              <p:cNvPr id="857" name="Group 775"/>
              <p:cNvGrpSpPr/>
              <p:nvPr/>
            </p:nvGrpSpPr>
            <p:grpSpPr>
              <a:xfrm>
                <a:off x="3478680" y="844920"/>
                <a:ext cx="32400" cy="28440"/>
                <a:chOff x="3478680" y="844920"/>
                <a:chExt cx="32400" cy="28440"/>
              </a:xfrm>
            </p:grpSpPr>
            <p:sp>
              <p:nvSpPr>
                <p:cNvPr id="858" name="CustomShape 776"/>
                <p:cNvSpPr/>
                <p:nvPr/>
              </p:nvSpPr>
              <p:spPr>
                <a:xfrm>
                  <a:off x="3478680" y="844920"/>
                  <a:ext cx="32400" cy="2844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w="0">
                  <a:noFill/>
                </a:ln>
              </p:spPr>
              <p:style>
                <a:lnRef idx="0"/>
                <a:fillRef idx="0"/>
                <a:effectRef idx="0"/>
                <a:fontRef idx="minor"/>
              </p:style>
            </p:sp>
            <p:sp>
              <p:nvSpPr>
                <p:cNvPr id="859" name="CustomShape 777"/>
                <p:cNvSpPr/>
                <p:nvPr/>
              </p:nvSpPr>
              <p:spPr>
                <a:xfrm>
                  <a:off x="3492360" y="855360"/>
                  <a:ext cx="8640" cy="756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w="0">
                  <a:noFill/>
                </a:ln>
              </p:spPr>
              <p:style>
                <a:lnRef idx="0"/>
                <a:fillRef idx="0"/>
                <a:effectRef idx="0"/>
                <a:fontRef idx="minor"/>
              </p:style>
            </p:sp>
          </p:grpSp>
          <p:grpSp>
            <p:nvGrpSpPr>
              <p:cNvPr id="860" name="Group 778"/>
              <p:cNvGrpSpPr/>
              <p:nvPr/>
            </p:nvGrpSpPr>
            <p:grpSpPr>
              <a:xfrm>
                <a:off x="3597480" y="858960"/>
                <a:ext cx="32400" cy="28440"/>
                <a:chOff x="3597480" y="858960"/>
                <a:chExt cx="32400" cy="28440"/>
              </a:xfrm>
            </p:grpSpPr>
            <p:sp>
              <p:nvSpPr>
                <p:cNvPr id="861" name="CustomShape 779"/>
                <p:cNvSpPr/>
                <p:nvPr/>
              </p:nvSpPr>
              <p:spPr>
                <a:xfrm>
                  <a:off x="3597480" y="858960"/>
                  <a:ext cx="32400" cy="2844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w="0">
                  <a:noFill/>
                </a:ln>
              </p:spPr>
              <p:style>
                <a:lnRef idx="0"/>
                <a:fillRef idx="0"/>
                <a:effectRef idx="0"/>
                <a:fontRef idx="minor"/>
              </p:style>
            </p:sp>
            <p:sp>
              <p:nvSpPr>
                <p:cNvPr id="862" name="CustomShape 780"/>
                <p:cNvSpPr/>
                <p:nvPr/>
              </p:nvSpPr>
              <p:spPr>
                <a:xfrm>
                  <a:off x="3612600" y="869400"/>
                  <a:ext cx="7200" cy="756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w="0">
                  <a:noFill/>
                </a:ln>
              </p:spPr>
              <p:style>
                <a:lnRef idx="0"/>
                <a:fillRef idx="0"/>
                <a:effectRef idx="0"/>
                <a:fontRef idx="minor"/>
              </p:style>
            </p:sp>
          </p:grpSp>
          <p:grpSp>
            <p:nvGrpSpPr>
              <p:cNvPr id="863" name="Group 781"/>
              <p:cNvGrpSpPr/>
              <p:nvPr/>
            </p:nvGrpSpPr>
            <p:grpSpPr>
              <a:xfrm>
                <a:off x="4000320" y="1946520"/>
                <a:ext cx="40320" cy="35280"/>
                <a:chOff x="4000320" y="1946520"/>
                <a:chExt cx="40320" cy="35280"/>
              </a:xfrm>
            </p:grpSpPr>
            <p:sp>
              <p:nvSpPr>
                <p:cNvPr id="864" name="CustomShape 782"/>
                <p:cNvSpPr/>
                <p:nvPr/>
              </p:nvSpPr>
              <p:spPr>
                <a:xfrm>
                  <a:off x="4000320" y="1946520"/>
                  <a:ext cx="40320" cy="3528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w="0">
                  <a:noFill/>
                </a:ln>
              </p:spPr>
              <p:style>
                <a:lnRef idx="0"/>
                <a:fillRef idx="0"/>
                <a:effectRef idx="0"/>
                <a:fontRef idx="minor"/>
              </p:style>
            </p:sp>
            <p:sp>
              <p:nvSpPr>
                <p:cNvPr id="865" name="CustomShape 783"/>
                <p:cNvSpPr/>
                <p:nvPr/>
              </p:nvSpPr>
              <p:spPr>
                <a:xfrm>
                  <a:off x="4016520" y="1956960"/>
                  <a:ext cx="14040" cy="1440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w="0">
                  <a:noFill/>
                </a:ln>
              </p:spPr>
              <p:style>
                <a:lnRef idx="0"/>
                <a:fillRef idx="0"/>
                <a:effectRef idx="0"/>
                <a:fontRef idx="minor"/>
              </p:style>
            </p:sp>
          </p:grpSp>
          <p:grpSp>
            <p:nvGrpSpPr>
              <p:cNvPr id="866" name="Group 784"/>
              <p:cNvGrpSpPr/>
              <p:nvPr/>
            </p:nvGrpSpPr>
            <p:grpSpPr>
              <a:xfrm>
                <a:off x="4052160" y="1563480"/>
                <a:ext cx="34560" cy="30240"/>
                <a:chOff x="4052160" y="1563480"/>
                <a:chExt cx="34560" cy="30240"/>
              </a:xfrm>
            </p:grpSpPr>
            <p:sp>
              <p:nvSpPr>
                <p:cNvPr id="867" name="CustomShape 785"/>
                <p:cNvSpPr/>
                <p:nvPr/>
              </p:nvSpPr>
              <p:spPr>
                <a:xfrm>
                  <a:off x="4052160" y="1563480"/>
                  <a:ext cx="34560" cy="3024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w="0">
                  <a:noFill/>
                </a:ln>
              </p:spPr>
              <p:style>
                <a:lnRef idx="0"/>
                <a:fillRef idx="0"/>
                <a:effectRef idx="0"/>
                <a:fontRef idx="minor"/>
              </p:style>
            </p:sp>
            <p:sp>
              <p:nvSpPr>
                <p:cNvPr id="868" name="CustomShape 786"/>
                <p:cNvSpPr/>
                <p:nvPr/>
              </p:nvSpPr>
              <p:spPr>
                <a:xfrm>
                  <a:off x="4065840" y="1573920"/>
                  <a:ext cx="10800" cy="936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869" name="Group 787"/>
              <p:cNvGrpSpPr/>
              <p:nvPr/>
            </p:nvGrpSpPr>
            <p:grpSpPr>
              <a:xfrm>
                <a:off x="3388680" y="883800"/>
                <a:ext cx="34920" cy="30240"/>
                <a:chOff x="3388680" y="883800"/>
                <a:chExt cx="34920" cy="30240"/>
              </a:xfrm>
            </p:grpSpPr>
            <p:sp>
              <p:nvSpPr>
                <p:cNvPr id="870" name="CustomShape 788"/>
                <p:cNvSpPr/>
                <p:nvPr/>
              </p:nvSpPr>
              <p:spPr>
                <a:xfrm>
                  <a:off x="3388680" y="883800"/>
                  <a:ext cx="34920" cy="3024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w="0">
                  <a:noFill/>
                </a:ln>
              </p:spPr>
              <p:style>
                <a:lnRef idx="0"/>
                <a:fillRef idx="0"/>
                <a:effectRef idx="0"/>
                <a:fontRef idx="minor"/>
              </p:style>
            </p:sp>
            <p:sp>
              <p:nvSpPr>
                <p:cNvPr id="871" name="CustomShape 789"/>
                <p:cNvSpPr/>
                <p:nvPr/>
              </p:nvSpPr>
              <p:spPr>
                <a:xfrm>
                  <a:off x="3404160" y="894240"/>
                  <a:ext cx="9000" cy="936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w="0">
                  <a:noFill/>
                </a:ln>
              </p:spPr>
              <p:style>
                <a:lnRef idx="0"/>
                <a:fillRef idx="0"/>
                <a:effectRef idx="0"/>
                <a:fontRef idx="minor"/>
              </p:style>
            </p:sp>
          </p:grpSp>
          <p:grpSp>
            <p:nvGrpSpPr>
              <p:cNvPr id="872" name="Group 790"/>
              <p:cNvGrpSpPr/>
              <p:nvPr/>
            </p:nvGrpSpPr>
            <p:grpSpPr>
              <a:xfrm>
                <a:off x="3695040" y="1199520"/>
                <a:ext cx="34920" cy="30240"/>
                <a:chOff x="3695040" y="1199520"/>
                <a:chExt cx="34920" cy="30240"/>
              </a:xfrm>
            </p:grpSpPr>
            <p:sp>
              <p:nvSpPr>
                <p:cNvPr id="873" name="CustomShape 791"/>
                <p:cNvSpPr/>
                <p:nvPr/>
              </p:nvSpPr>
              <p:spPr>
                <a:xfrm>
                  <a:off x="3695040" y="1199520"/>
                  <a:ext cx="34920" cy="3024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w="0">
                  <a:noFill/>
                </a:ln>
              </p:spPr>
              <p:style>
                <a:lnRef idx="0"/>
                <a:fillRef idx="0"/>
                <a:effectRef idx="0"/>
                <a:fontRef idx="minor"/>
              </p:style>
            </p:sp>
            <p:sp>
              <p:nvSpPr>
                <p:cNvPr id="874" name="CustomShape 792"/>
                <p:cNvSpPr/>
                <p:nvPr/>
              </p:nvSpPr>
              <p:spPr>
                <a:xfrm>
                  <a:off x="3710520" y="1209600"/>
                  <a:ext cx="9360" cy="936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w="0">
                  <a:noFill/>
                </a:ln>
              </p:spPr>
              <p:style>
                <a:lnRef idx="0"/>
                <a:fillRef idx="0"/>
                <a:effectRef idx="0"/>
                <a:fontRef idx="minor"/>
              </p:style>
            </p:sp>
          </p:grpSp>
          <p:grpSp>
            <p:nvGrpSpPr>
              <p:cNvPr id="875" name="Group 793"/>
              <p:cNvGrpSpPr/>
              <p:nvPr/>
            </p:nvGrpSpPr>
            <p:grpSpPr>
              <a:xfrm>
                <a:off x="3621600" y="996480"/>
                <a:ext cx="34560" cy="30240"/>
                <a:chOff x="3621600" y="996480"/>
                <a:chExt cx="34560" cy="30240"/>
              </a:xfrm>
            </p:grpSpPr>
            <p:sp>
              <p:nvSpPr>
                <p:cNvPr id="876" name="CustomShape 794"/>
                <p:cNvSpPr/>
                <p:nvPr/>
              </p:nvSpPr>
              <p:spPr>
                <a:xfrm>
                  <a:off x="3621600" y="996480"/>
                  <a:ext cx="34560" cy="3024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w="0">
                  <a:noFill/>
                </a:ln>
              </p:spPr>
              <p:style>
                <a:lnRef idx="0"/>
                <a:fillRef idx="0"/>
                <a:effectRef idx="0"/>
                <a:fontRef idx="minor"/>
              </p:style>
            </p:sp>
            <p:sp>
              <p:nvSpPr>
                <p:cNvPr id="877" name="CustomShape 795"/>
                <p:cNvSpPr/>
                <p:nvPr/>
              </p:nvSpPr>
              <p:spPr>
                <a:xfrm>
                  <a:off x="3635280" y="1007280"/>
                  <a:ext cx="10800" cy="936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w="0">
                  <a:noFill/>
                </a:ln>
              </p:spPr>
              <p:style>
                <a:lnRef idx="0"/>
                <a:fillRef idx="0"/>
                <a:effectRef idx="0"/>
                <a:fontRef idx="minor"/>
              </p:style>
            </p:sp>
          </p:grpSp>
          <p:grpSp>
            <p:nvGrpSpPr>
              <p:cNvPr id="878" name="Group 796"/>
              <p:cNvGrpSpPr/>
              <p:nvPr/>
            </p:nvGrpSpPr>
            <p:grpSpPr>
              <a:xfrm>
                <a:off x="4107240" y="1685520"/>
                <a:ext cx="38880" cy="33840"/>
                <a:chOff x="4107240" y="1685520"/>
                <a:chExt cx="38880" cy="33840"/>
              </a:xfrm>
            </p:grpSpPr>
            <p:sp>
              <p:nvSpPr>
                <p:cNvPr id="879" name="CustomShape 797"/>
                <p:cNvSpPr/>
                <p:nvPr/>
              </p:nvSpPr>
              <p:spPr>
                <a:xfrm>
                  <a:off x="4107240" y="1685520"/>
                  <a:ext cx="38880" cy="3384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w="0">
                  <a:noFill/>
                </a:ln>
              </p:spPr>
              <p:style>
                <a:lnRef idx="0"/>
                <a:fillRef idx="0"/>
                <a:effectRef idx="0"/>
                <a:fontRef idx="minor"/>
              </p:style>
            </p:sp>
            <p:sp>
              <p:nvSpPr>
                <p:cNvPr id="880" name="CustomShape 798"/>
                <p:cNvSpPr/>
                <p:nvPr/>
              </p:nvSpPr>
              <p:spPr>
                <a:xfrm>
                  <a:off x="4120560" y="1695960"/>
                  <a:ext cx="15120" cy="1296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w="0">
                  <a:noFill/>
                </a:ln>
              </p:spPr>
              <p:style>
                <a:lnRef idx="0"/>
                <a:fillRef idx="0"/>
                <a:effectRef idx="0"/>
                <a:fontRef idx="minor"/>
              </p:style>
            </p:sp>
          </p:grpSp>
          <p:grpSp>
            <p:nvGrpSpPr>
              <p:cNvPr id="881" name="Group 799"/>
              <p:cNvGrpSpPr/>
              <p:nvPr/>
            </p:nvGrpSpPr>
            <p:grpSpPr>
              <a:xfrm>
                <a:off x="4256640" y="1530720"/>
                <a:ext cx="34560" cy="30240"/>
                <a:chOff x="4256640" y="1530720"/>
                <a:chExt cx="34560" cy="30240"/>
              </a:xfrm>
            </p:grpSpPr>
            <p:sp>
              <p:nvSpPr>
                <p:cNvPr id="882" name="CustomShape 800"/>
                <p:cNvSpPr/>
                <p:nvPr/>
              </p:nvSpPr>
              <p:spPr>
                <a:xfrm>
                  <a:off x="4256640" y="1530720"/>
                  <a:ext cx="34560" cy="3024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w="0">
                  <a:noFill/>
                </a:ln>
              </p:spPr>
              <p:style>
                <a:lnRef idx="0"/>
                <a:fillRef idx="0"/>
                <a:effectRef idx="0"/>
                <a:fontRef idx="minor"/>
              </p:style>
            </p:sp>
            <p:sp>
              <p:nvSpPr>
                <p:cNvPr id="883" name="CustomShape 801"/>
                <p:cNvSpPr/>
                <p:nvPr/>
              </p:nvSpPr>
              <p:spPr>
                <a:xfrm>
                  <a:off x="4270320" y="1541160"/>
                  <a:ext cx="10800" cy="936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w="0">
                  <a:noFill/>
                </a:ln>
              </p:spPr>
              <p:style>
                <a:lnRef idx="0"/>
                <a:fillRef idx="0"/>
                <a:effectRef idx="0"/>
                <a:fontRef idx="minor"/>
              </p:style>
            </p:sp>
          </p:grpSp>
          <p:grpSp>
            <p:nvGrpSpPr>
              <p:cNvPr id="884" name="Group 802"/>
              <p:cNvGrpSpPr/>
              <p:nvPr/>
            </p:nvGrpSpPr>
            <p:grpSpPr>
              <a:xfrm>
                <a:off x="3981240" y="1592640"/>
                <a:ext cx="34560" cy="30240"/>
                <a:chOff x="3981240" y="1592640"/>
                <a:chExt cx="34560" cy="30240"/>
              </a:xfrm>
            </p:grpSpPr>
            <p:sp>
              <p:nvSpPr>
                <p:cNvPr id="885" name="CustomShape 803"/>
                <p:cNvSpPr/>
                <p:nvPr/>
              </p:nvSpPr>
              <p:spPr>
                <a:xfrm>
                  <a:off x="3981240" y="1592640"/>
                  <a:ext cx="34560" cy="3024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w="0">
                  <a:noFill/>
                </a:ln>
              </p:spPr>
              <p:style>
                <a:lnRef idx="0"/>
                <a:fillRef idx="0"/>
                <a:effectRef idx="0"/>
                <a:fontRef idx="minor"/>
              </p:style>
            </p:sp>
            <p:sp>
              <p:nvSpPr>
                <p:cNvPr id="886" name="CustomShape 804"/>
                <p:cNvSpPr/>
                <p:nvPr/>
              </p:nvSpPr>
              <p:spPr>
                <a:xfrm>
                  <a:off x="3996360" y="1603080"/>
                  <a:ext cx="9000" cy="936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w="0">
                  <a:noFill/>
                </a:ln>
              </p:spPr>
              <p:style>
                <a:lnRef idx="0"/>
                <a:fillRef idx="0"/>
                <a:effectRef idx="0"/>
                <a:fontRef idx="minor"/>
              </p:style>
            </p:sp>
          </p:grpSp>
          <p:grpSp>
            <p:nvGrpSpPr>
              <p:cNvPr id="887" name="Group 805"/>
              <p:cNvGrpSpPr/>
              <p:nvPr/>
            </p:nvGrpSpPr>
            <p:grpSpPr>
              <a:xfrm>
                <a:off x="3956040" y="1508760"/>
                <a:ext cx="34560" cy="30240"/>
                <a:chOff x="3956040" y="1508760"/>
                <a:chExt cx="34560" cy="30240"/>
              </a:xfrm>
            </p:grpSpPr>
            <p:sp>
              <p:nvSpPr>
                <p:cNvPr id="888" name="CustomShape 806"/>
                <p:cNvSpPr/>
                <p:nvPr/>
              </p:nvSpPr>
              <p:spPr>
                <a:xfrm>
                  <a:off x="3956040" y="1508760"/>
                  <a:ext cx="34560" cy="3024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w="0">
                  <a:noFill/>
                </a:ln>
              </p:spPr>
              <p:style>
                <a:lnRef idx="0"/>
                <a:fillRef idx="0"/>
                <a:effectRef idx="0"/>
                <a:fontRef idx="minor"/>
              </p:style>
            </p:sp>
            <p:sp>
              <p:nvSpPr>
                <p:cNvPr id="889" name="CustomShape 807"/>
                <p:cNvSpPr/>
                <p:nvPr/>
              </p:nvSpPr>
              <p:spPr>
                <a:xfrm>
                  <a:off x="3969360" y="1519200"/>
                  <a:ext cx="10800" cy="936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w="0">
                  <a:noFill/>
                </a:ln>
              </p:spPr>
              <p:style>
                <a:lnRef idx="0"/>
                <a:fillRef idx="0"/>
                <a:effectRef idx="0"/>
                <a:fontRef idx="minor"/>
              </p:style>
            </p:sp>
          </p:grpSp>
          <p:grpSp>
            <p:nvGrpSpPr>
              <p:cNvPr id="890" name="Group 808"/>
              <p:cNvGrpSpPr/>
              <p:nvPr/>
            </p:nvGrpSpPr>
            <p:grpSpPr>
              <a:xfrm>
                <a:off x="4017960" y="1753920"/>
                <a:ext cx="45360" cy="39600"/>
                <a:chOff x="4017960" y="1753920"/>
                <a:chExt cx="45360" cy="39600"/>
              </a:xfrm>
            </p:grpSpPr>
            <p:sp>
              <p:nvSpPr>
                <p:cNvPr id="891" name="CustomShape 809"/>
                <p:cNvSpPr/>
                <p:nvPr/>
              </p:nvSpPr>
              <p:spPr>
                <a:xfrm>
                  <a:off x="4017960" y="1753920"/>
                  <a:ext cx="45360" cy="3960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w="0">
                  <a:noFill/>
                </a:ln>
              </p:spPr>
              <p:style>
                <a:lnRef idx="0"/>
                <a:fillRef idx="0"/>
                <a:effectRef idx="0"/>
                <a:fontRef idx="minor"/>
              </p:style>
            </p:sp>
            <p:sp>
              <p:nvSpPr>
                <p:cNvPr id="892" name="CustomShape 810"/>
                <p:cNvSpPr/>
                <p:nvPr/>
              </p:nvSpPr>
              <p:spPr>
                <a:xfrm>
                  <a:off x="4031640" y="1764360"/>
                  <a:ext cx="21240" cy="1872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w="0">
                  <a:noFill/>
                </a:ln>
              </p:spPr>
              <p:style>
                <a:lnRef idx="0"/>
                <a:fillRef idx="0"/>
                <a:effectRef idx="0"/>
                <a:fontRef idx="minor"/>
              </p:style>
            </p:sp>
          </p:grpSp>
          <p:grpSp>
            <p:nvGrpSpPr>
              <p:cNvPr id="893" name="Group 811"/>
              <p:cNvGrpSpPr/>
              <p:nvPr/>
            </p:nvGrpSpPr>
            <p:grpSpPr>
              <a:xfrm>
                <a:off x="4176360" y="1494720"/>
                <a:ext cx="45360" cy="39600"/>
                <a:chOff x="4176360" y="1494720"/>
                <a:chExt cx="45360" cy="39600"/>
              </a:xfrm>
            </p:grpSpPr>
            <p:sp>
              <p:nvSpPr>
                <p:cNvPr id="894" name="CustomShape 812"/>
                <p:cNvSpPr/>
                <p:nvPr/>
              </p:nvSpPr>
              <p:spPr>
                <a:xfrm>
                  <a:off x="4176360" y="1494720"/>
                  <a:ext cx="45360" cy="3960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w="0">
                  <a:noFill/>
                </a:ln>
              </p:spPr>
              <p:style>
                <a:lnRef idx="0"/>
                <a:fillRef idx="0"/>
                <a:effectRef idx="0"/>
                <a:fontRef idx="minor"/>
              </p:style>
            </p:sp>
            <p:sp>
              <p:nvSpPr>
                <p:cNvPr id="895" name="CustomShape 813"/>
                <p:cNvSpPr/>
                <p:nvPr/>
              </p:nvSpPr>
              <p:spPr>
                <a:xfrm>
                  <a:off x="4192920" y="1505160"/>
                  <a:ext cx="18000" cy="1872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w="0">
                  <a:noFill/>
                </a:ln>
              </p:spPr>
              <p:style>
                <a:lnRef idx="0"/>
                <a:fillRef idx="0"/>
                <a:effectRef idx="0"/>
                <a:fontRef idx="minor"/>
              </p:style>
            </p:sp>
          </p:grpSp>
          <p:grpSp>
            <p:nvGrpSpPr>
              <p:cNvPr id="896" name="Group 814"/>
              <p:cNvGrpSpPr/>
              <p:nvPr/>
            </p:nvGrpSpPr>
            <p:grpSpPr>
              <a:xfrm>
                <a:off x="3995280" y="888840"/>
                <a:ext cx="32400" cy="28440"/>
                <a:chOff x="3995280" y="888840"/>
                <a:chExt cx="32400" cy="28440"/>
              </a:xfrm>
            </p:grpSpPr>
            <p:sp>
              <p:nvSpPr>
                <p:cNvPr id="897" name="CustomShape 815"/>
                <p:cNvSpPr/>
                <p:nvPr/>
              </p:nvSpPr>
              <p:spPr>
                <a:xfrm>
                  <a:off x="3995280" y="888840"/>
                  <a:ext cx="32400" cy="2844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w="0">
                  <a:noFill/>
                </a:ln>
              </p:spPr>
              <p:style>
                <a:lnRef idx="0"/>
                <a:fillRef idx="0"/>
                <a:effectRef idx="0"/>
                <a:fontRef idx="minor"/>
              </p:style>
            </p:sp>
            <p:sp>
              <p:nvSpPr>
                <p:cNvPr id="898" name="CustomShape 816"/>
                <p:cNvSpPr/>
                <p:nvPr/>
              </p:nvSpPr>
              <p:spPr>
                <a:xfrm>
                  <a:off x="4008960" y="899280"/>
                  <a:ext cx="8640" cy="756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w="0">
                  <a:noFill/>
                </a:ln>
              </p:spPr>
              <p:style>
                <a:lnRef idx="0"/>
                <a:fillRef idx="0"/>
                <a:effectRef idx="0"/>
                <a:fontRef idx="minor"/>
              </p:style>
            </p:sp>
          </p:grpSp>
        </p:gr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8"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Righteous"/>
                <a:ea typeface="Arial"/>
              </a:rPr>
              <a:t>MapBox Styles - ¿Componentes?</a:t>
            </a:r>
            <a:endParaRPr b="0" lang="en-US" sz="2000" spc="-1" strike="noStrike">
              <a:latin typeface="Arial"/>
            </a:endParaRPr>
          </a:p>
        </p:txBody>
      </p:sp>
      <p:sp>
        <p:nvSpPr>
          <p:cNvPr id="1719" name="CustomShape 2"/>
          <p:cNvSpPr/>
          <p:nvPr/>
        </p:nvSpPr>
        <p:spPr>
          <a:xfrm>
            <a:off x="601560" y="1371600"/>
            <a:ext cx="265464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ca-ES" sz="1600" spc="-1" strike="noStrike">
                <a:solidFill>
                  <a:srgbClr val="d1e3e5"/>
                </a:solidFill>
                <a:latin typeface="Righteous"/>
                <a:ea typeface="Arial"/>
              </a:rPr>
              <a:t>Sources</a:t>
            </a:r>
            <a:r>
              <a:rPr b="0" lang="ca-ES" sz="1400" spc="-1" strike="noStrike">
                <a:solidFill>
                  <a:srgbClr val="d1e3e5"/>
                </a:solidFill>
                <a:latin typeface="Righteous"/>
                <a:ea typeface="Arial"/>
              </a:rPr>
              <a:t>: Url a los datos   </a:t>
            </a:r>
            <a:endParaRPr b="0" lang="en-US" sz="1400" spc="-1" strike="noStrike">
              <a:latin typeface="Arial"/>
            </a:endParaRPr>
          </a:p>
        </p:txBody>
      </p:sp>
      <p:pic>
        <p:nvPicPr>
          <p:cNvPr id="1720" name="Picture 13" descr=""/>
          <p:cNvPicPr/>
          <p:nvPr/>
        </p:nvPicPr>
        <p:blipFill>
          <a:blip r:embed="rId1"/>
          <a:stretch/>
        </p:blipFill>
        <p:spPr>
          <a:xfrm>
            <a:off x="4284000" y="2565000"/>
            <a:ext cx="3332880" cy="1532880"/>
          </a:xfrm>
          <a:prstGeom prst="rect">
            <a:avLst/>
          </a:prstGeom>
          <a:ln w="0">
            <a:noFill/>
          </a:ln>
        </p:spPr>
      </p:pic>
      <p:pic>
        <p:nvPicPr>
          <p:cNvPr id="1721" name="Picture 15" descr=""/>
          <p:cNvPicPr/>
          <p:nvPr/>
        </p:nvPicPr>
        <p:blipFill>
          <a:blip r:embed="rId2"/>
          <a:stretch/>
        </p:blipFill>
        <p:spPr>
          <a:xfrm>
            <a:off x="1319760" y="2781000"/>
            <a:ext cx="961200" cy="2075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2"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Swis721 Ex BT"/>
                <a:ea typeface="Arial"/>
              </a:rPr>
              <a:t>MapBox Styles - ¿Componentes?</a:t>
            </a:r>
            <a:endParaRPr b="0" lang="en-US" sz="2000" spc="-1" strike="noStrike">
              <a:latin typeface="Arial"/>
            </a:endParaRPr>
          </a:p>
        </p:txBody>
      </p:sp>
      <p:sp>
        <p:nvSpPr>
          <p:cNvPr id="1723" name="CustomShape 2"/>
          <p:cNvSpPr/>
          <p:nvPr/>
        </p:nvSpPr>
        <p:spPr>
          <a:xfrm>
            <a:off x="986040" y="977400"/>
            <a:ext cx="5414760" cy="394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ca-ES" sz="2000" spc="-1" strike="noStrike">
                <a:solidFill>
                  <a:srgbClr val="d1e3e5"/>
                </a:solidFill>
                <a:latin typeface="Arial"/>
                <a:ea typeface="Arial"/>
              </a:rPr>
              <a:t>Layers</a:t>
            </a:r>
            <a:r>
              <a:rPr b="0" lang="ca-ES" sz="1400" spc="-1" strike="noStrike">
                <a:solidFill>
                  <a:srgbClr val="d1e3e5"/>
                </a:solidFill>
                <a:latin typeface="Arial"/>
                <a:ea typeface="Arial"/>
              </a:rPr>
              <a:t>: Cada capa tiene sus propiedades «paint» y «layout»   </a:t>
            </a:r>
            <a:endParaRPr b="0" lang="en-US" sz="1400" spc="-1" strike="noStrike">
              <a:latin typeface="Arial"/>
            </a:endParaRPr>
          </a:p>
        </p:txBody>
      </p:sp>
      <p:pic>
        <p:nvPicPr>
          <p:cNvPr id="1724" name="Picture 2" descr=""/>
          <p:cNvPicPr/>
          <p:nvPr/>
        </p:nvPicPr>
        <p:blipFill>
          <a:blip r:embed="rId1"/>
          <a:stretch/>
        </p:blipFill>
        <p:spPr>
          <a:xfrm>
            <a:off x="2971800" y="2286000"/>
            <a:ext cx="2370960" cy="2228040"/>
          </a:xfrm>
          <a:prstGeom prst="rect">
            <a:avLst/>
          </a:prstGeom>
          <a:ln w="0">
            <a:noFill/>
          </a:ln>
        </p:spPr>
      </p:pic>
      <p:pic>
        <p:nvPicPr>
          <p:cNvPr id="1725" name="Picture 3" descr=""/>
          <p:cNvPicPr/>
          <p:nvPr/>
        </p:nvPicPr>
        <p:blipFill>
          <a:blip r:embed="rId2"/>
          <a:stretch/>
        </p:blipFill>
        <p:spPr>
          <a:xfrm>
            <a:off x="1115640" y="2349000"/>
            <a:ext cx="1123200" cy="2971080"/>
          </a:xfrm>
          <a:prstGeom prst="rect">
            <a:avLst/>
          </a:prstGeom>
          <a:ln w="0">
            <a:noFill/>
          </a:ln>
        </p:spPr>
      </p:pic>
      <p:pic>
        <p:nvPicPr>
          <p:cNvPr id="1726" name="" descr=""/>
          <p:cNvPicPr/>
          <p:nvPr/>
        </p:nvPicPr>
        <p:blipFill>
          <a:blip r:embed="rId3"/>
          <a:stretch/>
        </p:blipFill>
        <p:spPr>
          <a:xfrm>
            <a:off x="5991840" y="2239200"/>
            <a:ext cx="1780560" cy="2332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7" name="CustomShape 1"/>
          <p:cNvSpPr/>
          <p:nvPr/>
        </p:nvSpPr>
        <p:spPr>
          <a:xfrm>
            <a:off x="323640" y="404640"/>
            <a:ext cx="63097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0" lang="es-ES" sz="2400" spc="-1" strike="noStrike">
                <a:solidFill>
                  <a:srgbClr val="d1e3e5"/>
                </a:solidFill>
                <a:latin typeface="Righteous"/>
                <a:ea typeface="Arial"/>
              </a:rPr>
              <a:t>MapBox Styles – Propiedades Layers</a:t>
            </a:r>
            <a:endParaRPr b="0" lang="en-US" sz="2400" spc="-1" strike="noStrike">
              <a:latin typeface="Arial"/>
            </a:endParaRPr>
          </a:p>
        </p:txBody>
      </p:sp>
      <p:sp>
        <p:nvSpPr>
          <p:cNvPr id="1728" name="CustomShape 2"/>
          <p:cNvSpPr/>
          <p:nvPr/>
        </p:nvSpPr>
        <p:spPr>
          <a:xfrm>
            <a:off x="395640" y="1196280"/>
            <a:ext cx="8640360" cy="3983400"/>
          </a:xfrm>
          <a:prstGeom prst="rect">
            <a:avLst/>
          </a:prstGeom>
          <a:noFill/>
          <a:ln w="0">
            <a:noFill/>
          </a:ln>
        </p:spPr>
        <p:style>
          <a:lnRef idx="0"/>
          <a:fillRef idx="0"/>
          <a:effectRef idx="0"/>
          <a:fontRef idx="minor"/>
        </p:style>
        <p:txBody>
          <a:bodyPr lIns="90000" rIns="90000" tIns="45000" bIns="45000" anchor="t">
            <a:spAutoFit/>
          </a:bodyPr>
          <a:p>
            <a:pPr marL="285840" indent="-285480">
              <a:lnSpc>
                <a:spcPct val="100000"/>
              </a:lnSpc>
              <a:buClr>
                <a:srgbClr val="d7ebed"/>
              </a:buClr>
              <a:buFont typeface="Arial"/>
              <a:buChar char="•"/>
            </a:pPr>
            <a:r>
              <a:rPr b="0" lang="ca-ES" sz="1600" spc="-1" strike="noStrike">
                <a:solidFill>
                  <a:srgbClr val="d1e3e5"/>
                </a:solidFill>
                <a:latin typeface="Righteous"/>
                <a:ea typeface="Arial"/>
              </a:rPr>
              <a:t>Partes </a:t>
            </a:r>
            <a:r>
              <a:rPr b="0" lang="es-ES_tradnl" sz="1600" spc="-1" strike="noStrike">
                <a:solidFill>
                  <a:srgbClr val="d1e3e5"/>
                </a:solidFill>
                <a:latin typeface="Righteous"/>
                <a:ea typeface="Arial"/>
              </a:rPr>
              <a:t>principales</a:t>
            </a:r>
            <a:r>
              <a:rPr b="0" lang="ca-ES" sz="1600" spc="-1" strike="noStrike">
                <a:solidFill>
                  <a:srgbClr val="d1e3e5"/>
                </a:solidFill>
                <a:latin typeface="Righteous"/>
                <a:ea typeface="Arial"/>
              </a:rPr>
              <a:t> de la </a:t>
            </a:r>
            <a:r>
              <a:rPr b="0" lang="es-ES_tradnl" sz="1600" spc="-1" strike="noStrike">
                <a:solidFill>
                  <a:srgbClr val="d1e3e5"/>
                </a:solidFill>
                <a:latin typeface="Righteous"/>
                <a:ea typeface="Arial"/>
              </a:rPr>
              <a:t>estilización</a:t>
            </a:r>
            <a:r>
              <a:rPr b="0" lang="ca-ES" sz="1600" spc="-1" strike="noStrike">
                <a:solidFill>
                  <a:srgbClr val="d1e3e5"/>
                </a:solidFill>
                <a:latin typeface="Righteous"/>
                <a:ea typeface="Arial"/>
              </a:rPr>
              <a:t> de los layers:</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ca-ES" sz="1600" spc="-1" strike="noStrike">
                <a:solidFill>
                  <a:srgbClr val="d1e3e5"/>
                </a:solidFill>
                <a:latin typeface="Righteous"/>
                <a:ea typeface="Arial"/>
              </a:rPr>
              <a:t>Id</a:t>
            </a:r>
            <a:r>
              <a:rPr b="0" lang="ca-ES" sz="1600" spc="-1" strike="noStrike">
                <a:solidFill>
                  <a:srgbClr val="d1e3e5"/>
                </a:solidFill>
                <a:latin typeface="Righteous"/>
                <a:ea typeface="Arial"/>
              </a:rPr>
              <a:t>: único del layer</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ca-ES" sz="1600" spc="-1" strike="noStrike">
                <a:solidFill>
                  <a:srgbClr val="d1e3e5"/>
                </a:solidFill>
                <a:latin typeface="Righteous"/>
                <a:ea typeface="Arial"/>
              </a:rPr>
              <a:t>Type</a:t>
            </a:r>
            <a:r>
              <a:rPr b="0" lang="ca-ES" sz="1600" spc="-1" strike="noStrike">
                <a:solidFill>
                  <a:srgbClr val="d1e3e5"/>
                </a:solidFill>
                <a:latin typeface="Righteous"/>
                <a:ea typeface="Arial"/>
              </a:rPr>
              <a:t>: </a:t>
            </a:r>
            <a:r>
              <a:rPr b="0" lang="en-US" sz="1600" spc="-1" strike="noStrike">
                <a:solidFill>
                  <a:srgbClr val="d1e3e5"/>
                </a:solidFill>
                <a:latin typeface="Righteous"/>
                <a:ea typeface="Arial"/>
              </a:rPr>
              <a:t>"fill“,"line“,"symbol“,"circle“,"heatmap“,"fill-extrusion“,"raster“,"hillshade”,"background“</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en-US" sz="1600" spc="-1" strike="noStrike">
                <a:solidFill>
                  <a:srgbClr val="d1e3e5"/>
                </a:solidFill>
                <a:latin typeface="Righteous"/>
                <a:ea typeface="Arial"/>
              </a:rPr>
              <a:t>Source</a:t>
            </a:r>
            <a:r>
              <a:rPr b="0" lang="en-US" sz="1600" spc="-1" strike="noStrike">
                <a:solidFill>
                  <a:srgbClr val="d1e3e5"/>
                </a:solidFill>
                <a:latin typeface="Righteous"/>
                <a:ea typeface="Arial"/>
              </a:rPr>
              <a:t>: id del source a que pertenece la capa</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en-US" sz="1600" spc="-1" strike="noStrike">
                <a:solidFill>
                  <a:srgbClr val="d1e3e5"/>
                </a:solidFill>
                <a:latin typeface="Righteous"/>
                <a:ea typeface="Arial"/>
              </a:rPr>
              <a:t>Source-layer</a:t>
            </a:r>
            <a:r>
              <a:rPr b="0" lang="en-US" sz="1600" spc="-1" strike="noStrike">
                <a:solidFill>
                  <a:srgbClr val="d1e3e5"/>
                </a:solidFill>
                <a:latin typeface="Righteous"/>
                <a:ea typeface="Arial"/>
              </a:rPr>
              <a:t>: nombre del layer</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en-US" sz="1600" spc="-1" strike="noStrike">
                <a:solidFill>
                  <a:srgbClr val="d1e3e5"/>
                </a:solidFill>
                <a:latin typeface="Righteous"/>
                <a:ea typeface="Arial"/>
              </a:rPr>
              <a:t>Paint: </a:t>
            </a:r>
            <a:r>
              <a:rPr b="0" lang="en-US" sz="1600" spc="-1" strike="noStrike">
                <a:solidFill>
                  <a:srgbClr val="d1e3e5"/>
                </a:solidFill>
                <a:latin typeface="Righteous"/>
                <a:ea typeface="Arial"/>
              </a:rPr>
              <a:t>Opciones estilos y tematicas “expressions”</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en-US" sz="1600" spc="-1" strike="noStrike">
                <a:solidFill>
                  <a:srgbClr val="d1e3e5"/>
                </a:solidFill>
                <a:latin typeface="Righteous"/>
                <a:ea typeface="Arial"/>
              </a:rPr>
              <a:t>Layout</a:t>
            </a:r>
            <a:r>
              <a:rPr b="0" lang="en-US" sz="1600" spc="-1" strike="noStrike">
                <a:solidFill>
                  <a:srgbClr val="d1e3e5"/>
                </a:solidFill>
                <a:latin typeface="Righteous"/>
                <a:ea typeface="Arial"/>
              </a:rPr>
              <a:t>: Opciones visualización</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d7ebed"/>
              </a:buClr>
              <a:buFont typeface="Arial"/>
              <a:buChar char="•"/>
            </a:pPr>
            <a:r>
              <a:rPr b="1" lang="en-US" sz="1600" spc="-1" strike="noStrike">
                <a:solidFill>
                  <a:srgbClr val="d1e3e5"/>
                </a:solidFill>
                <a:latin typeface="Righteous"/>
                <a:ea typeface="Arial"/>
              </a:rPr>
              <a:t>Filter</a:t>
            </a:r>
            <a:r>
              <a:rPr b="0" lang="en-US" sz="1600" spc="-1" strike="noStrike">
                <a:solidFill>
                  <a:srgbClr val="d1e3e5"/>
                </a:solidFill>
                <a:latin typeface="Righteous"/>
                <a:ea typeface="Arial"/>
              </a:rPr>
              <a:t>: Opciones de filtro con “expressions”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9" name="CustomShape 102"/>
          <p:cNvSpPr/>
          <p:nvPr/>
        </p:nvSpPr>
        <p:spPr>
          <a:xfrm>
            <a:off x="431640" y="972720"/>
            <a:ext cx="3491640" cy="1642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marL="285840" indent="-285480">
              <a:lnSpc>
                <a:spcPct val="100000"/>
              </a:lnSpc>
              <a:buClr>
                <a:srgbClr val="000000"/>
              </a:buClr>
              <a:buFont typeface="Arial"/>
              <a:buChar char="•"/>
            </a:pPr>
            <a:r>
              <a:rPr b="0" lang="es-ES" sz="1400" spc="-1" strike="noStrike">
                <a:solidFill>
                  <a:srgbClr val="ebf5f6"/>
                </a:solidFill>
                <a:latin typeface="Righteous"/>
                <a:ea typeface="Arial"/>
              </a:rPr>
              <a:t>Es una especificación, también publicada por MapBox, para estilizar los vector tiles</a:t>
            </a:r>
            <a:endParaRPr b="0" lang="en-US" sz="1400" spc="-1" strike="noStrike">
              <a:latin typeface="Arial"/>
            </a:endParaRPr>
          </a:p>
          <a:p>
            <a:pPr>
              <a:lnSpc>
                <a:spcPct val="100000"/>
              </a:lnSpc>
              <a:buNone/>
            </a:pPr>
            <a:endParaRPr b="0" lang="en-US" sz="1400" spc="-1" strike="noStrike">
              <a:latin typeface="Arial"/>
            </a:endParaRPr>
          </a:p>
          <a:p>
            <a:pPr marL="285840" indent="-285480">
              <a:lnSpc>
                <a:spcPct val="100000"/>
              </a:lnSpc>
              <a:buClr>
                <a:srgbClr val="000000"/>
              </a:buClr>
              <a:buFont typeface="Arial"/>
              <a:buChar char="•"/>
            </a:pPr>
            <a:r>
              <a:rPr b="0" lang="es-ES" sz="1400" spc="-1" strike="noStrike">
                <a:solidFill>
                  <a:srgbClr val="ebf5f6"/>
                </a:solidFill>
                <a:latin typeface="Righteous"/>
                <a:ea typeface="Arial"/>
              </a:rPr>
              <a:t>Se codifica en un archivo JSON</a:t>
            </a:r>
            <a:endParaRPr b="0" lang="en-US" sz="1400" spc="-1" strike="noStrike">
              <a:latin typeface="Arial"/>
            </a:endParaRPr>
          </a:p>
          <a:p>
            <a:pPr>
              <a:lnSpc>
                <a:spcPct val="100000"/>
              </a:lnSpc>
              <a:buNone/>
            </a:pPr>
            <a:endParaRPr b="0" lang="en-US" sz="1400" spc="-1" strike="noStrike">
              <a:latin typeface="Arial"/>
            </a:endParaRPr>
          </a:p>
        </p:txBody>
      </p:sp>
      <p:sp>
        <p:nvSpPr>
          <p:cNvPr id="1730" name="CustomShape 109"/>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ebf5f6"/>
                </a:solidFill>
                <a:latin typeface="Righteous"/>
                <a:ea typeface="Arial"/>
              </a:rPr>
              <a:t>MapBox Styles</a:t>
            </a:r>
            <a:endParaRPr b="0" lang="en-US" sz="2000" spc="-1" strike="noStrike">
              <a:latin typeface="Arial"/>
            </a:endParaRPr>
          </a:p>
        </p:txBody>
      </p:sp>
      <p:sp>
        <p:nvSpPr>
          <p:cNvPr id="1731" name="CustomShape 233"/>
          <p:cNvSpPr/>
          <p:nvPr/>
        </p:nvSpPr>
        <p:spPr>
          <a:xfrm>
            <a:off x="1115640" y="5885280"/>
            <a:ext cx="7488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Righteous"/>
                <a:ea typeface="Arial"/>
                <a:hlinkClick r:id="rId1"/>
              </a:rPr>
              <a:t>https://docs.mapbox.com/mapbox-gl-js/style-spec/</a:t>
            </a:r>
            <a:endParaRPr b="0" lang="en-US" sz="1400" spc="-1" strike="noStrike">
              <a:latin typeface="Arial"/>
            </a:endParaRPr>
          </a:p>
        </p:txBody>
      </p:sp>
      <p:sp>
        <p:nvSpPr>
          <p:cNvPr id="1732" name="CustomShape 290"/>
          <p:cNvSpPr/>
          <p:nvPr/>
        </p:nvSpPr>
        <p:spPr>
          <a:xfrm>
            <a:off x="4435200" y="260640"/>
            <a:ext cx="4418280" cy="557604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spAutoFit/>
          </a:bodyPr>
          <a:p>
            <a:pPr>
              <a:lnSpc>
                <a:spcPct val="100000"/>
              </a:lnSpc>
              <a:buNone/>
            </a:pP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"version": 8,</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"name": "ICGC",</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"metadata":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"center":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1.537786,</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41.837539</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"zoom": 12,</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"bearing": 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"pitch": 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r>
              <a:rPr b="0" lang="ca-ES" sz="900" spc="-1" strike="noStrike">
                <a:solidFill>
                  <a:srgbClr val="ffff00"/>
                </a:solidFill>
                <a:latin typeface="Righteous"/>
                <a:ea typeface="Arial"/>
              </a:rPr>
              <a:t>sources": {</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"openmaptiles": {</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"type": "vector",</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"url": "https://geoserveis.icgc.cat/contextmaps/basemap.json"</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"sprite": "https://geoserveis.icgc.cat/contextmaps/sprites/sprite@1",</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"glyphs": "https://geoserveis.icgc.cat/contextmaps/glyphs/{fontstack}/{range}.pbf",</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r>
              <a:rPr b="0" lang="ca-ES" sz="900" spc="-1" strike="noStrike">
                <a:solidFill>
                  <a:srgbClr val="ffff00"/>
                </a:solidFill>
                <a:latin typeface="Righteous"/>
                <a:ea typeface="Arial"/>
              </a:rPr>
              <a:t>layers":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"id": "background",</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"type": "background",</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"paint":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"background-color": "#f8f4f0"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"id": "landcover-glacier",</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"type": "fill",</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"metadata": {</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"mapbox:group": "1444849388993.3071"</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"source": "openmaptiles",</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"source-layer": "landcover",</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"filter": [</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a:t>
            </a:r>
            <a:endParaRPr b="0" lang="en-US" sz="900" spc="-1" strike="noStrike">
              <a:latin typeface="Arial"/>
            </a:endParaRPr>
          </a:p>
          <a:p>
            <a:pPr>
              <a:lnSpc>
                <a:spcPct val="100000"/>
              </a:lnSpc>
              <a:buNone/>
            </a:pPr>
            <a:r>
              <a:rPr b="0" lang="ca-ES" sz="900" spc="-1" strike="noStrike">
                <a:solidFill>
                  <a:srgbClr val="ffff00"/>
                </a:solidFill>
                <a:latin typeface="Righteous"/>
                <a:ea typeface="Arial"/>
              </a:rPr>
              <a:t>        </a:t>
            </a:r>
            <a:r>
              <a:rPr b="0" lang="ca-ES" sz="900" spc="-1" strike="noStrike">
                <a:solidFill>
                  <a:srgbClr val="ffff00"/>
                </a:solidFill>
                <a:latin typeface="Righteous"/>
                <a:ea typeface="Arial"/>
              </a:rPr>
              <a:t>"subclass</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3"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Righteous"/>
                <a:ea typeface="Arial"/>
              </a:rPr>
              <a:t>MapBox Styles – Editar estilos</a:t>
            </a:r>
            <a:endParaRPr b="0" lang="en-US" sz="2000" spc="-1" strike="noStrike">
              <a:latin typeface="Arial"/>
            </a:endParaRPr>
          </a:p>
        </p:txBody>
      </p:sp>
      <p:sp>
        <p:nvSpPr>
          <p:cNvPr id="1734" name="CustomShape 2"/>
          <p:cNvSpPr/>
          <p:nvPr/>
        </p:nvSpPr>
        <p:spPr>
          <a:xfrm>
            <a:off x="395640" y="1196280"/>
            <a:ext cx="8640360" cy="4015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_tradnl" sz="1600" spc="-1" strike="noStrike">
                <a:solidFill>
                  <a:srgbClr val="d1e3e5"/>
                </a:solidFill>
                <a:latin typeface="Righteous"/>
                <a:ea typeface="Arial"/>
              </a:rPr>
              <a:t>Los estilos se pueden generar mediante código en el visor  o  utilizar un editor gràfico como</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000000"/>
              </a:buClr>
              <a:buFont typeface="Arial"/>
              <a:buChar char="•"/>
            </a:pPr>
            <a:r>
              <a:rPr b="1" lang="ca-ES" sz="1600" spc="-1" strike="noStrike">
                <a:solidFill>
                  <a:srgbClr val="d1e3e5"/>
                </a:solidFill>
                <a:latin typeface="Righteous"/>
                <a:ea typeface="Arial"/>
              </a:rPr>
              <a:t>Mapbox Studio</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1" lang="ca-ES" sz="1600" spc="-1" strike="noStrike">
                <a:solidFill>
                  <a:srgbClr val="d1e3e5"/>
                </a:solidFill>
                <a:latin typeface="Righteous"/>
                <a:ea typeface="Arial"/>
              </a:rPr>
              <a:t>	</a:t>
            </a:r>
            <a:r>
              <a:rPr b="1" lang="ca-ES" sz="1400" spc="-1" strike="noStrike">
                <a:solidFill>
                  <a:srgbClr val="d1e3e5"/>
                </a:solidFill>
                <a:latin typeface="Righteous"/>
                <a:ea typeface="Arial"/>
              </a:rPr>
              <a:t>En Mapbox Studio poder cargar nuestros datos y convertirlos a Vector-Tiles (Tilesets)</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r>
              <a:rPr b="1" lang="ca-ES" sz="1400" spc="-1" strike="noStrike">
                <a:solidFill>
                  <a:srgbClr val="d1e3e5"/>
                </a:solidFill>
                <a:latin typeface="Righteous"/>
                <a:ea typeface="Arial"/>
              </a:rPr>
              <a:t>	</a:t>
            </a:r>
            <a:r>
              <a:rPr b="1" lang="ca-ES" sz="1400" spc="-1" strike="noStrike">
                <a:solidFill>
                  <a:srgbClr val="d1e3e5"/>
                </a:solidFill>
                <a:latin typeface="Righteous"/>
                <a:ea typeface="Arial"/>
              </a:rPr>
              <a:t>Los tilesets pueden ser inetegrados como capas dentros de los estilos (styles)</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endParaRPr b="0" lang="en-US" sz="1400" spc="-1" strike="noStrike">
              <a:latin typeface="Arial"/>
            </a:endParaRPr>
          </a:p>
          <a:p>
            <a:pPr marL="285840" indent="-285480">
              <a:lnSpc>
                <a:spcPct val="100000"/>
              </a:lnSpc>
              <a:buClr>
                <a:srgbClr val="000000"/>
              </a:buClr>
              <a:buFont typeface="Arial"/>
              <a:buChar char="•"/>
            </a:pPr>
            <a:r>
              <a:rPr b="1" lang="ca-ES" sz="1600" spc="-1" strike="noStrike">
                <a:solidFill>
                  <a:srgbClr val="d1e3e5"/>
                </a:solidFill>
                <a:latin typeface="Righteous"/>
                <a:ea typeface="Arial"/>
              </a:rPr>
              <a:t>Maputnik</a:t>
            </a:r>
            <a:endParaRPr b="0" lang="en-US" sz="1600" spc="-1" strike="noStrike">
              <a:latin typeface="Arial"/>
            </a:endParaRPr>
          </a:p>
          <a:p>
            <a:pPr marL="285840" indent="-285480">
              <a:lnSpc>
                <a:spcPct val="100000"/>
              </a:lnSpc>
              <a:buClr>
                <a:srgbClr val="000000"/>
              </a:buClr>
              <a:buFont typeface="Arial"/>
              <a:buChar char="•"/>
            </a:pPr>
            <a:r>
              <a:rPr b="1" lang="ca-ES" sz="1600" spc="-1" strike="noStrike">
                <a:solidFill>
                  <a:srgbClr val="d1e3e5"/>
                </a:solidFill>
                <a:latin typeface="Righteous"/>
                <a:ea typeface="Arial"/>
              </a:rPr>
              <a:t> </a:t>
            </a:r>
            <a:endParaRPr b="0" lang="en-US" sz="1600" spc="-1" strike="noStrike">
              <a:latin typeface="Arial"/>
            </a:endParaRPr>
          </a:p>
          <a:p>
            <a:pPr marL="285840" indent="-285480">
              <a:lnSpc>
                <a:spcPct val="100000"/>
              </a:lnSpc>
              <a:buClr>
                <a:srgbClr val="000000"/>
              </a:buClr>
              <a:buFont typeface="Arial"/>
              <a:buChar char="•"/>
            </a:pPr>
            <a:r>
              <a:rPr b="1" lang="ca-ES" sz="1600" spc="-1" strike="noStrike">
                <a:solidFill>
                  <a:srgbClr val="d1e3e5"/>
                </a:solidFill>
                <a:latin typeface="Righteous"/>
                <a:ea typeface="Arial"/>
              </a:rPr>
              <a:t>OpenMapTiles</a:t>
            </a:r>
            <a:endParaRPr b="0" lang="en-US" sz="1600" spc="-1" strike="noStrike">
              <a:latin typeface="Arial"/>
            </a:endParaRPr>
          </a:p>
          <a:p>
            <a:pPr>
              <a:lnSpc>
                <a:spcPct val="100000"/>
              </a:lnSpc>
              <a:buNone/>
            </a:pP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5"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Swis721 Ex BT"/>
                <a:ea typeface="Arial"/>
              </a:rPr>
              <a:t>Recursos y herramientas</a:t>
            </a:r>
            <a:endParaRPr b="0" lang="en-US" sz="2000" spc="-1" strike="noStrike">
              <a:latin typeface="Arial"/>
            </a:endParaRPr>
          </a:p>
        </p:txBody>
      </p:sp>
      <p:sp>
        <p:nvSpPr>
          <p:cNvPr id="1736" name="CustomShape 2"/>
          <p:cNvSpPr/>
          <p:nvPr/>
        </p:nvSpPr>
        <p:spPr>
          <a:xfrm>
            <a:off x="1547640" y="6056640"/>
            <a:ext cx="653364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400" spc="-1" strike="noStrike" u="sng">
                <a:solidFill>
                  <a:srgbClr val="ffffff"/>
                </a:solidFill>
                <a:uFillTx/>
                <a:latin typeface="Arial"/>
                <a:ea typeface="Arial"/>
                <a:hlinkClick r:id="rId1"/>
              </a:rPr>
              <a:t>https://github.com/mapbox/awesome-vector-tiles</a:t>
            </a:r>
            <a:endParaRPr b="0" lang="en-US" sz="1400" spc="-1" strike="noStrike">
              <a:latin typeface="Arial"/>
            </a:endParaRPr>
          </a:p>
          <a:p>
            <a:pPr>
              <a:lnSpc>
                <a:spcPct val="100000"/>
              </a:lnSpc>
              <a:buNone/>
            </a:pPr>
            <a:endParaRPr b="0" lang="en-US" sz="1400" spc="-1" strike="noStrike">
              <a:latin typeface="Arial"/>
            </a:endParaRPr>
          </a:p>
        </p:txBody>
      </p:sp>
      <p:pic>
        <p:nvPicPr>
          <p:cNvPr id="1737" name="Picture 3" descr=""/>
          <p:cNvPicPr/>
          <p:nvPr/>
        </p:nvPicPr>
        <p:blipFill>
          <a:blip r:embed="rId2"/>
          <a:stretch/>
        </p:blipFill>
        <p:spPr>
          <a:xfrm>
            <a:off x="1763640" y="1102320"/>
            <a:ext cx="5357880" cy="46522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8" name="CustomShape 1"/>
          <p:cNvSpPr/>
          <p:nvPr/>
        </p:nvSpPr>
        <p:spPr>
          <a:xfrm>
            <a:off x="1403640" y="3136680"/>
            <a:ext cx="57600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d1e3e5"/>
                </a:solidFill>
                <a:latin typeface="Righteous"/>
                <a:ea typeface="Arial"/>
              </a:rPr>
              <a:t>Mapbox GL JS is a JavaScript library that uses WebGL to render interactive maps from </a:t>
            </a:r>
            <a:r>
              <a:rPr b="0" lang="en-US" sz="1800" spc="-1" strike="noStrike" u="sng">
                <a:solidFill>
                  <a:srgbClr val="ffffff"/>
                </a:solidFill>
                <a:uFillTx/>
                <a:latin typeface="Righteous"/>
                <a:ea typeface="Arial"/>
                <a:hlinkClick r:id="rId1"/>
              </a:rPr>
              <a:t>vector tiles</a:t>
            </a:r>
            <a:r>
              <a:rPr b="0" lang="en-US" sz="1800" spc="-1" strike="noStrike">
                <a:solidFill>
                  <a:srgbClr val="d1e3e5"/>
                </a:solidFill>
                <a:latin typeface="Righteous"/>
                <a:ea typeface="Arial"/>
              </a:rPr>
              <a:t> and </a:t>
            </a:r>
            <a:r>
              <a:rPr b="0" lang="en-US" sz="1800" spc="-1" strike="noStrike" u="sng">
                <a:solidFill>
                  <a:srgbClr val="ffffff"/>
                </a:solidFill>
                <a:uFillTx/>
                <a:latin typeface="Righteous"/>
                <a:ea typeface="Arial"/>
                <a:hlinkClick r:id="rId2"/>
              </a:rPr>
              <a:t>Mapbox</a:t>
            </a:r>
            <a:r>
              <a:rPr b="0" lang="en-US" sz="1800" spc="-1" strike="noStrike" u="sng">
                <a:solidFill>
                  <a:srgbClr val="ffffff"/>
                </a:solidFill>
                <a:uFillTx/>
                <a:latin typeface="Righteous"/>
                <a:ea typeface="Arial"/>
                <a:hlinkClick r:id="rId3"/>
              </a:rPr>
              <a:t> styles</a:t>
            </a:r>
            <a:r>
              <a:rPr b="0" lang="en-US" sz="1800" spc="-1" strike="noStrike">
                <a:solidFill>
                  <a:srgbClr val="d1e3e5"/>
                </a:solidFill>
                <a:latin typeface="Righteous"/>
                <a:ea typeface="Arial"/>
              </a:rPr>
              <a:t>.</a:t>
            </a:r>
            <a:endParaRPr b="0" lang="en-US" sz="1800" spc="-1" strike="noStrike">
              <a:latin typeface="Arial"/>
            </a:endParaRPr>
          </a:p>
        </p:txBody>
      </p:sp>
      <p:pic>
        <p:nvPicPr>
          <p:cNvPr id="1739" name="Picture 3" descr=""/>
          <p:cNvPicPr/>
          <p:nvPr/>
        </p:nvPicPr>
        <p:blipFill>
          <a:blip r:embed="rId4"/>
          <a:stretch/>
        </p:blipFill>
        <p:spPr>
          <a:xfrm>
            <a:off x="2627640" y="1052640"/>
            <a:ext cx="3028320" cy="1513800"/>
          </a:xfrm>
          <a:prstGeom prst="rect">
            <a:avLst/>
          </a:prstGeom>
          <a:ln w="0">
            <a:noFill/>
          </a:ln>
        </p:spPr>
      </p:pic>
      <p:pic>
        <p:nvPicPr>
          <p:cNvPr id="1740" name="Picture 4" descr=""/>
          <p:cNvPicPr/>
          <p:nvPr/>
        </p:nvPicPr>
        <p:blipFill>
          <a:blip r:embed="rId5"/>
          <a:stretch/>
        </p:blipFill>
        <p:spPr>
          <a:xfrm>
            <a:off x="5844960" y="4629240"/>
            <a:ext cx="2637720" cy="17326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1" name="CustomShape 1"/>
          <p:cNvSpPr/>
          <p:nvPr/>
        </p:nvSpPr>
        <p:spPr>
          <a:xfrm>
            <a:off x="395640" y="476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Swis721 Ex BT"/>
                <a:ea typeface="Arial"/>
              </a:rPr>
              <a:t>Nuestra página de referencia</a:t>
            </a:r>
            <a:endParaRPr b="0" lang="en-US" sz="2000" spc="-1" strike="noStrike">
              <a:latin typeface="Arial"/>
            </a:endParaRPr>
          </a:p>
        </p:txBody>
      </p:sp>
      <p:sp>
        <p:nvSpPr>
          <p:cNvPr id="1742" name="CustomShape 2"/>
          <p:cNvSpPr/>
          <p:nvPr/>
        </p:nvSpPr>
        <p:spPr>
          <a:xfrm>
            <a:off x="1547640" y="5877360"/>
            <a:ext cx="6533640" cy="515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Arial"/>
                <a:ea typeface="Arial"/>
                <a:hlinkClick r:id="rId1"/>
              </a:rPr>
              <a:t>https://docs.mapbox.com/mapbox-gl-js/examples/</a:t>
            </a:r>
            <a:endParaRPr b="0" lang="en-US" sz="1400" spc="-1" strike="noStrike">
              <a:latin typeface="Arial"/>
            </a:endParaRPr>
          </a:p>
          <a:p>
            <a:pPr>
              <a:lnSpc>
                <a:spcPct val="100000"/>
              </a:lnSpc>
              <a:buNone/>
            </a:pPr>
            <a:endParaRPr b="0" lang="en-US" sz="1400" spc="-1" strike="noStrike">
              <a:latin typeface="Arial"/>
            </a:endParaRPr>
          </a:p>
        </p:txBody>
      </p:sp>
      <p:pic>
        <p:nvPicPr>
          <p:cNvPr id="1743" name="Picture 2" descr=""/>
          <p:cNvPicPr/>
          <p:nvPr/>
        </p:nvPicPr>
        <p:blipFill>
          <a:blip r:embed="rId2"/>
          <a:stretch/>
        </p:blipFill>
        <p:spPr>
          <a:xfrm>
            <a:off x="1547640" y="1168920"/>
            <a:ext cx="6186600" cy="4412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9" name="CustomShape 1"/>
          <p:cNvSpPr/>
          <p:nvPr/>
        </p:nvSpPr>
        <p:spPr>
          <a:xfrm>
            <a:off x="539640" y="3429000"/>
            <a:ext cx="806400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es-ES" sz="2800" spc="-1" strike="noStrike">
                <a:solidFill>
                  <a:srgbClr val="ffffff"/>
                </a:solidFill>
                <a:latin typeface="Righteous"/>
                <a:ea typeface="Tahoma"/>
              </a:rPr>
              <a:t>Vector-Tiles &amp; MapBox Styles</a:t>
            </a:r>
            <a:endParaRPr b="0" lang="en-US" sz="2800" spc="-1" strike="noStrike">
              <a:latin typeface="Arial"/>
            </a:endParaRPr>
          </a:p>
        </p:txBody>
      </p:sp>
      <p:pic>
        <p:nvPicPr>
          <p:cNvPr id="900" name="Picture 2" descr="Related image"/>
          <p:cNvPicPr/>
          <p:nvPr/>
        </p:nvPicPr>
        <p:blipFill>
          <a:blip r:embed="rId1"/>
          <a:stretch/>
        </p:blipFill>
        <p:spPr>
          <a:xfrm>
            <a:off x="6156000" y="5511960"/>
            <a:ext cx="2809080" cy="856440"/>
          </a:xfrm>
          <a:prstGeom prst="rect">
            <a:avLst/>
          </a:prstGeom>
          <a:ln w="0">
            <a:noFill/>
          </a:ln>
        </p:spPr>
      </p:pic>
      <p:sp>
        <p:nvSpPr>
          <p:cNvPr id="901" name="CustomShape 2"/>
          <p:cNvSpPr/>
          <p:nvPr/>
        </p:nvSpPr>
        <p:spPr>
          <a:xfrm>
            <a:off x="1905480" y="2349000"/>
            <a:ext cx="5332680" cy="825480"/>
          </a:xfrm>
          <a:custGeom>
            <a:avLst/>
            <a:gdLst/>
            <a:ahLst/>
            <a:rect l="l" t="t" r="r" b="b"/>
            <a:pathLst>
              <a:path w="272073" h="179396">
                <a:moveTo>
                  <a:pt x="1" y="1"/>
                </a:moveTo>
                <a:lnTo>
                  <a:pt x="1" y="179396"/>
                </a:lnTo>
                <a:lnTo>
                  <a:pt x="272073" y="179396"/>
                </a:lnTo>
                <a:lnTo>
                  <a:pt x="272073" y="1"/>
                </a:lnTo>
                <a:close/>
              </a:path>
            </a:pathLst>
          </a:custGeom>
          <a:solidFill>
            <a:schemeClr val="accent1"/>
          </a:solidFill>
          <a:ln w="0">
            <a:noFill/>
          </a:ln>
        </p:spPr>
        <p:style>
          <a:lnRef idx="0"/>
          <a:fillRef idx="0"/>
          <a:effectRef idx="0"/>
          <a:fontRef idx="minor"/>
        </p:style>
      </p:sp>
      <p:grpSp>
        <p:nvGrpSpPr>
          <p:cNvPr id="902" name="Group 3"/>
          <p:cNvGrpSpPr/>
          <p:nvPr/>
        </p:nvGrpSpPr>
        <p:grpSpPr>
          <a:xfrm>
            <a:off x="3060000" y="620640"/>
            <a:ext cx="3095280" cy="1600560"/>
            <a:chOff x="3060000" y="620640"/>
            <a:chExt cx="3095280" cy="1600560"/>
          </a:xfrm>
        </p:grpSpPr>
        <p:grpSp>
          <p:nvGrpSpPr>
            <p:cNvPr id="903" name="Group 4"/>
            <p:cNvGrpSpPr/>
            <p:nvPr/>
          </p:nvGrpSpPr>
          <p:grpSpPr>
            <a:xfrm>
              <a:off x="3087720" y="884160"/>
              <a:ext cx="1141200" cy="1321920"/>
              <a:chOff x="3087720" y="884160"/>
              <a:chExt cx="1141200" cy="1321920"/>
            </a:xfrm>
          </p:grpSpPr>
          <p:sp>
            <p:nvSpPr>
              <p:cNvPr id="904" name="CustomShape 5"/>
              <p:cNvSpPr/>
              <p:nvPr/>
            </p:nvSpPr>
            <p:spPr>
              <a:xfrm>
                <a:off x="3829680" y="1587600"/>
                <a:ext cx="399240" cy="618480"/>
              </a:xfrm>
              <a:custGeom>
                <a:avLst/>
                <a:gdLst/>
                <a:ahLst/>
                <a:rect l="l" t="t" r="r" b="b"/>
                <a:pathLst>
                  <a:path w="36823" h="6542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solidFill>
                <a:schemeClr val="accent1"/>
              </a:solidFill>
              <a:ln w="19080">
                <a:solidFill>
                  <a:srgbClr val="e7e6e6"/>
                </a:solidFill>
                <a:miter/>
              </a:ln>
            </p:spPr>
            <p:style>
              <a:lnRef idx="0"/>
              <a:fillRef idx="0"/>
              <a:effectRef idx="0"/>
              <a:fontRef idx="minor"/>
            </p:style>
          </p:sp>
          <p:sp>
            <p:nvSpPr>
              <p:cNvPr id="905" name="CustomShape 6"/>
              <p:cNvSpPr/>
              <p:nvPr/>
            </p:nvSpPr>
            <p:spPr>
              <a:xfrm>
                <a:off x="3934080" y="1676520"/>
                <a:ext cx="20880" cy="92880"/>
              </a:xfrm>
              <a:custGeom>
                <a:avLst/>
                <a:gdLst/>
                <a:ahLst/>
                <a:rect l="l" t="t" r="r" b="b"/>
                <a:pathLst>
                  <a:path w="1985" h="9909">
                    <a:moveTo>
                      <a:pt x="1984" y="9908"/>
                    </a:moveTo>
                    <a:lnTo>
                      <a:pt x="0" y="1"/>
                    </a:lnTo>
                  </a:path>
                </a:pathLst>
              </a:custGeom>
              <a:solidFill>
                <a:schemeClr val="accent1"/>
              </a:solidFill>
              <a:ln w="19080">
                <a:solidFill>
                  <a:srgbClr val="e7e6e6"/>
                </a:solidFill>
                <a:miter/>
              </a:ln>
            </p:spPr>
            <p:style>
              <a:lnRef idx="0"/>
              <a:fillRef idx="0"/>
              <a:effectRef idx="0"/>
              <a:fontRef idx="minor"/>
            </p:style>
          </p:sp>
          <p:sp>
            <p:nvSpPr>
              <p:cNvPr id="906" name="CustomShape 7"/>
              <p:cNvSpPr/>
              <p:nvPr/>
            </p:nvSpPr>
            <p:spPr>
              <a:xfrm>
                <a:off x="3934080" y="1627920"/>
                <a:ext cx="191160" cy="140040"/>
              </a:xfrm>
              <a:custGeom>
                <a:avLst/>
                <a:gdLst/>
                <a:ahLst/>
                <a:rect l="l" t="t" r="r" b="b"/>
                <a:pathLst>
                  <a:path w="17650" h="14868">
                    <a:moveTo>
                      <a:pt x="11952" y="14868"/>
                    </a:moveTo>
                    <a:lnTo>
                      <a:pt x="0" y="4670"/>
                    </a:lnTo>
                    <a:lnTo>
                      <a:pt x="9702" y="1"/>
                    </a:lnTo>
                    <a:lnTo>
                      <a:pt x="17649" y="7489"/>
                    </a:lnTo>
                    <a:close/>
                  </a:path>
                </a:pathLst>
              </a:custGeom>
              <a:solidFill>
                <a:schemeClr val="accent1"/>
              </a:solidFill>
              <a:ln w="19080">
                <a:solidFill>
                  <a:srgbClr val="e7e6e6"/>
                </a:solidFill>
                <a:miter/>
              </a:ln>
            </p:spPr>
            <p:style>
              <a:lnRef idx="0"/>
              <a:fillRef idx="0"/>
              <a:effectRef idx="0"/>
              <a:fontRef idx="minor"/>
            </p:style>
          </p:sp>
          <p:sp>
            <p:nvSpPr>
              <p:cNvPr id="907" name="CustomShape 8"/>
              <p:cNvSpPr/>
              <p:nvPr/>
            </p:nvSpPr>
            <p:spPr>
              <a:xfrm>
                <a:off x="3939480" y="1671840"/>
                <a:ext cx="198000" cy="25920"/>
              </a:xfrm>
              <a:custGeom>
                <a:avLst/>
                <a:gdLst/>
                <a:ahLst/>
                <a:rect l="l" t="t" r="r" b="b"/>
                <a:pathLst>
                  <a:path w="18303" h="2819">
                    <a:moveTo>
                      <a:pt x="0" y="0"/>
                    </a:moveTo>
                    <a:lnTo>
                      <a:pt x="18303" y="2819"/>
                    </a:lnTo>
                  </a:path>
                </a:pathLst>
              </a:custGeom>
              <a:solidFill>
                <a:schemeClr val="accent1"/>
              </a:solidFill>
              <a:ln w="19080">
                <a:solidFill>
                  <a:srgbClr val="e7e6e6"/>
                </a:solidFill>
                <a:miter/>
              </a:ln>
            </p:spPr>
            <p:style>
              <a:lnRef idx="0"/>
              <a:fillRef idx="0"/>
              <a:effectRef idx="0"/>
              <a:fontRef idx="minor"/>
            </p:style>
          </p:sp>
          <p:sp>
            <p:nvSpPr>
              <p:cNvPr id="908" name="CustomShape 9"/>
              <p:cNvSpPr/>
              <p:nvPr/>
            </p:nvSpPr>
            <p:spPr>
              <a:xfrm>
                <a:off x="4030560" y="1773000"/>
                <a:ext cx="32760" cy="135000"/>
              </a:xfrm>
              <a:custGeom>
                <a:avLst/>
                <a:gdLst/>
                <a:ahLst/>
                <a:rect l="l" t="t" r="r" b="b"/>
                <a:pathLst>
                  <a:path w="3085" h="14323">
                    <a:moveTo>
                      <a:pt x="0" y="14323"/>
                    </a:moveTo>
                    <a:lnTo>
                      <a:pt x="3085" y="0"/>
                    </a:lnTo>
                  </a:path>
                </a:pathLst>
              </a:custGeom>
              <a:solidFill>
                <a:schemeClr val="accent1"/>
              </a:solidFill>
              <a:ln w="19080">
                <a:solidFill>
                  <a:srgbClr val="e7e6e6"/>
                </a:solidFill>
                <a:miter/>
              </a:ln>
            </p:spPr>
            <p:style>
              <a:lnRef idx="0"/>
              <a:fillRef idx="0"/>
              <a:effectRef idx="0"/>
              <a:fontRef idx="minor"/>
            </p:style>
          </p:sp>
          <p:sp>
            <p:nvSpPr>
              <p:cNvPr id="909" name="CustomShape 10"/>
              <p:cNvSpPr/>
              <p:nvPr/>
            </p:nvSpPr>
            <p:spPr>
              <a:xfrm>
                <a:off x="4064040" y="1768680"/>
                <a:ext cx="55440" cy="167760"/>
              </a:xfrm>
              <a:custGeom>
                <a:avLst/>
                <a:gdLst/>
                <a:ahLst/>
                <a:rect l="l" t="t" r="r" b="b"/>
                <a:pathLst>
                  <a:path w="5155" h="17820">
                    <a:moveTo>
                      <a:pt x="1" y="1"/>
                    </a:moveTo>
                    <a:lnTo>
                      <a:pt x="5154" y="17819"/>
                    </a:lnTo>
                  </a:path>
                </a:pathLst>
              </a:custGeom>
              <a:solidFill>
                <a:schemeClr val="accent1"/>
              </a:solidFill>
              <a:ln w="19080">
                <a:solidFill>
                  <a:srgbClr val="e7e6e6"/>
                </a:solidFill>
                <a:miter/>
              </a:ln>
            </p:spPr>
            <p:style>
              <a:lnRef idx="0"/>
              <a:fillRef idx="0"/>
              <a:effectRef idx="0"/>
              <a:fontRef idx="minor"/>
            </p:style>
          </p:sp>
          <p:sp>
            <p:nvSpPr>
              <p:cNvPr id="910" name="CustomShape 11"/>
              <p:cNvSpPr/>
              <p:nvPr/>
            </p:nvSpPr>
            <p:spPr>
              <a:xfrm>
                <a:off x="4064040" y="1768680"/>
                <a:ext cx="143280" cy="62640"/>
              </a:xfrm>
              <a:custGeom>
                <a:avLst/>
                <a:gdLst/>
                <a:ahLst/>
                <a:rect l="l" t="t" r="r" b="b"/>
                <a:pathLst>
                  <a:path w="13259" h="6678">
                    <a:moveTo>
                      <a:pt x="1" y="1"/>
                    </a:moveTo>
                    <a:lnTo>
                      <a:pt x="13259" y="6678"/>
                    </a:lnTo>
                  </a:path>
                </a:pathLst>
              </a:custGeom>
              <a:solidFill>
                <a:schemeClr val="accent1"/>
              </a:solidFill>
              <a:ln w="19080">
                <a:solidFill>
                  <a:srgbClr val="e7e6e6"/>
                </a:solidFill>
                <a:miter/>
              </a:ln>
            </p:spPr>
            <p:style>
              <a:lnRef idx="0"/>
              <a:fillRef idx="0"/>
              <a:effectRef idx="0"/>
              <a:fontRef idx="minor"/>
            </p:style>
          </p:sp>
          <p:sp>
            <p:nvSpPr>
              <p:cNvPr id="911" name="CustomShape 12"/>
              <p:cNvSpPr/>
              <p:nvPr/>
            </p:nvSpPr>
            <p:spPr>
              <a:xfrm>
                <a:off x="4069080" y="1732680"/>
                <a:ext cx="155880" cy="35280"/>
              </a:xfrm>
              <a:custGeom>
                <a:avLst/>
                <a:gdLst/>
                <a:ahLst/>
                <a:rect l="l" t="t" r="r" b="b"/>
                <a:pathLst>
                  <a:path w="14421" h="3799">
                    <a:moveTo>
                      <a:pt x="14420" y="0"/>
                    </a:moveTo>
                    <a:lnTo>
                      <a:pt x="1" y="3799"/>
                    </a:lnTo>
                  </a:path>
                </a:pathLst>
              </a:custGeom>
              <a:solidFill>
                <a:schemeClr val="accent1"/>
              </a:solidFill>
              <a:ln w="19080">
                <a:solidFill>
                  <a:srgbClr val="e7e6e6"/>
                </a:solidFill>
                <a:miter/>
              </a:ln>
            </p:spPr>
            <p:style>
              <a:lnRef idx="0"/>
              <a:fillRef idx="0"/>
              <a:effectRef idx="0"/>
              <a:fontRef idx="minor"/>
            </p:style>
          </p:sp>
          <p:sp>
            <p:nvSpPr>
              <p:cNvPr id="912" name="CustomShape 13"/>
              <p:cNvSpPr/>
              <p:nvPr/>
            </p:nvSpPr>
            <p:spPr>
              <a:xfrm>
                <a:off x="3925080" y="1768680"/>
                <a:ext cx="32400" cy="91800"/>
              </a:xfrm>
              <a:custGeom>
                <a:avLst/>
                <a:gdLst/>
                <a:ahLst/>
                <a:rect l="l" t="t" r="r" b="b"/>
                <a:pathLst>
                  <a:path w="3037" h="9787">
                    <a:moveTo>
                      <a:pt x="1" y="9787"/>
                    </a:moveTo>
                    <a:lnTo>
                      <a:pt x="3037" y="1"/>
                    </a:lnTo>
                  </a:path>
                </a:pathLst>
              </a:custGeom>
              <a:solidFill>
                <a:schemeClr val="accent1"/>
              </a:solidFill>
              <a:ln w="19080">
                <a:solidFill>
                  <a:srgbClr val="e7e6e6"/>
                </a:solidFill>
                <a:miter/>
              </a:ln>
            </p:spPr>
            <p:style>
              <a:lnRef idx="0"/>
              <a:fillRef idx="0"/>
              <a:effectRef idx="0"/>
              <a:fontRef idx="minor"/>
            </p:style>
          </p:sp>
          <p:sp>
            <p:nvSpPr>
              <p:cNvPr id="913" name="CustomShape 14"/>
              <p:cNvSpPr/>
              <p:nvPr/>
            </p:nvSpPr>
            <p:spPr>
              <a:xfrm>
                <a:off x="3958200" y="1768680"/>
                <a:ext cx="71640" cy="139320"/>
              </a:xfrm>
              <a:custGeom>
                <a:avLst/>
                <a:gdLst/>
                <a:ahLst/>
                <a:rect l="l" t="t" r="r" b="b"/>
                <a:pathLst>
                  <a:path w="6655" h="14807">
                    <a:moveTo>
                      <a:pt x="1" y="1"/>
                    </a:moveTo>
                    <a:lnTo>
                      <a:pt x="6654" y="14807"/>
                    </a:lnTo>
                  </a:path>
                </a:pathLst>
              </a:custGeom>
              <a:solidFill>
                <a:schemeClr val="accent1"/>
              </a:solidFill>
              <a:ln w="19080">
                <a:solidFill>
                  <a:srgbClr val="e7e6e6"/>
                </a:solidFill>
                <a:miter/>
              </a:ln>
            </p:spPr>
            <p:style>
              <a:lnRef idx="0"/>
              <a:fillRef idx="0"/>
              <a:effectRef idx="0"/>
              <a:fontRef idx="minor"/>
            </p:style>
          </p:sp>
          <p:sp>
            <p:nvSpPr>
              <p:cNvPr id="914" name="CustomShape 15"/>
              <p:cNvSpPr/>
              <p:nvPr/>
            </p:nvSpPr>
            <p:spPr>
              <a:xfrm>
                <a:off x="4030560" y="1911960"/>
                <a:ext cx="8280" cy="142560"/>
              </a:xfrm>
              <a:custGeom>
                <a:avLst/>
                <a:gdLst/>
                <a:ahLst/>
                <a:rect l="l" t="t" r="r" b="b"/>
                <a:pathLst>
                  <a:path w="835" h="15134">
                    <a:moveTo>
                      <a:pt x="0" y="1"/>
                    </a:moveTo>
                    <a:lnTo>
                      <a:pt x="835" y="15134"/>
                    </a:lnTo>
                  </a:path>
                </a:pathLst>
              </a:custGeom>
              <a:solidFill>
                <a:schemeClr val="accent1"/>
              </a:solidFill>
              <a:ln w="19080">
                <a:solidFill>
                  <a:srgbClr val="e7e6e6"/>
                </a:solidFill>
                <a:miter/>
              </a:ln>
            </p:spPr>
            <p:style>
              <a:lnRef idx="0"/>
              <a:fillRef idx="0"/>
              <a:effectRef idx="0"/>
              <a:fontRef idx="minor"/>
            </p:style>
          </p:sp>
          <p:sp>
            <p:nvSpPr>
              <p:cNvPr id="915" name="CustomShape 16"/>
              <p:cNvSpPr/>
              <p:nvPr/>
            </p:nvSpPr>
            <p:spPr>
              <a:xfrm>
                <a:off x="3918960" y="1985760"/>
                <a:ext cx="117000" cy="72000"/>
              </a:xfrm>
              <a:custGeom>
                <a:avLst/>
                <a:gdLst/>
                <a:ahLst/>
                <a:rect l="l" t="t" r="r" b="b"/>
                <a:pathLst>
                  <a:path w="10851" h="7694">
                    <a:moveTo>
                      <a:pt x="0" y="0"/>
                    </a:moveTo>
                    <a:lnTo>
                      <a:pt x="10851" y="7694"/>
                    </a:lnTo>
                  </a:path>
                </a:pathLst>
              </a:custGeom>
              <a:solidFill>
                <a:schemeClr val="accent1"/>
              </a:solidFill>
              <a:ln w="19080">
                <a:solidFill>
                  <a:srgbClr val="e7e6e6"/>
                </a:solidFill>
                <a:miter/>
              </a:ln>
            </p:spPr>
            <p:style>
              <a:lnRef idx="0"/>
              <a:fillRef idx="0"/>
              <a:effectRef idx="0"/>
              <a:fontRef idx="minor"/>
            </p:style>
          </p:sp>
          <p:sp>
            <p:nvSpPr>
              <p:cNvPr id="916" name="CustomShape 17"/>
              <p:cNvSpPr/>
              <p:nvPr/>
            </p:nvSpPr>
            <p:spPr>
              <a:xfrm>
                <a:off x="3924000" y="1909800"/>
                <a:ext cx="112320" cy="17640"/>
              </a:xfrm>
              <a:custGeom>
                <a:avLst/>
                <a:gdLst/>
                <a:ahLst/>
                <a:rect l="l" t="t" r="r" b="b"/>
                <a:pathLst>
                  <a:path w="10417" h="1924">
                    <a:moveTo>
                      <a:pt x="1" y="1923"/>
                    </a:moveTo>
                    <a:lnTo>
                      <a:pt x="10416" y="0"/>
                    </a:lnTo>
                  </a:path>
                </a:pathLst>
              </a:custGeom>
              <a:solidFill>
                <a:schemeClr val="accent1"/>
              </a:solidFill>
              <a:ln w="19080">
                <a:solidFill>
                  <a:srgbClr val="e7e6e6"/>
                </a:solidFill>
                <a:miter/>
              </a:ln>
            </p:spPr>
            <p:style>
              <a:lnRef idx="0"/>
              <a:fillRef idx="0"/>
              <a:effectRef idx="0"/>
              <a:fontRef idx="minor"/>
            </p:style>
          </p:sp>
          <p:sp>
            <p:nvSpPr>
              <p:cNvPr id="917" name="CustomShape 18"/>
              <p:cNvSpPr/>
              <p:nvPr/>
            </p:nvSpPr>
            <p:spPr>
              <a:xfrm>
                <a:off x="4034880" y="1911960"/>
                <a:ext cx="82080" cy="28080"/>
              </a:xfrm>
              <a:custGeom>
                <a:avLst/>
                <a:gdLst/>
                <a:ahLst/>
                <a:rect l="l" t="t" r="r" b="b"/>
                <a:pathLst>
                  <a:path w="7622" h="3038">
                    <a:moveTo>
                      <a:pt x="7621" y="3037"/>
                    </a:moveTo>
                    <a:lnTo>
                      <a:pt x="0" y="1"/>
                    </a:lnTo>
                  </a:path>
                </a:pathLst>
              </a:custGeom>
              <a:solidFill>
                <a:schemeClr val="accent1"/>
              </a:solidFill>
              <a:ln w="19080">
                <a:solidFill>
                  <a:srgbClr val="e7e6e6"/>
                </a:solidFill>
                <a:miter/>
              </a:ln>
            </p:spPr>
            <p:style>
              <a:lnRef idx="0"/>
              <a:fillRef idx="0"/>
              <a:effectRef idx="0"/>
              <a:fontRef idx="minor"/>
            </p:style>
          </p:sp>
          <p:sp>
            <p:nvSpPr>
              <p:cNvPr id="918" name="CustomShape 19"/>
              <p:cNvSpPr/>
              <p:nvPr/>
            </p:nvSpPr>
            <p:spPr>
              <a:xfrm>
                <a:off x="3894120" y="2066400"/>
                <a:ext cx="54360" cy="92160"/>
              </a:xfrm>
              <a:custGeom>
                <a:avLst/>
                <a:gdLst/>
                <a:ahLst/>
                <a:rect l="l" t="t" r="r" b="b"/>
                <a:pathLst>
                  <a:path w="5082" h="9811">
                    <a:moveTo>
                      <a:pt x="1" y="0"/>
                    </a:moveTo>
                    <a:lnTo>
                      <a:pt x="5081" y="9811"/>
                    </a:lnTo>
                  </a:path>
                </a:pathLst>
              </a:custGeom>
              <a:solidFill>
                <a:schemeClr val="accent1"/>
              </a:solidFill>
              <a:ln w="19080">
                <a:solidFill>
                  <a:srgbClr val="e7e6e6"/>
                </a:solidFill>
                <a:miter/>
              </a:ln>
            </p:spPr>
            <p:style>
              <a:lnRef idx="0"/>
              <a:fillRef idx="0"/>
              <a:effectRef idx="0"/>
              <a:fontRef idx="minor"/>
            </p:style>
          </p:sp>
          <p:sp>
            <p:nvSpPr>
              <p:cNvPr id="919" name="CustomShape 20"/>
              <p:cNvSpPr/>
              <p:nvPr/>
            </p:nvSpPr>
            <p:spPr>
              <a:xfrm>
                <a:off x="3897000" y="2055240"/>
                <a:ext cx="141840" cy="10440"/>
              </a:xfrm>
              <a:custGeom>
                <a:avLst/>
                <a:gdLst/>
                <a:ahLst/>
                <a:rect l="l" t="t" r="r" b="b"/>
                <a:pathLst>
                  <a:path w="13114" h="1175">
                    <a:moveTo>
                      <a:pt x="1" y="1174"/>
                    </a:moveTo>
                    <a:lnTo>
                      <a:pt x="13114" y="1"/>
                    </a:lnTo>
                  </a:path>
                </a:pathLst>
              </a:custGeom>
              <a:solidFill>
                <a:schemeClr val="accent1"/>
              </a:solidFill>
              <a:ln w="19080">
                <a:solidFill>
                  <a:srgbClr val="e7e6e6"/>
                </a:solidFill>
                <a:miter/>
              </a:ln>
            </p:spPr>
            <p:style>
              <a:lnRef idx="0"/>
              <a:fillRef idx="0"/>
              <a:effectRef idx="0"/>
              <a:fontRef idx="minor"/>
            </p:style>
          </p:sp>
          <p:sp>
            <p:nvSpPr>
              <p:cNvPr id="920" name="CustomShape 21"/>
              <p:cNvSpPr/>
              <p:nvPr/>
            </p:nvSpPr>
            <p:spPr>
              <a:xfrm>
                <a:off x="3862800" y="1676520"/>
                <a:ext cx="70560" cy="125640"/>
              </a:xfrm>
              <a:custGeom>
                <a:avLst/>
                <a:gdLst/>
                <a:ahLst/>
                <a:rect l="l" t="t" r="r" b="b"/>
                <a:pathLst>
                  <a:path w="6570" h="13344">
                    <a:moveTo>
                      <a:pt x="1" y="13344"/>
                    </a:moveTo>
                    <a:lnTo>
                      <a:pt x="6569" y="1"/>
                    </a:lnTo>
                  </a:path>
                </a:pathLst>
              </a:custGeom>
              <a:solidFill>
                <a:schemeClr val="accent1"/>
              </a:solidFill>
              <a:ln w="19080">
                <a:solidFill>
                  <a:srgbClr val="e7e6e6"/>
                </a:solidFill>
                <a:miter/>
              </a:ln>
            </p:spPr>
            <p:style>
              <a:lnRef idx="0"/>
              <a:fillRef idx="0"/>
              <a:effectRef idx="0"/>
              <a:fontRef idx="minor"/>
            </p:style>
          </p:sp>
          <p:sp>
            <p:nvSpPr>
              <p:cNvPr id="921" name="CustomShape 22"/>
              <p:cNvSpPr/>
              <p:nvPr/>
            </p:nvSpPr>
            <p:spPr>
              <a:xfrm>
                <a:off x="3958200" y="1768680"/>
                <a:ext cx="105120" cy="360"/>
              </a:xfrm>
              <a:custGeom>
                <a:avLst/>
                <a:gdLst/>
                <a:ahLst/>
                <a:rect l="l" t="t" r="r" b="b"/>
                <a:pathLst>
                  <a:path w="9739" h="1">
                    <a:moveTo>
                      <a:pt x="1" y="1"/>
                    </a:moveTo>
                    <a:lnTo>
                      <a:pt x="9739" y="1"/>
                    </a:lnTo>
                  </a:path>
                </a:pathLst>
              </a:custGeom>
              <a:solidFill>
                <a:schemeClr val="accent1"/>
              </a:solidFill>
              <a:ln w="19080">
                <a:solidFill>
                  <a:srgbClr val="e7e6e6"/>
                </a:solidFill>
                <a:miter/>
              </a:ln>
            </p:spPr>
            <p:style>
              <a:lnRef idx="0"/>
              <a:fillRef idx="0"/>
              <a:effectRef idx="0"/>
              <a:fontRef idx="minor"/>
            </p:style>
          </p:sp>
          <p:sp>
            <p:nvSpPr>
              <p:cNvPr id="922" name="CustomShape 23"/>
              <p:cNvSpPr/>
              <p:nvPr/>
            </p:nvSpPr>
            <p:spPr>
              <a:xfrm>
                <a:off x="3918600" y="1911960"/>
                <a:ext cx="115560" cy="75600"/>
              </a:xfrm>
              <a:custGeom>
                <a:avLst/>
                <a:gdLst/>
                <a:ahLst/>
                <a:rect l="l" t="t" r="r" b="b"/>
                <a:pathLst>
                  <a:path w="10695" h="8046">
                    <a:moveTo>
                      <a:pt x="1" y="8045"/>
                    </a:moveTo>
                    <a:lnTo>
                      <a:pt x="10694" y="1"/>
                    </a:lnTo>
                  </a:path>
                </a:pathLst>
              </a:custGeom>
              <a:solidFill>
                <a:schemeClr val="accent1"/>
              </a:solidFill>
              <a:ln w="19080">
                <a:solidFill>
                  <a:srgbClr val="e7e6e6"/>
                </a:solidFill>
                <a:miter/>
              </a:ln>
            </p:spPr>
            <p:style>
              <a:lnRef idx="0"/>
              <a:fillRef idx="0"/>
              <a:effectRef idx="0"/>
              <a:fontRef idx="minor"/>
            </p:style>
          </p:sp>
          <p:sp>
            <p:nvSpPr>
              <p:cNvPr id="923" name="CustomShape 24"/>
              <p:cNvSpPr/>
              <p:nvPr/>
            </p:nvSpPr>
            <p:spPr>
              <a:xfrm>
                <a:off x="3138840" y="890280"/>
                <a:ext cx="64080" cy="75960"/>
              </a:xfrm>
              <a:custGeom>
                <a:avLst/>
                <a:gdLst/>
                <a:ahLst/>
                <a:rect l="l" t="t" r="r" b="b"/>
                <a:pathLst>
                  <a:path w="5953" h="8118">
                    <a:moveTo>
                      <a:pt x="1" y="0"/>
                    </a:moveTo>
                    <a:lnTo>
                      <a:pt x="5952" y="8117"/>
                    </a:lnTo>
                  </a:path>
                </a:pathLst>
              </a:custGeom>
              <a:solidFill>
                <a:schemeClr val="accent1"/>
              </a:solidFill>
              <a:ln w="19080">
                <a:solidFill>
                  <a:srgbClr val="e7e6e6"/>
                </a:solidFill>
                <a:miter/>
              </a:ln>
            </p:spPr>
            <p:style>
              <a:lnRef idx="0"/>
              <a:fillRef idx="0"/>
              <a:effectRef idx="0"/>
              <a:fontRef idx="minor"/>
            </p:style>
          </p:sp>
          <p:sp>
            <p:nvSpPr>
              <p:cNvPr id="924" name="CustomShape 25"/>
              <p:cNvSpPr/>
              <p:nvPr/>
            </p:nvSpPr>
            <p:spPr>
              <a:xfrm>
                <a:off x="3090240" y="966960"/>
                <a:ext cx="117720" cy="43560"/>
              </a:xfrm>
              <a:custGeom>
                <a:avLst/>
                <a:gdLst/>
                <a:ahLst/>
                <a:rect l="l" t="t" r="r" b="b"/>
                <a:pathLst>
                  <a:path w="10901" h="4670">
                    <a:moveTo>
                      <a:pt x="1" y="4670"/>
                    </a:moveTo>
                    <a:lnTo>
                      <a:pt x="10900" y="0"/>
                    </a:lnTo>
                  </a:path>
                </a:pathLst>
              </a:custGeom>
              <a:solidFill>
                <a:schemeClr val="accent1"/>
              </a:solidFill>
              <a:ln w="19080">
                <a:solidFill>
                  <a:srgbClr val="e7e6e6"/>
                </a:solidFill>
                <a:miter/>
              </a:ln>
            </p:spPr>
            <p:style>
              <a:lnRef idx="0"/>
              <a:fillRef idx="0"/>
              <a:effectRef idx="0"/>
              <a:fontRef idx="minor"/>
            </p:style>
          </p:sp>
          <p:sp>
            <p:nvSpPr>
              <p:cNvPr id="925" name="CustomShape 26"/>
              <p:cNvSpPr/>
              <p:nvPr/>
            </p:nvSpPr>
            <p:spPr>
              <a:xfrm>
                <a:off x="3205080" y="968400"/>
                <a:ext cx="96480" cy="94680"/>
              </a:xfrm>
              <a:custGeom>
                <a:avLst/>
                <a:gdLst/>
                <a:ahLst/>
                <a:rect l="l" t="t" r="r" b="b"/>
                <a:pathLst>
                  <a:path w="8953" h="10089">
                    <a:moveTo>
                      <a:pt x="1" y="0"/>
                    </a:moveTo>
                    <a:lnTo>
                      <a:pt x="8952" y="10089"/>
                    </a:lnTo>
                  </a:path>
                </a:pathLst>
              </a:custGeom>
              <a:solidFill>
                <a:schemeClr val="accent1"/>
              </a:solidFill>
              <a:ln w="19080">
                <a:solidFill>
                  <a:srgbClr val="e7e6e6"/>
                </a:solidFill>
                <a:miter/>
              </a:ln>
            </p:spPr>
            <p:style>
              <a:lnRef idx="0"/>
              <a:fillRef idx="0"/>
              <a:effectRef idx="0"/>
              <a:fontRef idx="minor"/>
            </p:style>
          </p:sp>
          <p:sp>
            <p:nvSpPr>
              <p:cNvPr id="926" name="CustomShape 27"/>
              <p:cNvSpPr/>
              <p:nvPr/>
            </p:nvSpPr>
            <p:spPr>
              <a:xfrm>
                <a:off x="3311280" y="982440"/>
                <a:ext cx="46800" cy="80640"/>
              </a:xfrm>
              <a:custGeom>
                <a:avLst/>
                <a:gdLst/>
                <a:ahLst/>
                <a:rect l="l" t="t" r="r" b="b"/>
                <a:pathLst>
                  <a:path w="4380" h="8601">
                    <a:moveTo>
                      <a:pt x="1" y="8601"/>
                    </a:moveTo>
                    <a:lnTo>
                      <a:pt x="4380" y="0"/>
                    </a:lnTo>
                  </a:path>
                </a:pathLst>
              </a:custGeom>
              <a:solidFill>
                <a:schemeClr val="accent1"/>
              </a:solidFill>
              <a:ln w="19080">
                <a:solidFill>
                  <a:srgbClr val="e7e6e6"/>
                </a:solidFill>
                <a:miter/>
              </a:ln>
            </p:spPr>
            <p:style>
              <a:lnRef idx="0"/>
              <a:fillRef idx="0"/>
              <a:effectRef idx="0"/>
              <a:fontRef idx="minor"/>
            </p:style>
          </p:sp>
          <p:sp>
            <p:nvSpPr>
              <p:cNvPr id="927" name="CustomShape 28"/>
              <p:cNvSpPr/>
              <p:nvPr/>
            </p:nvSpPr>
            <p:spPr>
              <a:xfrm>
                <a:off x="3203640" y="966960"/>
                <a:ext cx="160200" cy="14760"/>
              </a:xfrm>
              <a:custGeom>
                <a:avLst/>
                <a:gdLst/>
                <a:ahLst/>
                <a:rect l="l" t="t" r="r" b="b"/>
                <a:pathLst>
                  <a:path w="14795" h="1622">
                    <a:moveTo>
                      <a:pt x="14795" y="1621"/>
                    </a:moveTo>
                    <a:lnTo>
                      <a:pt x="0" y="0"/>
                    </a:lnTo>
                  </a:path>
                </a:pathLst>
              </a:custGeom>
              <a:solidFill>
                <a:schemeClr val="accent1"/>
              </a:solidFill>
              <a:ln w="19080">
                <a:solidFill>
                  <a:srgbClr val="e7e6e6"/>
                </a:solidFill>
                <a:miter/>
              </a:ln>
            </p:spPr>
            <p:style>
              <a:lnRef idx="0"/>
              <a:fillRef idx="0"/>
              <a:effectRef idx="0"/>
              <a:fontRef idx="minor"/>
            </p:style>
          </p:sp>
          <p:sp>
            <p:nvSpPr>
              <p:cNvPr id="928" name="CustomShape 29"/>
              <p:cNvSpPr/>
              <p:nvPr/>
            </p:nvSpPr>
            <p:spPr>
              <a:xfrm>
                <a:off x="3203640" y="918000"/>
                <a:ext cx="313200" cy="48240"/>
              </a:xfrm>
              <a:custGeom>
                <a:avLst/>
                <a:gdLst/>
                <a:ahLst/>
                <a:rect l="l" t="t" r="r" b="b"/>
                <a:pathLst>
                  <a:path w="28888" h="5167">
                    <a:moveTo>
                      <a:pt x="28887" y="1"/>
                    </a:moveTo>
                    <a:lnTo>
                      <a:pt x="0" y="5166"/>
                    </a:lnTo>
                  </a:path>
                </a:pathLst>
              </a:custGeom>
              <a:solidFill>
                <a:schemeClr val="accent1"/>
              </a:solidFill>
              <a:ln w="19080">
                <a:solidFill>
                  <a:srgbClr val="e7e6e6"/>
                </a:solidFill>
                <a:miter/>
              </a:ln>
            </p:spPr>
            <p:style>
              <a:lnRef idx="0"/>
              <a:fillRef idx="0"/>
              <a:effectRef idx="0"/>
              <a:fontRef idx="minor"/>
            </p:style>
          </p:sp>
          <p:sp>
            <p:nvSpPr>
              <p:cNvPr id="929" name="CustomShape 30"/>
              <p:cNvSpPr/>
              <p:nvPr/>
            </p:nvSpPr>
            <p:spPr>
              <a:xfrm>
                <a:off x="3461760" y="918000"/>
                <a:ext cx="55080" cy="137160"/>
              </a:xfrm>
              <a:custGeom>
                <a:avLst/>
                <a:gdLst/>
                <a:ahLst/>
                <a:rect l="l" t="t" r="r" b="b"/>
                <a:pathLst>
                  <a:path w="5130" h="14554">
                    <a:moveTo>
                      <a:pt x="5129" y="1"/>
                    </a:moveTo>
                    <a:lnTo>
                      <a:pt x="0" y="14553"/>
                    </a:lnTo>
                  </a:path>
                </a:pathLst>
              </a:custGeom>
              <a:solidFill>
                <a:schemeClr val="accent1"/>
              </a:solidFill>
              <a:ln w="19080">
                <a:solidFill>
                  <a:srgbClr val="e7e6e6"/>
                </a:solidFill>
                <a:miter/>
              </a:ln>
            </p:spPr>
            <p:style>
              <a:lnRef idx="0"/>
              <a:fillRef idx="0"/>
              <a:effectRef idx="0"/>
              <a:fontRef idx="minor"/>
            </p:style>
          </p:sp>
          <p:sp>
            <p:nvSpPr>
              <p:cNvPr id="930" name="CustomShape 31"/>
              <p:cNvSpPr/>
              <p:nvPr/>
            </p:nvSpPr>
            <p:spPr>
              <a:xfrm>
                <a:off x="3358800" y="982440"/>
                <a:ext cx="101880" cy="72720"/>
              </a:xfrm>
              <a:custGeom>
                <a:avLst/>
                <a:gdLst/>
                <a:ahLst/>
                <a:rect l="l" t="t" r="r" b="b"/>
                <a:pathLst>
                  <a:path w="9449" h="7767">
                    <a:moveTo>
                      <a:pt x="1" y="0"/>
                    </a:moveTo>
                    <a:lnTo>
                      <a:pt x="9448" y="7766"/>
                    </a:lnTo>
                  </a:path>
                </a:pathLst>
              </a:custGeom>
              <a:solidFill>
                <a:schemeClr val="accent1"/>
              </a:solidFill>
              <a:ln w="19080">
                <a:solidFill>
                  <a:srgbClr val="e7e6e6"/>
                </a:solidFill>
                <a:miter/>
              </a:ln>
            </p:spPr>
            <p:style>
              <a:lnRef idx="0"/>
              <a:fillRef idx="0"/>
              <a:effectRef idx="0"/>
              <a:fontRef idx="minor"/>
            </p:style>
          </p:sp>
          <p:sp>
            <p:nvSpPr>
              <p:cNvPr id="931" name="CustomShape 32"/>
              <p:cNvSpPr/>
              <p:nvPr/>
            </p:nvSpPr>
            <p:spPr>
              <a:xfrm>
                <a:off x="3392280" y="1055880"/>
                <a:ext cx="68760" cy="80640"/>
              </a:xfrm>
              <a:custGeom>
                <a:avLst/>
                <a:gdLst/>
                <a:ahLst/>
                <a:rect l="l" t="t" r="r" b="b"/>
                <a:pathLst>
                  <a:path w="6388" h="8614">
                    <a:moveTo>
                      <a:pt x="0" y="8613"/>
                    </a:moveTo>
                    <a:lnTo>
                      <a:pt x="6387" y="0"/>
                    </a:lnTo>
                  </a:path>
                </a:pathLst>
              </a:custGeom>
              <a:solidFill>
                <a:schemeClr val="accent1"/>
              </a:solidFill>
              <a:ln w="19080">
                <a:solidFill>
                  <a:srgbClr val="e7e6e6"/>
                </a:solidFill>
                <a:miter/>
              </a:ln>
            </p:spPr>
            <p:style>
              <a:lnRef idx="0"/>
              <a:fillRef idx="0"/>
              <a:effectRef idx="0"/>
              <a:fontRef idx="minor"/>
            </p:style>
          </p:sp>
          <p:sp>
            <p:nvSpPr>
              <p:cNvPr id="932" name="CustomShape 33"/>
              <p:cNvSpPr/>
              <p:nvPr/>
            </p:nvSpPr>
            <p:spPr>
              <a:xfrm>
                <a:off x="3358800" y="918000"/>
                <a:ext cx="157680" cy="63360"/>
              </a:xfrm>
              <a:custGeom>
                <a:avLst/>
                <a:gdLst/>
                <a:ahLst/>
                <a:rect l="l" t="t" r="r" b="b"/>
                <a:pathLst>
                  <a:path w="14578" h="6788">
                    <a:moveTo>
                      <a:pt x="1" y="6787"/>
                    </a:moveTo>
                    <a:lnTo>
                      <a:pt x="14577" y="1"/>
                    </a:lnTo>
                  </a:path>
                </a:pathLst>
              </a:custGeom>
              <a:solidFill>
                <a:schemeClr val="accent1"/>
              </a:solidFill>
              <a:ln w="19080">
                <a:solidFill>
                  <a:srgbClr val="e7e6e6"/>
                </a:solidFill>
                <a:miter/>
              </a:ln>
            </p:spPr>
            <p:style>
              <a:lnRef idx="0"/>
              <a:fillRef idx="0"/>
              <a:effectRef idx="0"/>
              <a:fontRef idx="minor"/>
            </p:style>
          </p:sp>
          <p:sp>
            <p:nvSpPr>
              <p:cNvPr id="933" name="CustomShape 34"/>
              <p:cNvSpPr/>
              <p:nvPr/>
            </p:nvSpPr>
            <p:spPr>
              <a:xfrm>
                <a:off x="3461760" y="1055880"/>
                <a:ext cx="75960" cy="91080"/>
              </a:xfrm>
              <a:custGeom>
                <a:avLst/>
                <a:gdLst/>
                <a:ahLst/>
                <a:rect l="l" t="t" r="r" b="b"/>
                <a:pathLst>
                  <a:path w="7041" h="9690">
                    <a:moveTo>
                      <a:pt x="0" y="0"/>
                    </a:moveTo>
                    <a:lnTo>
                      <a:pt x="7041" y="9690"/>
                    </a:lnTo>
                  </a:path>
                </a:pathLst>
              </a:custGeom>
              <a:solidFill>
                <a:schemeClr val="accent1"/>
              </a:solidFill>
              <a:ln w="19080">
                <a:solidFill>
                  <a:srgbClr val="e7e6e6"/>
                </a:solidFill>
                <a:miter/>
              </a:ln>
            </p:spPr>
            <p:style>
              <a:lnRef idx="0"/>
              <a:fillRef idx="0"/>
              <a:effectRef idx="0"/>
              <a:fontRef idx="minor"/>
            </p:style>
          </p:sp>
          <p:sp>
            <p:nvSpPr>
              <p:cNvPr id="934" name="CustomShape 35"/>
              <p:cNvSpPr/>
              <p:nvPr/>
            </p:nvSpPr>
            <p:spPr>
              <a:xfrm>
                <a:off x="3538080" y="1030320"/>
                <a:ext cx="55440" cy="116640"/>
              </a:xfrm>
              <a:custGeom>
                <a:avLst/>
                <a:gdLst/>
                <a:ahLst/>
                <a:rect l="l" t="t" r="r" b="b"/>
                <a:pathLst>
                  <a:path w="5166" h="12400">
                    <a:moveTo>
                      <a:pt x="1" y="12400"/>
                    </a:moveTo>
                    <a:lnTo>
                      <a:pt x="5166" y="1"/>
                    </a:lnTo>
                  </a:path>
                </a:pathLst>
              </a:custGeom>
              <a:solidFill>
                <a:schemeClr val="accent1"/>
              </a:solidFill>
              <a:ln w="19080">
                <a:solidFill>
                  <a:srgbClr val="e7e6e6"/>
                </a:solidFill>
                <a:miter/>
              </a:ln>
            </p:spPr>
            <p:style>
              <a:lnRef idx="0"/>
              <a:fillRef idx="0"/>
              <a:effectRef idx="0"/>
              <a:fontRef idx="minor"/>
            </p:style>
          </p:sp>
          <p:sp>
            <p:nvSpPr>
              <p:cNvPr id="935" name="CustomShape 36"/>
              <p:cNvSpPr/>
              <p:nvPr/>
            </p:nvSpPr>
            <p:spPr>
              <a:xfrm>
                <a:off x="3594240" y="971640"/>
                <a:ext cx="75600" cy="57960"/>
              </a:xfrm>
              <a:custGeom>
                <a:avLst/>
                <a:gdLst/>
                <a:ahLst/>
                <a:rect l="l" t="t" r="r" b="b"/>
                <a:pathLst>
                  <a:path w="7030" h="6194">
                    <a:moveTo>
                      <a:pt x="1" y="6194"/>
                    </a:moveTo>
                    <a:lnTo>
                      <a:pt x="7029" y="0"/>
                    </a:lnTo>
                  </a:path>
                </a:pathLst>
              </a:custGeom>
              <a:solidFill>
                <a:schemeClr val="accent1"/>
              </a:solidFill>
              <a:ln w="19080">
                <a:solidFill>
                  <a:srgbClr val="e7e6e6"/>
                </a:solidFill>
                <a:miter/>
              </a:ln>
            </p:spPr>
            <p:style>
              <a:lnRef idx="0"/>
              <a:fillRef idx="0"/>
              <a:effectRef idx="0"/>
              <a:fontRef idx="minor"/>
            </p:style>
          </p:sp>
          <p:sp>
            <p:nvSpPr>
              <p:cNvPr id="936" name="CustomShape 37"/>
              <p:cNvSpPr/>
              <p:nvPr/>
            </p:nvSpPr>
            <p:spPr>
              <a:xfrm>
                <a:off x="3461760" y="1030320"/>
                <a:ext cx="131760" cy="24840"/>
              </a:xfrm>
              <a:custGeom>
                <a:avLst/>
                <a:gdLst/>
                <a:ahLst/>
                <a:rect l="l" t="t" r="r" b="b"/>
                <a:pathLst>
                  <a:path w="12206" h="2711">
                    <a:moveTo>
                      <a:pt x="0" y="2710"/>
                    </a:moveTo>
                    <a:lnTo>
                      <a:pt x="12206" y="1"/>
                    </a:lnTo>
                  </a:path>
                </a:pathLst>
              </a:custGeom>
              <a:solidFill>
                <a:schemeClr val="accent1"/>
              </a:solidFill>
              <a:ln w="19080">
                <a:solidFill>
                  <a:srgbClr val="e7e6e6"/>
                </a:solidFill>
                <a:miter/>
              </a:ln>
            </p:spPr>
            <p:style>
              <a:lnRef idx="0"/>
              <a:fillRef idx="0"/>
              <a:effectRef idx="0"/>
              <a:fontRef idx="minor"/>
            </p:style>
          </p:sp>
          <p:sp>
            <p:nvSpPr>
              <p:cNvPr id="937" name="CustomShape 38"/>
              <p:cNvSpPr/>
              <p:nvPr/>
            </p:nvSpPr>
            <p:spPr>
              <a:xfrm>
                <a:off x="3594240" y="1030320"/>
                <a:ext cx="57600" cy="163440"/>
              </a:xfrm>
              <a:custGeom>
                <a:avLst/>
                <a:gdLst/>
                <a:ahLst/>
                <a:rect l="l" t="t" r="r" b="b"/>
                <a:pathLst>
                  <a:path w="5372" h="17336">
                    <a:moveTo>
                      <a:pt x="1" y="1"/>
                    </a:moveTo>
                    <a:lnTo>
                      <a:pt x="5372" y="17335"/>
                    </a:lnTo>
                  </a:path>
                </a:pathLst>
              </a:custGeom>
              <a:solidFill>
                <a:schemeClr val="accent1"/>
              </a:solidFill>
              <a:ln w="19080">
                <a:solidFill>
                  <a:srgbClr val="e7e6e6"/>
                </a:solidFill>
                <a:miter/>
              </a:ln>
            </p:spPr>
            <p:style>
              <a:lnRef idx="0"/>
              <a:fillRef idx="0"/>
              <a:effectRef idx="0"/>
              <a:fontRef idx="minor"/>
            </p:style>
          </p:sp>
          <p:sp>
            <p:nvSpPr>
              <p:cNvPr id="938" name="CustomShape 39"/>
              <p:cNvSpPr/>
              <p:nvPr/>
            </p:nvSpPr>
            <p:spPr>
              <a:xfrm>
                <a:off x="3652560" y="1055880"/>
                <a:ext cx="48600" cy="137880"/>
              </a:xfrm>
              <a:custGeom>
                <a:avLst/>
                <a:gdLst/>
                <a:ahLst/>
                <a:rect l="l" t="t" r="r" b="b"/>
                <a:pathLst>
                  <a:path w="4526" h="14626">
                    <a:moveTo>
                      <a:pt x="1" y="14625"/>
                    </a:moveTo>
                    <a:lnTo>
                      <a:pt x="4525" y="0"/>
                    </a:lnTo>
                  </a:path>
                </a:pathLst>
              </a:custGeom>
              <a:solidFill>
                <a:schemeClr val="accent1"/>
              </a:solidFill>
              <a:ln w="19080">
                <a:solidFill>
                  <a:srgbClr val="e7e6e6"/>
                </a:solidFill>
                <a:miter/>
              </a:ln>
            </p:spPr>
            <p:style>
              <a:lnRef idx="0"/>
              <a:fillRef idx="0"/>
              <a:effectRef idx="0"/>
              <a:fontRef idx="minor"/>
            </p:style>
          </p:sp>
          <p:sp>
            <p:nvSpPr>
              <p:cNvPr id="939" name="CustomShape 40"/>
              <p:cNvSpPr/>
              <p:nvPr/>
            </p:nvSpPr>
            <p:spPr>
              <a:xfrm>
                <a:off x="3444480" y="1194120"/>
                <a:ext cx="207360" cy="61920"/>
              </a:xfrm>
              <a:custGeom>
                <a:avLst/>
                <a:gdLst/>
                <a:ahLst/>
                <a:rect l="l" t="t" r="r" b="b"/>
                <a:pathLst>
                  <a:path w="19150" h="6618">
                    <a:moveTo>
                      <a:pt x="1" y="6617"/>
                    </a:moveTo>
                    <a:lnTo>
                      <a:pt x="19150" y="0"/>
                    </a:lnTo>
                  </a:path>
                </a:pathLst>
              </a:custGeom>
              <a:solidFill>
                <a:schemeClr val="accent1"/>
              </a:solidFill>
              <a:ln w="19080">
                <a:solidFill>
                  <a:srgbClr val="e7e6e6"/>
                </a:solidFill>
                <a:miter/>
              </a:ln>
            </p:spPr>
            <p:style>
              <a:lnRef idx="0"/>
              <a:fillRef idx="0"/>
              <a:effectRef idx="0"/>
              <a:fontRef idx="minor"/>
            </p:style>
          </p:sp>
          <p:sp>
            <p:nvSpPr>
              <p:cNvPr id="940" name="CustomShape 41"/>
              <p:cNvSpPr/>
              <p:nvPr/>
            </p:nvSpPr>
            <p:spPr>
              <a:xfrm>
                <a:off x="3624840" y="1194120"/>
                <a:ext cx="27000" cy="118440"/>
              </a:xfrm>
              <a:custGeom>
                <a:avLst/>
                <a:gdLst/>
                <a:ahLst/>
                <a:rect l="l" t="t" r="r" b="b"/>
                <a:pathLst>
                  <a:path w="2565" h="12593">
                    <a:moveTo>
                      <a:pt x="2565" y="0"/>
                    </a:moveTo>
                    <a:lnTo>
                      <a:pt x="0" y="12593"/>
                    </a:lnTo>
                  </a:path>
                </a:pathLst>
              </a:custGeom>
              <a:solidFill>
                <a:schemeClr val="accent1"/>
              </a:solidFill>
              <a:ln w="19080">
                <a:solidFill>
                  <a:srgbClr val="e7e6e6"/>
                </a:solidFill>
                <a:miter/>
              </a:ln>
            </p:spPr>
            <p:style>
              <a:lnRef idx="0"/>
              <a:fillRef idx="0"/>
              <a:effectRef idx="0"/>
              <a:fontRef idx="minor"/>
            </p:style>
          </p:sp>
          <p:sp>
            <p:nvSpPr>
              <p:cNvPr id="941" name="CustomShape 42"/>
              <p:cNvSpPr/>
              <p:nvPr/>
            </p:nvSpPr>
            <p:spPr>
              <a:xfrm>
                <a:off x="3494880" y="1313280"/>
                <a:ext cx="134280" cy="49680"/>
              </a:xfrm>
              <a:custGeom>
                <a:avLst/>
                <a:gdLst/>
                <a:ahLst/>
                <a:rect l="l" t="t" r="r" b="b"/>
                <a:pathLst>
                  <a:path w="12437" h="5312">
                    <a:moveTo>
                      <a:pt x="1" y="5311"/>
                    </a:moveTo>
                    <a:lnTo>
                      <a:pt x="12436" y="1"/>
                    </a:lnTo>
                  </a:path>
                </a:pathLst>
              </a:custGeom>
              <a:solidFill>
                <a:schemeClr val="accent1"/>
              </a:solidFill>
              <a:ln w="19080">
                <a:solidFill>
                  <a:srgbClr val="e7e6e6"/>
                </a:solidFill>
                <a:miter/>
              </a:ln>
            </p:spPr>
            <p:style>
              <a:lnRef idx="0"/>
              <a:fillRef idx="0"/>
              <a:effectRef idx="0"/>
              <a:fontRef idx="minor"/>
            </p:style>
          </p:sp>
          <p:sp>
            <p:nvSpPr>
              <p:cNvPr id="942" name="CustomShape 43"/>
              <p:cNvSpPr/>
              <p:nvPr/>
            </p:nvSpPr>
            <p:spPr>
              <a:xfrm>
                <a:off x="3443760" y="1147680"/>
                <a:ext cx="93960" cy="106560"/>
              </a:xfrm>
              <a:custGeom>
                <a:avLst/>
                <a:gdLst/>
                <a:ahLst/>
                <a:rect l="l" t="t" r="r" b="b"/>
                <a:pathLst>
                  <a:path w="8698" h="11336">
                    <a:moveTo>
                      <a:pt x="8698" y="1"/>
                    </a:moveTo>
                    <a:lnTo>
                      <a:pt x="0" y="11335"/>
                    </a:lnTo>
                  </a:path>
                </a:pathLst>
              </a:custGeom>
              <a:solidFill>
                <a:schemeClr val="accent1"/>
              </a:solidFill>
              <a:ln w="19080">
                <a:solidFill>
                  <a:srgbClr val="e7e6e6"/>
                </a:solidFill>
                <a:miter/>
              </a:ln>
            </p:spPr>
            <p:style>
              <a:lnRef idx="0"/>
              <a:fillRef idx="0"/>
              <a:effectRef idx="0"/>
              <a:fontRef idx="minor"/>
            </p:style>
          </p:sp>
          <p:sp>
            <p:nvSpPr>
              <p:cNvPr id="943" name="CustomShape 44"/>
              <p:cNvSpPr/>
              <p:nvPr/>
            </p:nvSpPr>
            <p:spPr>
              <a:xfrm>
                <a:off x="3538080" y="1147680"/>
                <a:ext cx="122760" cy="42840"/>
              </a:xfrm>
              <a:custGeom>
                <a:avLst/>
                <a:gdLst/>
                <a:ahLst/>
                <a:rect l="l" t="t" r="r" b="b"/>
                <a:pathLst>
                  <a:path w="11372" h="4598">
                    <a:moveTo>
                      <a:pt x="1" y="1"/>
                    </a:moveTo>
                    <a:lnTo>
                      <a:pt x="11372" y="4598"/>
                    </a:lnTo>
                  </a:path>
                </a:pathLst>
              </a:custGeom>
              <a:solidFill>
                <a:schemeClr val="accent1"/>
              </a:solidFill>
              <a:ln w="19080">
                <a:solidFill>
                  <a:srgbClr val="e7e6e6"/>
                </a:solidFill>
                <a:miter/>
              </a:ln>
            </p:spPr>
            <p:style>
              <a:lnRef idx="0"/>
              <a:fillRef idx="0"/>
              <a:effectRef idx="0"/>
              <a:fontRef idx="minor"/>
            </p:style>
          </p:sp>
          <p:sp>
            <p:nvSpPr>
              <p:cNvPr id="944" name="CustomShape 45"/>
              <p:cNvSpPr/>
              <p:nvPr/>
            </p:nvSpPr>
            <p:spPr>
              <a:xfrm>
                <a:off x="3661560" y="1131840"/>
                <a:ext cx="182880" cy="58680"/>
              </a:xfrm>
              <a:custGeom>
                <a:avLst/>
                <a:gdLst/>
                <a:ahLst/>
                <a:rect l="l" t="t" r="r" b="b"/>
                <a:pathLst>
                  <a:path w="16888" h="6267">
                    <a:moveTo>
                      <a:pt x="1" y="6267"/>
                    </a:moveTo>
                    <a:lnTo>
                      <a:pt x="16888" y="0"/>
                    </a:lnTo>
                  </a:path>
                </a:pathLst>
              </a:custGeom>
              <a:solidFill>
                <a:schemeClr val="accent1"/>
              </a:solidFill>
              <a:ln w="19080">
                <a:solidFill>
                  <a:srgbClr val="e7e6e6"/>
                </a:solidFill>
                <a:miter/>
              </a:ln>
            </p:spPr>
            <p:style>
              <a:lnRef idx="0"/>
              <a:fillRef idx="0"/>
              <a:effectRef idx="0"/>
              <a:fontRef idx="minor"/>
            </p:style>
          </p:sp>
          <p:sp>
            <p:nvSpPr>
              <p:cNvPr id="945" name="CustomShape 46"/>
              <p:cNvSpPr/>
              <p:nvPr/>
            </p:nvSpPr>
            <p:spPr>
              <a:xfrm>
                <a:off x="3845160" y="1131840"/>
                <a:ext cx="100800" cy="114120"/>
              </a:xfrm>
              <a:custGeom>
                <a:avLst/>
                <a:gdLst/>
                <a:ahLst/>
                <a:rect l="l" t="t" r="r" b="b"/>
                <a:pathLst>
                  <a:path w="9340" h="12146">
                    <a:moveTo>
                      <a:pt x="1" y="0"/>
                    </a:moveTo>
                    <a:lnTo>
                      <a:pt x="9339" y="12146"/>
                    </a:lnTo>
                  </a:path>
                </a:pathLst>
              </a:custGeom>
              <a:solidFill>
                <a:schemeClr val="accent1"/>
              </a:solidFill>
              <a:ln w="19080">
                <a:solidFill>
                  <a:srgbClr val="e7e6e6"/>
                </a:solidFill>
                <a:miter/>
              </a:ln>
            </p:spPr>
            <p:style>
              <a:lnRef idx="0"/>
              <a:fillRef idx="0"/>
              <a:effectRef idx="0"/>
              <a:fontRef idx="minor"/>
            </p:style>
          </p:sp>
          <p:sp>
            <p:nvSpPr>
              <p:cNvPr id="946" name="CustomShape 47"/>
              <p:cNvSpPr/>
              <p:nvPr/>
            </p:nvSpPr>
            <p:spPr>
              <a:xfrm>
                <a:off x="3653640" y="1190880"/>
                <a:ext cx="291960" cy="47520"/>
              </a:xfrm>
              <a:custGeom>
                <a:avLst/>
                <a:gdLst/>
                <a:ahLst/>
                <a:rect l="l" t="t" r="r" b="b"/>
                <a:pathLst>
                  <a:path w="26953" h="5082">
                    <a:moveTo>
                      <a:pt x="26952" y="5081"/>
                    </a:moveTo>
                    <a:lnTo>
                      <a:pt x="1" y="1"/>
                    </a:lnTo>
                  </a:path>
                </a:pathLst>
              </a:custGeom>
              <a:solidFill>
                <a:schemeClr val="accent1"/>
              </a:solidFill>
              <a:ln w="19080">
                <a:solidFill>
                  <a:srgbClr val="e7e6e6"/>
                </a:solidFill>
                <a:miter/>
              </a:ln>
            </p:spPr>
            <p:style>
              <a:lnRef idx="0"/>
              <a:fillRef idx="0"/>
              <a:effectRef idx="0"/>
              <a:fontRef idx="minor"/>
            </p:style>
          </p:sp>
          <p:sp>
            <p:nvSpPr>
              <p:cNvPr id="947" name="CustomShape 48"/>
              <p:cNvSpPr/>
              <p:nvPr/>
            </p:nvSpPr>
            <p:spPr>
              <a:xfrm>
                <a:off x="3653640" y="1190880"/>
                <a:ext cx="137160" cy="209880"/>
              </a:xfrm>
              <a:custGeom>
                <a:avLst/>
                <a:gdLst/>
                <a:ahLst/>
                <a:rect l="l" t="t" r="r" b="b"/>
                <a:pathLst>
                  <a:path w="12679" h="22235">
                    <a:moveTo>
                      <a:pt x="1" y="1"/>
                    </a:moveTo>
                    <a:lnTo>
                      <a:pt x="12678" y="22234"/>
                    </a:lnTo>
                  </a:path>
                </a:pathLst>
              </a:custGeom>
              <a:solidFill>
                <a:schemeClr val="accent1"/>
              </a:solidFill>
              <a:ln w="19080">
                <a:solidFill>
                  <a:srgbClr val="e7e6e6"/>
                </a:solidFill>
                <a:miter/>
              </a:ln>
            </p:spPr>
            <p:style>
              <a:lnRef idx="0"/>
              <a:fillRef idx="0"/>
              <a:effectRef idx="0"/>
              <a:fontRef idx="minor"/>
            </p:style>
          </p:sp>
          <p:sp>
            <p:nvSpPr>
              <p:cNvPr id="948" name="CustomShape 49"/>
              <p:cNvSpPr/>
              <p:nvPr/>
            </p:nvSpPr>
            <p:spPr>
              <a:xfrm>
                <a:off x="3653640" y="1190880"/>
                <a:ext cx="219960" cy="133560"/>
              </a:xfrm>
              <a:custGeom>
                <a:avLst/>
                <a:gdLst/>
                <a:ahLst/>
                <a:rect l="l" t="t" r="r" b="b"/>
                <a:pathLst>
                  <a:path w="20312" h="14203">
                    <a:moveTo>
                      <a:pt x="1" y="1"/>
                    </a:moveTo>
                    <a:lnTo>
                      <a:pt x="20311" y="14202"/>
                    </a:lnTo>
                  </a:path>
                </a:pathLst>
              </a:custGeom>
              <a:solidFill>
                <a:schemeClr val="accent1"/>
              </a:solidFill>
              <a:ln w="19080">
                <a:solidFill>
                  <a:srgbClr val="e7e6e6"/>
                </a:solidFill>
                <a:miter/>
              </a:ln>
            </p:spPr>
            <p:style>
              <a:lnRef idx="0"/>
              <a:fillRef idx="0"/>
              <a:effectRef idx="0"/>
              <a:fontRef idx="minor"/>
            </p:style>
          </p:sp>
          <p:sp>
            <p:nvSpPr>
              <p:cNvPr id="949" name="CustomShape 50"/>
              <p:cNvSpPr/>
              <p:nvPr/>
            </p:nvSpPr>
            <p:spPr>
              <a:xfrm>
                <a:off x="3624840" y="1313280"/>
                <a:ext cx="165960" cy="87480"/>
              </a:xfrm>
              <a:custGeom>
                <a:avLst/>
                <a:gdLst/>
                <a:ahLst/>
                <a:rect l="l" t="t" r="r" b="b"/>
                <a:pathLst>
                  <a:path w="15352" h="9304">
                    <a:moveTo>
                      <a:pt x="0" y="1"/>
                    </a:moveTo>
                    <a:lnTo>
                      <a:pt x="15351" y="9303"/>
                    </a:lnTo>
                  </a:path>
                </a:pathLst>
              </a:custGeom>
              <a:solidFill>
                <a:schemeClr val="accent1"/>
              </a:solidFill>
              <a:ln w="19080">
                <a:solidFill>
                  <a:srgbClr val="e7e6e6"/>
                </a:solidFill>
                <a:miter/>
              </a:ln>
            </p:spPr>
            <p:style>
              <a:lnRef idx="0"/>
              <a:fillRef idx="0"/>
              <a:effectRef idx="0"/>
              <a:fontRef idx="minor"/>
            </p:style>
          </p:sp>
          <p:sp>
            <p:nvSpPr>
              <p:cNvPr id="950" name="CustomShape 51"/>
              <p:cNvSpPr/>
              <p:nvPr/>
            </p:nvSpPr>
            <p:spPr>
              <a:xfrm>
                <a:off x="3624840" y="1313280"/>
                <a:ext cx="54360" cy="168120"/>
              </a:xfrm>
              <a:custGeom>
                <a:avLst/>
                <a:gdLst/>
                <a:ahLst/>
                <a:rect l="l" t="t" r="r" b="b"/>
                <a:pathLst>
                  <a:path w="5057" h="17832">
                    <a:moveTo>
                      <a:pt x="5057" y="17832"/>
                    </a:moveTo>
                    <a:lnTo>
                      <a:pt x="0" y="1"/>
                    </a:lnTo>
                  </a:path>
                </a:pathLst>
              </a:custGeom>
              <a:solidFill>
                <a:schemeClr val="accent1"/>
              </a:solidFill>
              <a:ln w="19080">
                <a:solidFill>
                  <a:srgbClr val="e7e6e6"/>
                </a:solidFill>
                <a:miter/>
              </a:ln>
            </p:spPr>
            <p:style>
              <a:lnRef idx="0"/>
              <a:fillRef idx="0"/>
              <a:effectRef idx="0"/>
              <a:fontRef idx="minor"/>
            </p:style>
          </p:sp>
          <p:sp>
            <p:nvSpPr>
              <p:cNvPr id="951" name="CustomShape 52"/>
              <p:cNvSpPr/>
              <p:nvPr/>
            </p:nvSpPr>
            <p:spPr>
              <a:xfrm>
                <a:off x="3610440" y="1485360"/>
                <a:ext cx="70920" cy="11520"/>
              </a:xfrm>
              <a:custGeom>
                <a:avLst/>
                <a:gdLst/>
                <a:ahLst/>
                <a:rect l="l" t="t" r="r" b="b"/>
                <a:pathLst>
                  <a:path w="6594" h="1307">
                    <a:moveTo>
                      <a:pt x="1" y="1307"/>
                    </a:moveTo>
                    <a:lnTo>
                      <a:pt x="6594" y="0"/>
                    </a:lnTo>
                  </a:path>
                </a:pathLst>
              </a:custGeom>
              <a:solidFill>
                <a:schemeClr val="accent1"/>
              </a:solidFill>
              <a:ln w="19080">
                <a:solidFill>
                  <a:srgbClr val="e7e6e6"/>
                </a:solidFill>
                <a:miter/>
              </a:ln>
            </p:spPr>
            <p:style>
              <a:lnRef idx="0"/>
              <a:fillRef idx="0"/>
              <a:effectRef idx="0"/>
              <a:fontRef idx="minor"/>
            </p:style>
          </p:sp>
          <p:sp>
            <p:nvSpPr>
              <p:cNvPr id="952" name="CustomShape 53"/>
              <p:cNvSpPr/>
              <p:nvPr/>
            </p:nvSpPr>
            <p:spPr>
              <a:xfrm>
                <a:off x="3682080" y="1485360"/>
                <a:ext cx="65160" cy="82080"/>
              </a:xfrm>
              <a:custGeom>
                <a:avLst/>
                <a:gdLst/>
                <a:ahLst/>
                <a:rect l="l" t="t" r="r" b="b"/>
                <a:pathLst>
                  <a:path w="6050" h="8759">
                    <a:moveTo>
                      <a:pt x="1" y="0"/>
                    </a:moveTo>
                    <a:lnTo>
                      <a:pt x="6049" y="8758"/>
                    </a:lnTo>
                  </a:path>
                </a:pathLst>
              </a:custGeom>
              <a:solidFill>
                <a:schemeClr val="accent1"/>
              </a:solidFill>
              <a:ln w="19080">
                <a:solidFill>
                  <a:srgbClr val="e7e6e6"/>
                </a:solidFill>
                <a:miter/>
              </a:ln>
            </p:spPr>
            <p:style>
              <a:lnRef idx="0"/>
              <a:fillRef idx="0"/>
              <a:effectRef idx="0"/>
              <a:fontRef idx="minor"/>
            </p:style>
          </p:sp>
          <p:sp>
            <p:nvSpPr>
              <p:cNvPr id="953" name="CustomShape 54"/>
              <p:cNvSpPr/>
              <p:nvPr/>
            </p:nvSpPr>
            <p:spPr>
              <a:xfrm>
                <a:off x="3747960" y="1490040"/>
                <a:ext cx="13320" cy="77400"/>
              </a:xfrm>
              <a:custGeom>
                <a:avLst/>
                <a:gdLst/>
                <a:ahLst/>
                <a:rect l="l" t="t" r="r" b="b"/>
                <a:pathLst>
                  <a:path w="1307" h="8251">
                    <a:moveTo>
                      <a:pt x="0" y="8250"/>
                    </a:moveTo>
                    <a:lnTo>
                      <a:pt x="1307" y="0"/>
                    </a:lnTo>
                  </a:path>
                </a:pathLst>
              </a:custGeom>
              <a:solidFill>
                <a:schemeClr val="accent1"/>
              </a:solidFill>
              <a:ln w="19080">
                <a:solidFill>
                  <a:srgbClr val="e7e6e6"/>
                </a:solidFill>
                <a:miter/>
              </a:ln>
            </p:spPr>
            <p:style>
              <a:lnRef idx="0"/>
              <a:fillRef idx="0"/>
              <a:effectRef idx="0"/>
              <a:fontRef idx="minor"/>
            </p:style>
          </p:sp>
          <p:sp>
            <p:nvSpPr>
              <p:cNvPr id="954" name="CustomShape 55"/>
              <p:cNvSpPr/>
              <p:nvPr/>
            </p:nvSpPr>
            <p:spPr>
              <a:xfrm>
                <a:off x="3747960" y="1568520"/>
                <a:ext cx="62280" cy="18360"/>
              </a:xfrm>
              <a:custGeom>
                <a:avLst/>
                <a:gdLst/>
                <a:ahLst/>
                <a:rect l="l" t="t" r="r" b="b"/>
                <a:pathLst>
                  <a:path w="5807" h="2021">
                    <a:moveTo>
                      <a:pt x="0" y="0"/>
                    </a:moveTo>
                    <a:lnTo>
                      <a:pt x="5807" y="2021"/>
                    </a:lnTo>
                  </a:path>
                </a:pathLst>
              </a:custGeom>
              <a:solidFill>
                <a:schemeClr val="accent1"/>
              </a:solidFill>
              <a:ln w="19080">
                <a:solidFill>
                  <a:srgbClr val="e7e6e6"/>
                </a:solidFill>
                <a:miter/>
              </a:ln>
            </p:spPr>
            <p:style>
              <a:lnRef idx="0"/>
              <a:fillRef idx="0"/>
              <a:effectRef idx="0"/>
              <a:fontRef idx="minor"/>
            </p:style>
          </p:sp>
          <p:sp>
            <p:nvSpPr>
              <p:cNvPr id="955" name="CustomShape 56"/>
              <p:cNvSpPr/>
              <p:nvPr/>
            </p:nvSpPr>
            <p:spPr>
              <a:xfrm>
                <a:off x="3807000" y="1586160"/>
                <a:ext cx="21960" cy="121680"/>
              </a:xfrm>
              <a:custGeom>
                <a:avLst/>
                <a:gdLst/>
                <a:ahLst/>
                <a:rect l="l" t="t" r="r" b="b"/>
                <a:pathLst>
                  <a:path w="2094" h="12932">
                    <a:moveTo>
                      <a:pt x="1" y="1"/>
                    </a:moveTo>
                    <a:lnTo>
                      <a:pt x="2093" y="12932"/>
                    </a:lnTo>
                  </a:path>
                </a:pathLst>
              </a:custGeom>
              <a:solidFill>
                <a:schemeClr val="accent1"/>
              </a:solidFill>
              <a:ln w="19080">
                <a:solidFill>
                  <a:srgbClr val="e7e6e6"/>
                </a:solidFill>
                <a:miter/>
              </a:ln>
            </p:spPr>
            <p:style>
              <a:lnRef idx="0"/>
              <a:fillRef idx="0"/>
              <a:effectRef idx="0"/>
              <a:fontRef idx="minor"/>
            </p:style>
          </p:sp>
          <p:sp>
            <p:nvSpPr>
              <p:cNvPr id="956" name="CustomShape 57"/>
              <p:cNvSpPr/>
              <p:nvPr/>
            </p:nvSpPr>
            <p:spPr>
              <a:xfrm>
                <a:off x="3443760" y="1254960"/>
                <a:ext cx="180360" cy="57960"/>
              </a:xfrm>
              <a:custGeom>
                <a:avLst/>
                <a:gdLst/>
                <a:ahLst/>
                <a:rect l="l" t="t" r="r" b="b"/>
                <a:pathLst>
                  <a:path w="16670" h="6194">
                    <a:moveTo>
                      <a:pt x="0" y="0"/>
                    </a:moveTo>
                    <a:lnTo>
                      <a:pt x="16669" y="6194"/>
                    </a:lnTo>
                  </a:path>
                </a:pathLst>
              </a:custGeom>
              <a:solidFill>
                <a:schemeClr val="accent1"/>
              </a:solidFill>
              <a:ln w="19080">
                <a:solidFill>
                  <a:srgbClr val="e7e6e6"/>
                </a:solidFill>
                <a:miter/>
              </a:ln>
            </p:spPr>
            <p:style>
              <a:lnRef idx="0"/>
              <a:fillRef idx="0"/>
              <a:effectRef idx="0"/>
              <a:fontRef idx="minor"/>
            </p:style>
          </p:sp>
          <p:sp>
            <p:nvSpPr>
              <p:cNvPr id="957" name="CustomShape 58"/>
              <p:cNvSpPr/>
              <p:nvPr/>
            </p:nvSpPr>
            <p:spPr>
              <a:xfrm>
                <a:off x="3843360" y="1015920"/>
                <a:ext cx="36000" cy="111240"/>
              </a:xfrm>
              <a:custGeom>
                <a:avLst/>
                <a:gdLst/>
                <a:ahLst/>
                <a:rect l="l" t="t" r="r" b="b"/>
                <a:pathLst>
                  <a:path w="3364" h="11844">
                    <a:moveTo>
                      <a:pt x="0" y="11843"/>
                    </a:moveTo>
                    <a:lnTo>
                      <a:pt x="3363" y="1"/>
                    </a:lnTo>
                  </a:path>
                </a:pathLst>
              </a:custGeom>
              <a:solidFill>
                <a:schemeClr val="accent1"/>
              </a:solidFill>
              <a:ln w="19080">
                <a:solidFill>
                  <a:srgbClr val="e7e6e6"/>
                </a:solidFill>
                <a:miter/>
              </a:ln>
            </p:spPr>
            <p:style>
              <a:lnRef idx="0"/>
              <a:fillRef idx="0"/>
              <a:effectRef idx="0"/>
              <a:fontRef idx="minor"/>
            </p:style>
          </p:sp>
          <p:sp>
            <p:nvSpPr>
              <p:cNvPr id="958" name="CustomShape 59"/>
              <p:cNvSpPr/>
              <p:nvPr/>
            </p:nvSpPr>
            <p:spPr>
              <a:xfrm>
                <a:off x="3879720" y="1015920"/>
                <a:ext cx="118800" cy="62640"/>
              </a:xfrm>
              <a:custGeom>
                <a:avLst/>
                <a:gdLst/>
                <a:ahLst/>
                <a:rect l="l" t="t" r="r" b="b"/>
                <a:pathLst>
                  <a:path w="11009" h="6703">
                    <a:moveTo>
                      <a:pt x="0" y="1"/>
                    </a:moveTo>
                    <a:lnTo>
                      <a:pt x="11008" y="6702"/>
                    </a:lnTo>
                  </a:path>
                </a:pathLst>
              </a:custGeom>
              <a:solidFill>
                <a:schemeClr val="accent1"/>
              </a:solidFill>
              <a:ln w="19080">
                <a:solidFill>
                  <a:srgbClr val="e7e6e6"/>
                </a:solidFill>
                <a:miter/>
              </a:ln>
            </p:spPr>
            <p:style>
              <a:lnRef idx="0"/>
              <a:fillRef idx="0"/>
              <a:effectRef idx="0"/>
              <a:fontRef idx="minor"/>
            </p:style>
          </p:sp>
          <p:sp>
            <p:nvSpPr>
              <p:cNvPr id="959" name="CustomShape 60"/>
              <p:cNvSpPr/>
              <p:nvPr/>
            </p:nvSpPr>
            <p:spPr>
              <a:xfrm>
                <a:off x="3087720" y="884160"/>
                <a:ext cx="915120" cy="824760"/>
              </a:xfrm>
              <a:custGeom>
                <a:avLst/>
                <a:gdLst/>
                <a:ahLst/>
                <a:rect l="l" t="t" r="r" b="b"/>
                <a:pathLst>
                  <a:path w="84292" h="87218">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solidFill>
                <a:schemeClr val="accent1"/>
              </a:solidFill>
              <a:ln w="19080">
                <a:solidFill>
                  <a:srgbClr val="e7e6e6"/>
                </a:solidFill>
                <a:miter/>
              </a:ln>
            </p:spPr>
            <p:style>
              <a:lnRef idx="0"/>
              <a:fillRef idx="0"/>
              <a:effectRef idx="0"/>
              <a:fontRef idx="minor"/>
            </p:style>
          </p:sp>
        </p:grpSp>
        <p:grpSp>
          <p:nvGrpSpPr>
            <p:cNvPr id="960" name="Group 61"/>
            <p:cNvGrpSpPr/>
            <p:nvPr/>
          </p:nvGrpSpPr>
          <p:grpSpPr>
            <a:xfrm>
              <a:off x="4646880" y="701280"/>
              <a:ext cx="119160" cy="67320"/>
              <a:chOff x="4646880" y="701280"/>
              <a:chExt cx="119160" cy="67320"/>
            </a:xfrm>
          </p:grpSpPr>
          <p:sp>
            <p:nvSpPr>
              <p:cNvPr id="961" name="CustomShape 62"/>
              <p:cNvSpPr/>
              <p:nvPr/>
            </p:nvSpPr>
            <p:spPr>
              <a:xfrm>
                <a:off x="4646880" y="701280"/>
                <a:ext cx="119160" cy="67320"/>
              </a:xfrm>
              <a:custGeom>
                <a:avLst/>
                <a:gdLst/>
                <a:ahLst/>
                <a:rect l="l" t="t" r="r" b="b"/>
                <a:pathLst>
                  <a:path w="11045" h="7174">
                    <a:moveTo>
                      <a:pt x="0" y="1597"/>
                    </a:moveTo>
                    <a:cubicBezTo>
                      <a:pt x="242" y="1743"/>
                      <a:pt x="3532" y="7174"/>
                      <a:pt x="3532" y="7174"/>
                    </a:cubicBezTo>
                    <a:lnTo>
                      <a:pt x="6290" y="3315"/>
                    </a:lnTo>
                    <a:lnTo>
                      <a:pt x="11044" y="1"/>
                    </a:lnTo>
                    <a:close/>
                  </a:path>
                </a:pathLst>
              </a:custGeom>
              <a:solidFill>
                <a:schemeClr val="lt2"/>
              </a:solidFill>
              <a:ln w="19080">
                <a:solidFill>
                  <a:srgbClr val="e7e6e6"/>
                </a:solidFill>
                <a:miter/>
              </a:ln>
            </p:spPr>
            <p:style>
              <a:lnRef idx="0"/>
              <a:fillRef idx="0"/>
              <a:effectRef idx="0"/>
              <a:fontRef idx="minor"/>
            </p:style>
          </p:sp>
          <p:sp>
            <p:nvSpPr>
              <p:cNvPr id="962" name="CustomShape 63"/>
              <p:cNvSpPr/>
              <p:nvPr/>
            </p:nvSpPr>
            <p:spPr>
              <a:xfrm>
                <a:off x="4646880" y="716400"/>
                <a:ext cx="67680" cy="15480"/>
              </a:xfrm>
              <a:custGeom>
                <a:avLst/>
                <a:gdLst/>
                <a:ahLst/>
                <a:rect l="l" t="t" r="r" b="b"/>
                <a:pathLst>
                  <a:path w="6291" h="1719">
                    <a:moveTo>
                      <a:pt x="0" y="0"/>
                    </a:moveTo>
                    <a:lnTo>
                      <a:pt x="6290" y="1718"/>
                    </a:lnTo>
                  </a:path>
                </a:pathLst>
              </a:custGeom>
              <a:solidFill>
                <a:schemeClr val="lt2"/>
              </a:solidFill>
              <a:ln w="19080">
                <a:solidFill>
                  <a:srgbClr val="e7e6e6"/>
                </a:solidFill>
                <a:miter/>
              </a:ln>
            </p:spPr>
            <p:style>
              <a:lnRef idx="0"/>
              <a:fillRef idx="0"/>
              <a:effectRef idx="0"/>
              <a:fontRef idx="minor"/>
            </p:style>
          </p:sp>
        </p:grpSp>
        <p:sp>
          <p:nvSpPr>
            <p:cNvPr id="963" name="CustomShape 64"/>
            <p:cNvSpPr/>
            <p:nvPr/>
          </p:nvSpPr>
          <p:spPr>
            <a:xfrm>
              <a:off x="4684320" y="713880"/>
              <a:ext cx="51480" cy="38160"/>
            </a:xfrm>
            <a:custGeom>
              <a:avLst/>
              <a:gdLst/>
              <a:ahLst/>
              <a:rect l="l" t="t" r="r" b="b"/>
              <a:pathLst>
                <a:path w="4803" h="4126">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chemeClr val="accent1"/>
            </a:solidFill>
            <a:ln w="0">
              <a:noFill/>
            </a:ln>
          </p:spPr>
          <p:style>
            <a:lnRef idx="0"/>
            <a:fillRef idx="0"/>
            <a:effectRef idx="0"/>
            <a:fontRef idx="minor"/>
          </p:style>
        </p:sp>
        <p:grpSp>
          <p:nvGrpSpPr>
            <p:cNvPr id="964" name="Group 65"/>
            <p:cNvGrpSpPr/>
            <p:nvPr/>
          </p:nvGrpSpPr>
          <p:grpSpPr>
            <a:xfrm>
              <a:off x="4615920" y="699480"/>
              <a:ext cx="51480" cy="38160"/>
              <a:chOff x="4615920" y="699480"/>
              <a:chExt cx="51480" cy="38160"/>
            </a:xfrm>
          </p:grpSpPr>
          <p:sp>
            <p:nvSpPr>
              <p:cNvPr id="965" name="CustomShape 66"/>
              <p:cNvSpPr/>
              <p:nvPr/>
            </p:nvSpPr>
            <p:spPr>
              <a:xfrm>
                <a:off x="4615920" y="699480"/>
                <a:ext cx="51480" cy="38160"/>
              </a:xfrm>
              <a:custGeom>
                <a:avLst/>
                <a:gdLst/>
                <a:ahLst/>
                <a:rect l="l" t="t" r="r" b="b"/>
                <a:pathLst>
                  <a:path w="4803" h="4127">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chemeClr val="accent2"/>
              </a:solidFill>
              <a:ln w="0">
                <a:noFill/>
              </a:ln>
            </p:spPr>
            <p:style>
              <a:lnRef idx="0"/>
              <a:fillRef idx="0"/>
              <a:effectRef idx="0"/>
              <a:fontRef idx="minor"/>
            </p:style>
          </p:sp>
          <p:sp>
            <p:nvSpPr>
              <p:cNvPr id="966" name="CustomShape 67"/>
              <p:cNvSpPr/>
              <p:nvPr/>
            </p:nvSpPr>
            <p:spPr>
              <a:xfrm>
                <a:off x="4636800" y="711000"/>
                <a:ext cx="17280" cy="15120"/>
              </a:xfrm>
              <a:custGeom>
                <a:avLst/>
                <a:gdLst/>
                <a:ahLst/>
                <a:rect l="l" t="t" r="r" b="b"/>
                <a:pathLst>
                  <a:path w="1658" h="1659">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967" name="Group 68"/>
            <p:cNvGrpSpPr/>
            <p:nvPr/>
          </p:nvGrpSpPr>
          <p:grpSpPr>
            <a:xfrm>
              <a:off x="4658760" y="753120"/>
              <a:ext cx="43920" cy="32760"/>
              <a:chOff x="4658760" y="753120"/>
              <a:chExt cx="43920" cy="32760"/>
            </a:xfrm>
          </p:grpSpPr>
          <p:sp>
            <p:nvSpPr>
              <p:cNvPr id="968" name="CustomShape 69"/>
              <p:cNvSpPr/>
              <p:nvPr/>
            </p:nvSpPr>
            <p:spPr>
              <a:xfrm>
                <a:off x="4658760" y="753120"/>
                <a:ext cx="43920" cy="32760"/>
              </a:xfrm>
              <a:custGeom>
                <a:avLst/>
                <a:gdLst/>
                <a:ahLst/>
                <a:rect l="l" t="t" r="r" b="b"/>
                <a:pathLst>
                  <a:path w="4114" h="3534">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chemeClr val="accent2"/>
              </a:solidFill>
              <a:ln w="0">
                <a:noFill/>
              </a:ln>
            </p:spPr>
            <p:style>
              <a:lnRef idx="0"/>
              <a:fillRef idx="0"/>
              <a:effectRef idx="0"/>
              <a:fontRef idx="minor"/>
            </p:style>
          </p:sp>
          <p:sp>
            <p:nvSpPr>
              <p:cNvPr id="969" name="CustomShape 70"/>
              <p:cNvSpPr/>
              <p:nvPr/>
            </p:nvSpPr>
            <p:spPr>
              <a:xfrm>
                <a:off x="4676400" y="765000"/>
                <a:ext cx="12960" cy="9360"/>
              </a:xfrm>
              <a:custGeom>
                <a:avLst/>
                <a:gdLst/>
                <a:ahLst/>
                <a:rect l="l" t="t" r="r" b="b"/>
                <a:pathLst>
                  <a:path w="1259" h="1067">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chemeClr val="accent2"/>
              </a:solidFill>
              <a:ln w="0">
                <a:noFill/>
              </a:ln>
            </p:spPr>
            <p:style>
              <a:lnRef idx="0"/>
              <a:fillRef idx="0"/>
              <a:effectRef idx="0"/>
              <a:fontRef idx="minor"/>
            </p:style>
          </p:sp>
        </p:grpSp>
        <p:grpSp>
          <p:nvGrpSpPr>
            <p:cNvPr id="970" name="Group 71"/>
            <p:cNvGrpSpPr/>
            <p:nvPr/>
          </p:nvGrpSpPr>
          <p:grpSpPr>
            <a:xfrm>
              <a:off x="4737960" y="685440"/>
              <a:ext cx="44280" cy="32760"/>
              <a:chOff x="4737960" y="685440"/>
              <a:chExt cx="44280" cy="32760"/>
            </a:xfrm>
          </p:grpSpPr>
          <p:sp>
            <p:nvSpPr>
              <p:cNvPr id="971" name="CustomShape 72"/>
              <p:cNvSpPr/>
              <p:nvPr/>
            </p:nvSpPr>
            <p:spPr>
              <a:xfrm>
                <a:off x="4737960" y="685440"/>
                <a:ext cx="44280" cy="32760"/>
              </a:xfrm>
              <a:custGeom>
                <a:avLst/>
                <a:gdLst/>
                <a:ahLst/>
                <a:rect l="l" t="t" r="r" b="b"/>
                <a:pathLst>
                  <a:path w="4126" h="3535">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chemeClr val="accent2"/>
              </a:solidFill>
              <a:ln w="0">
                <a:noFill/>
              </a:ln>
            </p:spPr>
            <p:style>
              <a:lnRef idx="0"/>
              <a:fillRef idx="0"/>
              <a:effectRef idx="0"/>
              <a:fontRef idx="minor"/>
            </p:style>
          </p:sp>
          <p:sp>
            <p:nvSpPr>
              <p:cNvPr id="972" name="CustomShape 73"/>
              <p:cNvSpPr/>
              <p:nvPr/>
            </p:nvSpPr>
            <p:spPr>
              <a:xfrm>
                <a:off x="4757760" y="696960"/>
                <a:ext cx="11160" cy="9360"/>
              </a:xfrm>
              <a:custGeom>
                <a:avLst/>
                <a:gdLst/>
                <a:ahLst/>
                <a:rect l="l" t="t" r="r" b="b"/>
                <a:pathLst>
                  <a:path w="1078" h="1065">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chemeClr val="accent2"/>
              </a:solidFill>
              <a:ln w="0">
                <a:noFill/>
              </a:ln>
            </p:spPr>
            <p:style>
              <a:lnRef idx="0"/>
              <a:fillRef idx="0"/>
              <a:effectRef idx="0"/>
              <a:fontRef idx="minor"/>
            </p:style>
          </p:sp>
        </p:grpSp>
        <p:grpSp>
          <p:nvGrpSpPr>
            <p:cNvPr id="973" name="Group 74"/>
            <p:cNvGrpSpPr/>
            <p:nvPr/>
          </p:nvGrpSpPr>
          <p:grpSpPr>
            <a:xfrm>
              <a:off x="5556960" y="1796040"/>
              <a:ext cx="327240" cy="262440"/>
              <a:chOff x="5556960" y="1796040"/>
              <a:chExt cx="327240" cy="262440"/>
            </a:xfrm>
          </p:grpSpPr>
          <p:sp>
            <p:nvSpPr>
              <p:cNvPr id="974" name="CustomShape 75"/>
              <p:cNvSpPr/>
              <p:nvPr/>
            </p:nvSpPr>
            <p:spPr>
              <a:xfrm>
                <a:off x="5556960" y="1796040"/>
                <a:ext cx="199440" cy="208440"/>
              </a:xfrm>
              <a:custGeom>
                <a:avLst/>
                <a:gdLst/>
                <a:ahLst/>
                <a:rect l="l" t="t" r="r" b="b"/>
                <a:pathLst>
                  <a:path w="18436" h="22102">
                    <a:moveTo>
                      <a:pt x="0" y="12037"/>
                    </a:moveTo>
                    <a:cubicBezTo>
                      <a:pt x="702" y="12073"/>
                      <a:pt x="12302" y="22101"/>
                      <a:pt x="12302" y="22101"/>
                    </a:cubicBezTo>
                    <a:lnTo>
                      <a:pt x="11819" y="13005"/>
                    </a:lnTo>
                    <a:lnTo>
                      <a:pt x="18435" y="1"/>
                    </a:lnTo>
                    <a:lnTo>
                      <a:pt x="0" y="12521"/>
                    </a:lnTo>
                  </a:path>
                </a:pathLst>
              </a:custGeom>
              <a:solidFill>
                <a:schemeClr val="lt2"/>
              </a:solidFill>
              <a:ln w="19080">
                <a:solidFill>
                  <a:srgbClr val="e7e6e6"/>
                </a:solidFill>
                <a:miter/>
              </a:ln>
            </p:spPr>
            <p:style>
              <a:lnRef idx="0"/>
              <a:fillRef idx="0"/>
              <a:effectRef idx="0"/>
              <a:fontRef idx="minor"/>
            </p:style>
          </p:sp>
          <p:sp>
            <p:nvSpPr>
              <p:cNvPr id="975" name="CustomShape 76"/>
              <p:cNvSpPr/>
              <p:nvPr/>
            </p:nvSpPr>
            <p:spPr>
              <a:xfrm>
                <a:off x="5690520" y="1895400"/>
                <a:ext cx="185040" cy="162360"/>
              </a:xfrm>
              <a:custGeom>
                <a:avLst/>
                <a:gdLst/>
                <a:ahLst/>
                <a:rect l="l" t="t" r="r" b="b"/>
                <a:pathLst>
                  <a:path w="17082" h="17239">
                    <a:moveTo>
                      <a:pt x="13513" y="17239"/>
                    </a:moveTo>
                    <a:lnTo>
                      <a:pt x="12690" y="8614"/>
                    </a:lnTo>
                    <a:lnTo>
                      <a:pt x="17081" y="1"/>
                    </a:lnTo>
                    <a:lnTo>
                      <a:pt x="0" y="2021"/>
                    </a:lnTo>
                    <a:close/>
                  </a:path>
                </a:pathLst>
              </a:custGeom>
              <a:solidFill>
                <a:schemeClr val="lt2"/>
              </a:solidFill>
              <a:ln w="19080">
                <a:solidFill>
                  <a:srgbClr val="e7e6e6"/>
                </a:solidFill>
                <a:miter/>
              </a:ln>
            </p:spPr>
            <p:style>
              <a:lnRef idx="0"/>
              <a:fillRef idx="0"/>
              <a:effectRef idx="0"/>
              <a:fontRef idx="minor"/>
            </p:style>
          </p:sp>
          <p:sp>
            <p:nvSpPr>
              <p:cNvPr id="976" name="CustomShape 77"/>
              <p:cNvSpPr/>
              <p:nvPr/>
            </p:nvSpPr>
            <p:spPr>
              <a:xfrm>
                <a:off x="5748120" y="1796400"/>
                <a:ext cx="136080" cy="97560"/>
              </a:xfrm>
              <a:custGeom>
                <a:avLst/>
                <a:gdLst/>
                <a:ahLst/>
                <a:rect l="l" t="t" r="r" b="b"/>
                <a:pathLst>
                  <a:path w="12606" h="10380">
                    <a:moveTo>
                      <a:pt x="1" y="0"/>
                    </a:moveTo>
                    <a:lnTo>
                      <a:pt x="12606" y="10379"/>
                    </a:lnTo>
                  </a:path>
                </a:pathLst>
              </a:custGeom>
              <a:solidFill>
                <a:schemeClr val="lt2"/>
              </a:solidFill>
              <a:ln w="19080">
                <a:solidFill>
                  <a:srgbClr val="e7e6e6"/>
                </a:solidFill>
                <a:miter/>
              </a:ln>
            </p:spPr>
            <p:style>
              <a:lnRef idx="0"/>
              <a:fillRef idx="0"/>
              <a:effectRef idx="0"/>
              <a:fontRef idx="minor"/>
            </p:style>
          </p:sp>
          <p:sp>
            <p:nvSpPr>
              <p:cNvPr id="977" name="CustomShape 78"/>
              <p:cNvSpPr/>
              <p:nvPr/>
            </p:nvSpPr>
            <p:spPr>
              <a:xfrm>
                <a:off x="5690520" y="1914480"/>
                <a:ext cx="142560" cy="61560"/>
              </a:xfrm>
              <a:custGeom>
                <a:avLst/>
                <a:gdLst/>
                <a:ahLst/>
                <a:rect l="l" t="t" r="r" b="b"/>
                <a:pathLst>
                  <a:path w="13186" h="6594">
                    <a:moveTo>
                      <a:pt x="13186" y="6594"/>
                    </a:moveTo>
                    <a:lnTo>
                      <a:pt x="0" y="1"/>
                    </a:lnTo>
                  </a:path>
                </a:pathLst>
              </a:custGeom>
              <a:solidFill>
                <a:schemeClr val="lt2"/>
              </a:solidFill>
              <a:ln w="19080">
                <a:solidFill>
                  <a:srgbClr val="e7e6e6"/>
                </a:solidFill>
                <a:miter/>
              </a:ln>
            </p:spPr>
            <p:style>
              <a:lnRef idx="0"/>
              <a:fillRef idx="0"/>
              <a:effectRef idx="0"/>
              <a:fontRef idx="minor"/>
            </p:style>
          </p:sp>
          <p:sp>
            <p:nvSpPr>
              <p:cNvPr id="978" name="CustomShape 79"/>
              <p:cNvSpPr/>
              <p:nvPr/>
            </p:nvSpPr>
            <p:spPr>
              <a:xfrm>
                <a:off x="5681880" y="1998720"/>
                <a:ext cx="145800" cy="59760"/>
              </a:xfrm>
              <a:custGeom>
                <a:avLst/>
                <a:gdLst/>
                <a:ahLst/>
                <a:rect l="l" t="t" r="r" b="b"/>
                <a:pathLst>
                  <a:path w="13476" h="6376">
                    <a:moveTo>
                      <a:pt x="0" y="0"/>
                    </a:moveTo>
                    <a:lnTo>
                      <a:pt x="13476" y="6375"/>
                    </a:lnTo>
                  </a:path>
                </a:pathLst>
              </a:custGeom>
              <a:solidFill>
                <a:schemeClr val="lt2"/>
              </a:solidFill>
              <a:ln w="19080">
                <a:solidFill>
                  <a:srgbClr val="e7e6e6"/>
                </a:solidFill>
                <a:miter/>
              </a:ln>
            </p:spPr>
            <p:style>
              <a:lnRef idx="0"/>
              <a:fillRef idx="0"/>
              <a:effectRef idx="0"/>
              <a:fontRef idx="minor"/>
            </p:style>
          </p:sp>
          <p:sp>
            <p:nvSpPr>
              <p:cNvPr id="979" name="CustomShape 80"/>
              <p:cNvSpPr/>
              <p:nvPr/>
            </p:nvSpPr>
            <p:spPr>
              <a:xfrm>
                <a:off x="5556960" y="1906560"/>
                <a:ext cx="132840" cy="7200"/>
              </a:xfrm>
              <a:custGeom>
                <a:avLst/>
                <a:gdLst/>
                <a:ahLst/>
                <a:rect l="l" t="t" r="r" b="b"/>
                <a:pathLst>
                  <a:path w="12291" h="835">
                    <a:moveTo>
                      <a:pt x="12290" y="835"/>
                    </a:moveTo>
                    <a:lnTo>
                      <a:pt x="0" y="0"/>
                    </a:lnTo>
                  </a:path>
                </a:pathLst>
              </a:custGeom>
              <a:solidFill>
                <a:schemeClr val="lt2"/>
              </a:solidFill>
              <a:ln w="19080">
                <a:solidFill>
                  <a:srgbClr val="e7e6e6"/>
                </a:solidFill>
                <a:miter/>
              </a:ln>
            </p:spPr>
            <p:style>
              <a:lnRef idx="0"/>
              <a:fillRef idx="0"/>
              <a:effectRef idx="0"/>
              <a:fontRef idx="minor"/>
            </p:style>
          </p:sp>
        </p:grpSp>
        <p:grpSp>
          <p:nvGrpSpPr>
            <p:cNvPr id="980" name="Group 81"/>
            <p:cNvGrpSpPr/>
            <p:nvPr/>
          </p:nvGrpSpPr>
          <p:grpSpPr>
            <a:xfrm>
              <a:off x="5525640" y="1895760"/>
              <a:ext cx="51480" cy="38160"/>
              <a:chOff x="5525640" y="1895760"/>
              <a:chExt cx="51480" cy="38160"/>
            </a:xfrm>
          </p:grpSpPr>
          <p:sp>
            <p:nvSpPr>
              <p:cNvPr id="981" name="CustomShape 82"/>
              <p:cNvSpPr/>
              <p:nvPr/>
            </p:nvSpPr>
            <p:spPr>
              <a:xfrm>
                <a:off x="5525640" y="1895760"/>
                <a:ext cx="51480" cy="38160"/>
              </a:xfrm>
              <a:custGeom>
                <a:avLst/>
                <a:gdLst/>
                <a:ahLst/>
                <a:rect l="l" t="t" r="r" b="b"/>
                <a:pathLst>
                  <a:path w="4803" h="4117">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chemeClr val="accent2"/>
              </a:solidFill>
              <a:ln w="0">
                <a:noFill/>
              </a:ln>
            </p:spPr>
            <p:style>
              <a:lnRef idx="0"/>
              <a:fillRef idx="0"/>
              <a:effectRef idx="0"/>
              <a:fontRef idx="minor"/>
            </p:style>
          </p:sp>
          <p:sp>
            <p:nvSpPr>
              <p:cNvPr id="982" name="CustomShape 83"/>
              <p:cNvSpPr/>
              <p:nvPr/>
            </p:nvSpPr>
            <p:spPr>
              <a:xfrm>
                <a:off x="5543640" y="1907280"/>
                <a:ext cx="20160" cy="15120"/>
              </a:xfrm>
              <a:custGeom>
                <a:avLst/>
                <a:gdLst/>
                <a:ahLst/>
                <a:rect l="l" t="t" r="r" b="b"/>
                <a:pathLst>
                  <a:path w="1936" h="1662">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chemeClr val="accent2"/>
              </a:solidFill>
              <a:ln w="0">
                <a:noFill/>
              </a:ln>
            </p:spPr>
            <p:style>
              <a:lnRef idx="0"/>
              <a:fillRef idx="0"/>
              <a:effectRef idx="0"/>
              <a:fontRef idx="minor"/>
            </p:style>
          </p:sp>
        </p:grpSp>
        <p:grpSp>
          <p:nvGrpSpPr>
            <p:cNvPr id="983" name="Group 84"/>
            <p:cNvGrpSpPr/>
            <p:nvPr/>
          </p:nvGrpSpPr>
          <p:grpSpPr>
            <a:xfrm>
              <a:off x="5654160" y="1980000"/>
              <a:ext cx="51480" cy="38160"/>
              <a:chOff x="5654160" y="1980000"/>
              <a:chExt cx="51480" cy="38160"/>
            </a:xfrm>
          </p:grpSpPr>
          <p:sp>
            <p:nvSpPr>
              <p:cNvPr id="984" name="CustomShape 85"/>
              <p:cNvSpPr/>
              <p:nvPr/>
            </p:nvSpPr>
            <p:spPr>
              <a:xfrm>
                <a:off x="5654160" y="1980000"/>
                <a:ext cx="51480" cy="38160"/>
              </a:xfrm>
              <a:custGeom>
                <a:avLst/>
                <a:gdLst/>
                <a:ahLst/>
                <a:rect l="l" t="t" r="r" b="b"/>
                <a:pathLst>
                  <a:path w="4804" h="4115">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985" name="CustomShape 86"/>
              <p:cNvSpPr/>
              <p:nvPr/>
            </p:nvSpPr>
            <p:spPr>
              <a:xfrm>
                <a:off x="5671800" y="1991880"/>
                <a:ext cx="20520" cy="15120"/>
              </a:xfrm>
              <a:custGeom>
                <a:avLst/>
                <a:gdLst/>
                <a:ahLst/>
                <a:rect l="l" t="t" r="r" b="b"/>
                <a:pathLst>
                  <a:path w="1949" h="1658">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chemeClr val="accent2"/>
              </a:solidFill>
              <a:ln w="0">
                <a:noFill/>
              </a:ln>
            </p:spPr>
            <p:style>
              <a:lnRef idx="0"/>
              <a:fillRef idx="0"/>
              <a:effectRef idx="0"/>
              <a:fontRef idx="minor"/>
            </p:style>
          </p:sp>
        </p:grpSp>
        <p:grpSp>
          <p:nvGrpSpPr>
            <p:cNvPr id="986" name="Group 87"/>
            <p:cNvGrpSpPr/>
            <p:nvPr/>
          </p:nvGrpSpPr>
          <p:grpSpPr>
            <a:xfrm>
              <a:off x="5732640" y="1777320"/>
              <a:ext cx="45360" cy="38160"/>
              <a:chOff x="5732640" y="1777320"/>
              <a:chExt cx="45360" cy="38160"/>
            </a:xfrm>
          </p:grpSpPr>
          <p:sp>
            <p:nvSpPr>
              <p:cNvPr id="987" name="CustomShape 88"/>
              <p:cNvSpPr/>
              <p:nvPr/>
            </p:nvSpPr>
            <p:spPr>
              <a:xfrm>
                <a:off x="5732640" y="1777320"/>
                <a:ext cx="45360" cy="38160"/>
              </a:xfrm>
              <a:custGeom>
                <a:avLst/>
                <a:gdLst/>
                <a:ahLst/>
                <a:rect l="l" t="t" r="r" b="b"/>
                <a:pathLst>
                  <a:path w="4235" h="4102">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chemeClr val="accent1"/>
              </a:solidFill>
              <a:ln w="0">
                <a:noFill/>
              </a:ln>
            </p:spPr>
            <p:style>
              <a:lnRef idx="0"/>
              <a:fillRef idx="0"/>
              <a:effectRef idx="0"/>
              <a:fontRef idx="minor"/>
            </p:style>
          </p:sp>
          <p:sp>
            <p:nvSpPr>
              <p:cNvPr id="988" name="CustomShape 89"/>
              <p:cNvSpPr/>
              <p:nvPr/>
            </p:nvSpPr>
            <p:spPr>
              <a:xfrm>
                <a:off x="5743800" y="1788840"/>
                <a:ext cx="20520" cy="15120"/>
              </a:xfrm>
              <a:custGeom>
                <a:avLst/>
                <a:gdLst/>
                <a:ahLst/>
                <a:rect l="l" t="t" r="r" b="b"/>
                <a:pathLst>
                  <a:path w="1971" h="1661">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chemeClr val="accent1"/>
              </a:solidFill>
              <a:ln w="0">
                <a:noFill/>
              </a:ln>
            </p:spPr>
            <p:style>
              <a:lnRef idx="0"/>
              <a:fillRef idx="0"/>
              <a:effectRef idx="0"/>
              <a:fontRef idx="minor"/>
            </p:style>
          </p:sp>
        </p:grpSp>
        <p:grpSp>
          <p:nvGrpSpPr>
            <p:cNvPr id="989" name="Group 90"/>
            <p:cNvGrpSpPr/>
            <p:nvPr/>
          </p:nvGrpSpPr>
          <p:grpSpPr>
            <a:xfrm>
              <a:off x="5812920" y="2040120"/>
              <a:ext cx="45720" cy="38160"/>
              <a:chOff x="5812920" y="2040120"/>
              <a:chExt cx="45720" cy="38160"/>
            </a:xfrm>
          </p:grpSpPr>
          <p:sp>
            <p:nvSpPr>
              <p:cNvPr id="990" name="CustomShape 91"/>
              <p:cNvSpPr/>
              <p:nvPr/>
            </p:nvSpPr>
            <p:spPr>
              <a:xfrm>
                <a:off x="5812920" y="2040120"/>
                <a:ext cx="45720" cy="38160"/>
              </a:xfrm>
              <a:custGeom>
                <a:avLst/>
                <a:gdLst/>
                <a:ahLst/>
                <a:rect l="l" t="t" r="r" b="b"/>
                <a:pathLst>
                  <a:path w="4259" h="4103">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chemeClr val="accent2"/>
              </a:solidFill>
              <a:ln w="0">
                <a:noFill/>
              </a:ln>
            </p:spPr>
            <p:style>
              <a:lnRef idx="0"/>
              <a:fillRef idx="0"/>
              <a:effectRef idx="0"/>
              <a:fontRef idx="minor"/>
            </p:style>
          </p:sp>
          <p:sp>
            <p:nvSpPr>
              <p:cNvPr id="991" name="CustomShape 92"/>
              <p:cNvSpPr/>
              <p:nvPr/>
            </p:nvSpPr>
            <p:spPr>
              <a:xfrm>
                <a:off x="5824080" y="2051640"/>
                <a:ext cx="20520" cy="15120"/>
              </a:xfrm>
              <a:custGeom>
                <a:avLst/>
                <a:gdLst/>
                <a:ahLst/>
                <a:rect l="l" t="t" r="r" b="b"/>
                <a:pathLst>
                  <a:path w="1959" h="1659">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chemeClr val="accent2"/>
              </a:solidFill>
              <a:ln w="0">
                <a:noFill/>
              </a:ln>
            </p:spPr>
            <p:style>
              <a:lnRef idx="0"/>
              <a:fillRef idx="0"/>
              <a:effectRef idx="0"/>
              <a:fontRef idx="minor"/>
            </p:style>
          </p:sp>
        </p:grpSp>
        <p:grpSp>
          <p:nvGrpSpPr>
            <p:cNvPr id="992" name="Group 93"/>
            <p:cNvGrpSpPr/>
            <p:nvPr/>
          </p:nvGrpSpPr>
          <p:grpSpPr>
            <a:xfrm>
              <a:off x="5851800" y="1876680"/>
              <a:ext cx="45000" cy="38160"/>
              <a:chOff x="5851800" y="1876680"/>
              <a:chExt cx="45000" cy="38160"/>
            </a:xfrm>
          </p:grpSpPr>
          <p:sp>
            <p:nvSpPr>
              <p:cNvPr id="993" name="CustomShape 94"/>
              <p:cNvSpPr/>
              <p:nvPr/>
            </p:nvSpPr>
            <p:spPr>
              <a:xfrm>
                <a:off x="5851800" y="1876680"/>
                <a:ext cx="45000" cy="38160"/>
              </a:xfrm>
              <a:custGeom>
                <a:avLst/>
                <a:gdLst/>
                <a:ahLst/>
                <a:rect l="l" t="t" r="r" b="b"/>
                <a:pathLst>
                  <a:path w="4210" h="4114">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chemeClr val="accent2"/>
              </a:solidFill>
              <a:ln w="0">
                <a:noFill/>
              </a:ln>
            </p:spPr>
            <p:style>
              <a:lnRef idx="0"/>
              <a:fillRef idx="0"/>
              <a:effectRef idx="0"/>
              <a:fontRef idx="minor"/>
            </p:style>
          </p:sp>
          <p:sp>
            <p:nvSpPr>
              <p:cNvPr id="994" name="CustomShape 95"/>
              <p:cNvSpPr/>
              <p:nvPr/>
            </p:nvSpPr>
            <p:spPr>
              <a:xfrm>
                <a:off x="5862960" y="1888200"/>
                <a:ext cx="20520" cy="15120"/>
              </a:xfrm>
              <a:custGeom>
                <a:avLst/>
                <a:gdLst/>
                <a:ahLst/>
                <a:rect l="l" t="t" r="r" b="b"/>
                <a:pathLst>
                  <a:path w="1970" h="166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chemeClr val="accent2"/>
              </a:solidFill>
              <a:ln w="0">
                <a:noFill/>
              </a:ln>
            </p:spPr>
            <p:style>
              <a:lnRef idx="0"/>
              <a:fillRef idx="0"/>
              <a:effectRef idx="0"/>
              <a:fontRef idx="minor"/>
            </p:style>
          </p:sp>
        </p:grpSp>
        <p:grpSp>
          <p:nvGrpSpPr>
            <p:cNvPr id="995" name="Group 96"/>
            <p:cNvGrpSpPr/>
            <p:nvPr/>
          </p:nvGrpSpPr>
          <p:grpSpPr>
            <a:xfrm>
              <a:off x="5659200" y="1899000"/>
              <a:ext cx="42840" cy="31680"/>
              <a:chOff x="5659200" y="1899000"/>
              <a:chExt cx="42840" cy="31680"/>
            </a:xfrm>
          </p:grpSpPr>
          <p:sp>
            <p:nvSpPr>
              <p:cNvPr id="996" name="CustomShape 97"/>
              <p:cNvSpPr/>
              <p:nvPr/>
            </p:nvSpPr>
            <p:spPr>
              <a:xfrm>
                <a:off x="5659200" y="1899000"/>
                <a:ext cx="42840" cy="31680"/>
              </a:xfrm>
              <a:custGeom>
                <a:avLst/>
                <a:gdLst/>
                <a:ahLst/>
                <a:rect l="l" t="t" r="r" b="b"/>
                <a:pathLst>
                  <a:path w="3993" h="3421">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chemeClr val="accent1"/>
              </a:solidFill>
              <a:ln w="0">
                <a:noFill/>
              </a:ln>
            </p:spPr>
            <p:style>
              <a:lnRef idx="0"/>
              <a:fillRef idx="0"/>
              <a:effectRef idx="0"/>
              <a:fontRef idx="minor"/>
            </p:style>
          </p:sp>
          <p:sp>
            <p:nvSpPr>
              <p:cNvPr id="997" name="CustomShape 98"/>
              <p:cNvSpPr/>
              <p:nvPr/>
            </p:nvSpPr>
            <p:spPr>
              <a:xfrm>
                <a:off x="5678640" y="1910880"/>
                <a:ext cx="9720" cy="8280"/>
              </a:xfrm>
              <a:custGeom>
                <a:avLst/>
                <a:gdLst/>
                <a:ahLst/>
                <a:rect l="l" t="t" r="r" b="b"/>
                <a:pathLst>
                  <a:path w="969" h="969">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chemeClr val="accent1"/>
              </a:solidFill>
              <a:ln w="0">
                <a:noFill/>
              </a:ln>
            </p:spPr>
            <p:style>
              <a:lnRef idx="0"/>
              <a:fillRef idx="0"/>
              <a:effectRef idx="0"/>
              <a:fontRef idx="minor"/>
            </p:style>
          </p:sp>
        </p:grpSp>
        <p:grpSp>
          <p:nvGrpSpPr>
            <p:cNvPr id="998" name="Group 99"/>
            <p:cNvGrpSpPr/>
            <p:nvPr/>
          </p:nvGrpSpPr>
          <p:grpSpPr>
            <a:xfrm>
              <a:off x="5802120" y="1961280"/>
              <a:ext cx="42840" cy="31680"/>
              <a:chOff x="5802120" y="1961280"/>
              <a:chExt cx="42840" cy="31680"/>
            </a:xfrm>
          </p:grpSpPr>
          <p:sp>
            <p:nvSpPr>
              <p:cNvPr id="999" name="CustomShape 100"/>
              <p:cNvSpPr/>
              <p:nvPr/>
            </p:nvSpPr>
            <p:spPr>
              <a:xfrm>
                <a:off x="5802120" y="1961280"/>
                <a:ext cx="42840" cy="31680"/>
              </a:xfrm>
              <a:custGeom>
                <a:avLst/>
                <a:gdLst/>
                <a:ahLst/>
                <a:rect l="l" t="t" r="r" b="b"/>
                <a:pathLst>
                  <a:path w="4005" h="342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chemeClr val="accent2"/>
              </a:solidFill>
              <a:ln w="0">
                <a:noFill/>
              </a:ln>
            </p:spPr>
            <p:style>
              <a:lnRef idx="0"/>
              <a:fillRef idx="0"/>
              <a:effectRef idx="0"/>
              <a:fontRef idx="minor"/>
            </p:style>
          </p:sp>
          <p:sp>
            <p:nvSpPr>
              <p:cNvPr id="1000" name="CustomShape 101"/>
              <p:cNvSpPr/>
              <p:nvPr/>
            </p:nvSpPr>
            <p:spPr>
              <a:xfrm>
                <a:off x="5821920" y="1973160"/>
                <a:ext cx="9720" cy="82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001" name="Group 102"/>
            <p:cNvGrpSpPr/>
            <p:nvPr/>
          </p:nvGrpSpPr>
          <p:grpSpPr>
            <a:xfrm>
              <a:off x="3615840" y="833760"/>
              <a:ext cx="81720" cy="68040"/>
              <a:chOff x="3615840" y="833760"/>
              <a:chExt cx="81720" cy="68040"/>
            </a:xfrm>
          </p:grpSpPr>
          <p:sp>
            <p:nvSpPr>
              <p:cNvPr id="1002" name="CustomShape 103"/>
              <p:cNvSpPr/>
              <p:nvPr/>
            </p:nvSpPr>
            <p:spPr>
              <a:xfrm>
                <a:off x="3615840" y="833760"/>
                <a:ext cx="81720" cy="68040"/>
              </a:xfrm>
              <a:custGeom>
                <a:avLst/>
                <a:gdLst/>
                <a:ahLst/>
                <a:rect l="l" t="t" r="r" b="b"/>
                <a:pathLst>
                  <a:path w="7574" h="7259">
                    <a:moveTo>
                      <a:pt x="1" y="2323"/>
                    </a:moveTo>
                    <a:lnTo>
                      <a:pt x="2577" y="7259"/>
                    </a:lnTo>
                    <a:lnTo>
                      <a:pt x="7573" y="4114"/>
                    </a:lnTo>
                    <a:lnTo>
                      <a:pt x="5541" y="1"/>
                    </a:lnTo>
                    <a:lnTo>
                      <a:pt x="352" y="2323"/>
                    </a:lnTo>
                  </a:path>
                </a:pathLst>
              </a:custGeom>
              <a:solidFill>
                <a:schemeClr val="lt2"/>
              </a:solidFill>
              <a:ln w="19080">
                <a:solidFill>
                  <a:srgbClr val="e7e6e6"/>
                </a:solidFill>
                <a:miter/>
              </a:ln>
            </p:spPr>
            <p:style>
              <a:lnRef idx="0"/>
              <a:fillRef idx="0"/>
              <a:effectRef idx="0"/>
              <a:fontRef idx="minor"/>
            </p:style>
          </p:sp>
          <p:sp>
            <p:nvSpPr>
              <p:cNvPr id="1003" name="CustomShape 104"/>
              <p:cNvSpPr/>
              <p:nvPr/>
            </p:nvSpPr>
            <p:spPr>
              <a:xfrm>
                <a:off x="3648960" y="838440"/>
                <a:ext cx="20880" cy="63360"/>
              </a:xfrm>
              <a:custGeom>
                <a:avLst/>
                <a:gdLst/>
                <a:ahLst/>
                <a:rect l="l" t="t" r="r" b="b"/>
                <a:pathLst>
                  <a:path w="1997" h="6787">
                    <a:moveTo>
                      <a:pt x="0" y="6787"/>
                    </a:moveTo>
                    <a:lnTo>
                      <a:pt x="1996" y="1"/>
                    </a:lnTo>
                  </a:path>
                </a:pathLst>
              </a:custGeom>
              <a:solidFill>
                <a:schemeClr val="lt2"/>
              </a:solidFill>
              <a:ln w="19080">
                <a:solidFill>
                  <a:srgbClr val="e7e6e6"/>
                </a:solidFill>
                <a:miter/>
              </a:ln>
            </p:spPr>
            <p:style>
              <a:lnRef idx="0"/>
              <a:fillRef idx="0"/>
              <a:effectRef idx="0"/>
              <a:fontRef idx="minor"/>
            </p:style>
          </p:sp>
          <p:sp>
            <p:nvSpPr>
              <p:cNvPr id="1004" name="CustomShape 105"/>
              <p:cNvSpPr/>
              <p:nvPr/>
            </p:nvSpPr>
            <p:spPr>
              <a:xfrm>
                <a:off x="3619440" y="855720"/>
                <a:ext cx="77760" cy="16200"/>
              </a:xfrm>
              <a:custGeom>
                <a:avLst/>
                <a:gdLst/>
                <a:ahLst/>
                <a:rect l="l" t="t" r="r" b="b"/>
                <a:pathLst>
                  <a:path w="7223" h="1791">
                    <a:moveTo>
                      <a:pt x="7222" y="1791"/>
                    </a:moveTo>
                    <a:lnTo>
                      <a:pt x="1" y="0"/>
                    </a:lnTo>
                  </a:path>
                </a:pathLst>
              </a:custGeom>
              <a:solidFill>
                <a:schemeClr val="lt2"/>
              </a:solidFill>
              <a:ln w="19080">
                <a:solidFill>
                  <a:srgbClr val="e7e6e6"/>
                </a:solidFill>
                <a:miter/>
              </a:ln>
            </p:spPr>
            <p:style>
              <a:lnRef idx="0"/>
              <a:fillRef idx="0"/>
              <a:effectRef idx="0"/>
              <a:fontRef idx="minor"/>
            </p:style>
          </p:sp>
        </p:grpSp>
        <p:grpSp>
          <p:nvGrpSpPr>
            <p:cNvPr id="1005" name="Group 106"/>
            <p:cNvGrpSpPr/>
            <p:nvPr/>
          </p:nvGrpSpPr>
          <p:grpSpPr>
            <a:xfrm>
              <a:off x="3584520" y="837360"/>
              <a:ext cx="51480" cy="38160"/>
              <a:chOff x="3584520" y="837360"/>
              <a:chExt cx="51480" cy="38160"/>
            </a:xfrm>
          </p:grpSpPr>
          <p:sp>
            <p:nvSpPr>
              <p:cNvPr id="1006" name="CustomShape 107"/>
              <p:cNvSpPr/>
              <p:nvPr/>
            </p:nvSpPr>
            <p:spPr>
              <a:xfrm>
                <a:off x="3584520" y="837360"/>
                <a:ext cx="51480" cy="38160"/>
              </a:xfrm>
              <a:custGeom>
                <a:avLst/>
                <a:gdLst/>
                <a:ahLst/>
                <a:rect l="l" t="t" r="r" b="b"/>
                <a:pathLst>
                  <a:path w="4804" h="4117">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chemeClr val="accent1"/>
              </a:solidFill>
              <a:ln w="0">
                <a:noFill/>
              </a:ln>
            </p:spPr>
            <p:style>
              <a:lnRef idx="0"/>
              <a:fillRef idx="0"/>
              <a:effectRef idx="0"/>
              <a:fontRef idx="minor"/>
            </p:style>
          </p:sp>
          <p:sp>
            <p:nvSpPr>
              <p:cNvPr id="1007" name="CustomShape 108"/>
              <p:cNvSpPr/>
              <p:nvPr/>
            </p:nvSpPr>
            <p:spPr>
              <a:xfrm>
                <a:off x="3605400" y="848880"/>
                <a:ext cx="17280" cy="151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w="0">
                <a:noFill/>
              </a:ln>
            </p:spPr>
            <p:style>
              <a:lnRef idx="0"/>
              <a:fillRef idx="0"/>
              <a:effectRef idx="0"/>
              <a:fontRef idx="minor"/>
            </p:style>
          </p:sp>
        </p:grpSp>
        <p:grpSp>
          <p:nvGrpSpPr>
            <p:cNvPr id="1008" name="Group 109"/>
            <p:cNvGrpSpPr/>
            <p:nvPr/>
          </p:nvGrpSpPr>
          <p:grpSpPr>
            <a:xfrm>
              <a:off x="3672000" y="857520"/>
              <a:ext cx="42840" cy="31680"/>
              <a:chOff x="3672000" y="857520"/>
              <a:chExt cx="42840" cy="31680"/>
            </a:xfrm>
          </p:grpSpPr>
          <p:sp>
            <p:nvSpPr>
              <p:cNvPr id="1009" name="CustomShape 110"/>
              <p:cNvSpPr/>
              <p:nvPr/>
            </p:nvSpPr>
            <p:spPr>
              <a:xfrm>
                <a:off x="3672000" y="857520"/>
                <a:ext cx="42840" cy="31680"/>
              </a:xfrm>
              <a:custGeom>
                <a:avLst/>
                <a:gdLst/>
                <a:ahLst/>
                <a:rect l="l" t="t" r="r" b="b"/>
                <a:pathLst>
                  <a:path w="3993" h="3433">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chemeClr val="accent1"/>
              </a:solidFill>
              <a:ln w="0">
                <a:noFill/>
              </a:ln>
            </p:spPr>
            <p:style>
              <a:lnRef idx="0"/>
              <a:fillRef idx="0"/>
              <a:effectRef idx="0"/>
              <a:fontRef idx="minor"/>
            </p:style>
          </p:sp>
          <p:sp>
            <p:nvSpPr>
              <p:cNvPr id="1010" name="CustomShape 111"/>
              <p:cNvSpPr/>
              <p:nvPr/>
            </p:nvSpPr>
            <p:spPr>
              <a:xfrm>
                <a:off x="3691440" y="869040"/>
                <a:ext cx="9720" cy="82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1"/>
              </a:solidFill>
              <a:ln w="0">
                <a:noFill/>
              </a:ln>
            </p:spPr>
            <p:style>
              <a:lnRef idx="0"/>
              <a:fillRef idx="0"/>
              <a:effectRef idx="0"/>
              <a:fontRef idx="minor"/>
            </p:style>
          </p:sp>
        </p:grpSp>
        <p:grpSp>
          <p:nvGrpSpPr>
            <p:cNvPr id="1011" name="Group 112"/>
            <p:cNvGrpSpPr/>
            <p:nvPr/>
          </p:nvGrpSpPr>
          <p:grpSpPr>
            <a:xfrm>
              <a:off x="3644640" y="818640"/>
              <a:ext cx="42480" cy="31680"/>
              <a:chOff x="3644640" y="818640"/>
              <a:chExt cx="42480" cy="31680"/>
            </a:xfrm>
          </p:grpSpPr>
          <p:sp>
            <p:nvSpPr>
              <p:cNvPr id="1012" name="CustomShape 113"/>
              <p:cNvSpPr/>
              <p:nvPr/>
            </p:nvSpPr>
            <p:spPr>
              <a:xfrm>
                <a:off x="3644640" y="818640"/>
                <a:ext cx="42480" cy="3168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1013" name="CustomShape 114"/>
              <p:cNvSpPr/>
              <p:nvPr/>
            </p:nvSpPr>
            <p:spPr>
              <a:xfrm>
                <a:off x="3664080" y="830160"/>
                <a:ext cx="9720" cy="82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1014" name="Group 115"/>
            <p:cNvGrpSpPr/>
            <p:nvPr/>
          </p:nvGrpSpPr>
          <p:grpSpPr>
            <a:xfrm>
              <a:off x="3617640" y="887400"/>
              <a:ext cx="42840" cy="31680"/>
              <a:chOff x="3617640" y="887400"/>
              <a:chExt cx="42840" cy="31680"/>
            </a:xfrm>
          </p:grpSpPr>
          <p:sp>
            <p:nvSpPr>
              <p:cNvPr id="1015" name="CustomShape 116"/>
              <p:cNvSpPr/>
              <p:nvPr/>
            </p:nvSpPr>
            <p:spPr>
              <a:xfrm>
                <a:off x="3617640" y="887400"/>
                <a:ext cx="42840" cy="31680"/>
              </a:xfrm>
              <a:custGeom>
                <a:avLst/>
                <a:gdLst/>
                <a:ahLst/>
                <a:rect l="l" t="t" r="r" b="b"/>
                <a:pathLst>
                  <a:path w="4005" h="3426">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chemeClr val="accent2"/>
              </a:solidFill>
              <a:ln w="0">
                <a:noFill/>
              </a:ln>
            </p:spPr>
            <p:style>
              <a:lnRef idx="0"/>
              <a:fillRef idx="0"/>
              <a:effectRef idx="0"/>
              <a:fontRef idx="minor"/>
            </p:style>
          </p:sp>
          <p:sp>
            <p:nvSpPr>
              <p:cNvPr id="1016" name="CustomShape 117"/>
              <p:cNvSpPr/>
              <p:nvPr/>
            </p:nvSpPr>
            <p:spPr>
              <a:xfrm>
                <a:off x="3635280" y="898920"/>
                <a:ext cx="11520" cy="82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chemeClr val="accent2"/>
              </a:solidFill>
              <a:ln w="0">
                <a:noFill/>
              </a:ln>
            </p:spPr>
            <p:style>
              <a:lnRef idx="0"/>
              <a:fillRef idx="0"/>
              <a:effectRef idx="0"/>
              <a:fontRef idx="minor"/>
            </p:style>
          </p:sp>
        </p:grpSp>
        <p:grpSp>
          <p:nvGrpSpPr>
            <p:cNvPr id="1017" name="Group 118"/>
            <p:cNvGrpSpPr/>
            <p:nvPr/>
          </p:nvGrpSpPr>
          <p:grpSpPr>
            <a:xfrm>
              <a:off x="3763800" y="868320"/>
              <a:ext cx="211320" cy="132120"/>
              <a:chOff x="3763800" y="868320"/>
              <a:chExt cx="211320" cy="132120"/>
            </a:xfrm>
          </p:grpSpPr>
          <p:sp>
            <p:nvSpPr>
              <p:cNvPr id="1018" name="CustomShape 119"/>
              <p:cNvSpPr/>
              <p:nvPr/>
            </p:nvSpPr>
            <p:spPr>
              <a:xfrm>
                <a:off x="3763800" y="868320"/>
                <a:ext cx="211320" cy="132120"/>
              </a:xfrm>
              <a:custGeom>
                <a:avLst/>
                <a:gdLst/>
                <a:ahLst/>
                <a:rect l="l" t="t" r="r" b="b"/>
                <a:pathLst>
                  <a:path w="19513" h="14021">
                    <a:moveTo>
                      <a:pt x="19513" y="14021"/>
                    </a:moveTo>
                    <a:lnTo>
                      <a:pt x="14844" y="968"/>
                    </a:lnTo>
                    <a:lnTo>
                      <a:pt x="5674" y="1"/>
                    </a:lnTo>
                    <a:lnTo>
                      <a:pt x="1" y="968"/>
                    </a:lnTo>
                    <a:lnTo>
                      <a:pt x="8977" y="2674"/>
                    </a:lnTo>
                    <a:lnTo>
                      <a:pt x="14360" y="10102"/>
                    </a:lnTo>
                    <a:lnTo>
                      <a:pt x="19029" y="14021"/>
                    </a:lnTo>
                  </a:path>
                </a:pathLst>
              </a:custGeom>
              <a:solidFill>
                <a:schemeClr val="lt2"/>
              </a:solidFill>
              <a:ln w="19080">
                <a:solidFill>
                  <a:srgbClr val="e7e6e6"/>
                </a:solidFill>
                <a:miter/>
              </a:ln>
            </p:spPr>
            <p:style>
              <a:lnRef idx="0"/>
              <a:fillRef idx="0"/>
              <a:effectRef idx="0"/>
              <a:fontRef idx="minor"/>
            </p:style>
          </p:sp>
          <p:sp>
            <p:nvSpPr>
              <p:cNvPr id="1019" name="CustomShape 120"/>
              <p:cNvSpPr/>
              <p:nvPr/>
            </p:nvSpPr>
            <p:spPr>
              <a:xfrm>
                <a:off x="3830760" y="868680"/>
                <a:ext cx="29880" cy="24120"/>
              </a:xfrm>
              <a:custGeom>
                <a:avLst/>
                <a:gdLst/>
                <a:ahLst/>
                <a:rect l="l" t="t" r="r" b="b"/>
                <a:pathLst>
                  <a:path w="2819" h="2614">
                    <a:moveTo>
                      <a:pt x="2819" y="2613"/>
                    </a:moveTo>
                    <a:lnTo>
                      <a:pt x="0" y="0"/>
                    </a:lnTo>
                  </a:path>
                </a:pathLst>
              </a:custGeom>
              <a:solidFill>
                <a:schemeClr val="lt2"/>
              </a:solidFill>
              <a:ln w="19080">
                <a:solidFill>
                  <a:srgbClr val="e7e6e6"/>
                </a:solidFill>
                <a:miter/>
              </a:ln>
            </p:spPr>
            <p:style>
              <a:lnRef idx="0"/>
              <a:fillRef idx="0"/>
              <a:effectRef idx="0"/>
              <a:fontRef idx="minor"/>
            </p:style>
          </p:sp>
          <p:sp>
            <p:nvSpPr>
              <p:cNvPr id="1020" name="CustomShape 121"/>
              <p:cNvSpPr/>
              <p:nvPr/>
            </p:nvSpPr>
            <p:spPr>
              <a:xfrm>
                <a:off x="3861360" y="877320"/>
                <a:ext cx="57600" cy="15480"/>
              </a:xfrm>
              <a:custGeom>
                <a:avLst/>
                <a:gdLst/>
                <a:ahLst/>
                <a:rect l="l" t="t" r="r" b="b"/>
                <a:pathLst>
                  <a:path w="5384" h="1695">
                    <a:moveTo>
                      <a:pt x="1" y="1694"/>
                    </a:moveTo>
                    <a:lnTo>
                      <a:pt x="5384" y="0"/>
                    </a:lnTo>
                  </a:path>
                </a:pathLst>
              </a:custGeom>
              <a:solidFill>
                <a:schemeClr val="lt2"/>
              </a:solidFill>
              <a:ln w="19080">
                <a:solidFill>
                  <a:srgbClr val="e7e6e6"/>
                </a:solidFill>
                <a:miter/>
              </a:ln>
            </p:spPr>
            <p:style>
              <a:lnRef idx="0"/>
              <a:fillRef idx="0"/>
              <a:effectRef idx="0"/>
              <a:fontRef idx="minor"/>
            </p:style>
          </p:sp>
          <p:sp>
            <p:nvSpPr>
              <p:cNvPr id="1021" name="CustomShape 122"/>
              <p:cNvSpPr/>
              <p:nvPr/>
            </p:nvSpPr>
            <p:spPr>
              <a:xfrm>
                <a:off x="3920040" y="877320"/>
                <a:ext cx="360" cy="85680"/>
              </a:xfrm>
              <a:custGeom>
                <a:avLst/>
                <a:gdLst/>
                <a:ahLst/>
                <a:rect l="l" t="t" r="r" b="b"/>
                <a:pathLst>
                  <a:path w="1" h="9122">
                    <a:moveTo>
                      <a:pt x="1" y="0"/>
                    </a:moveTo>
                    <a:lnTo>
                      <a:pt x="1" y="9121"/>
                    </a:lnTo>
                  </a:path>
                </a:pathLst>
              </a:custGeom>
              <a:solidFill>
                <a:schemeClr val="lt2"/>
              </a:solidFill>
              <a:ln w="19080">
                <a:solidFill>
                  <a:srgbClr val="e7e6e6"/>
                </a:solidFill>
                <a:miter/>
              </a:ln>
            </p:spPr>
            <p:style>
              <a:lnRef idx="0"/>
              <a:fillRef idx="0"/>
              <a:effectRef idx="0"/>
              <a:fontRef idx="minor"/>
            </p:style>
          </p:sp>
        </p:grpSp>
        <p:grpSp>
          <p:nvGrpSpPr>
            <p:cNvPr id="1022" name="Group 123"/>
            <p:cNvGrpSpPr/>
            <p:nvPr/>
          </p:nvGrpSpPr>
          <p:grpSpPr>
            <a:xfrm>
              <a:off x="3804840" y="852840"/>
              <a:ext cx="42840" cy="31680"/>
              <a:chOff x="3804840" y="852840"/>
              <a:chExt cx="42840" cy="31680"/>
            </a:xfrm>
          </p:grpSpPr>
          <p:sp>
            <p:nvSpPr>
              <p:cNvPr id="1023" name="CustomShape 124"/>
              <p:cNvSpPr/>
              <p:nvPr/>
            </p:nvSpPr>
            <p:spPr>
              <a:xfrm>
                <a:off x="3804840" y="852840"/>
                <a:ext cx="42840" cy="31680"/>
              </a:xfrm>
              <a:custGeom>
                <a:avLst/>
                <a:gdLst/>
                <a:ahLst/>
                <a:rect l="l" t="t" r="r" b="b"/>
                <a:pathLst>
                  <a:path w="4005" h="3433">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chemeClr val="accent2"/>
              </a:solidFill>
              <a:ln w="0">
                <a:noFill/>
              </a:ln>
            </p:spPr>
            <p:style>
              <a:lnRef idx="0"/>
              <a:fillRef idx="0"/>
              <a:effectRef idx="0"/>
              <a:fontRef idx="minor"/>
            </p:style>
          </p:sp>
          <p:sp>
            <p:nvSpPr>
              <p:cNvPr id="1024" name="CustomShape 125"/>
              <p:cNvSpPr/>
              <p:nvPr/>
            </p:nvSpPr>
            <p:spPr>
              <a:xfrm>
                <a:off x="3824280" y="864720"/>
                <a:ext cx="9720" cy="8280"/>
              </a:xfrm>
              <a:custGeom>
                <a:avLst/>
                <a:gdLst/>
                <a:ahLst/>
                <a:rect l="l" t="t" r="r" b="b"/>
                <a:pathLst>
                  <a:path w="969" h="969">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1025" name="Group 126"/>
            <p:cNvGrpSpPr/>
            <p:nvPr/>
          </p:nvGrpSpPr>
          <p:grpSpPr>
            <a:xfrm>
              <a:off x="3732480" y="862200"/>
              <a:ext cx="42840" cy="31680"/>
              <a:chOff x="3732480" y="862200"/>
              <a:chExt cx="42840" cy="31680"/>
            </a:xfrm>
          </p:grpSpPr>
          <p:sp>
            <p:nvSpPr>
              <p:cNvPr id="1026" name="CustomShape 127"/>
              <p:cNvSpPr/>
              <p:nvPr/>
            </p:nvSpPr>
            <p:spPr>
              <a:xfrm>
                <a:off x="3732480" y="862200"/>
                <a:ext cx="42840" cy="31680"/>
              </a:xfrm>
              <a:custGeom>
                <a:avLst/>
                <a:gdLst/>
                <a:ahLst/>
                <a:rect l="l" t="t" r="r" b="b"/>
                <a:pathLst>
                  <a:path w="4001" h="342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chemeClr val="accent2"/>
              </a:solidFill>
              <a:ln w="0">
                <a:noFill/>
              </a:ln>
            </p:spPr>
            <p:style>
              <a:lnRef idx="0"/>
              <a:fillRef idx="0"/>
              <a:effectRef idx="0"/>
              <a:fontRef idx="minor"/>
            </p:style>
          </p:sp>
          <p:sp>
            <p:nvSpPr>
              <p:cNvPr id="1027" name="CustomShape 128"/>
              <p:cNvSpPr/>
              <p:nvPr/>
            </p:nvSpPr>
            <p:spPr>
              <a:xfrm>
                <a:off x="3752280" y="873720"/>
                <a:ext cx="9720" cy="82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028" name="Group 129"/>
            <p:cNvGrpSpPr/>
            <p:nvPr/>
          </p:nvGrpSpPr>
          <p:grpSpPr>
            <a:xfrm>
              <a:off x="3835440" y="878040"/>
              <a:ext cx="42840" cy="31680"/>
              <a:chOff x="3835440" y="878040"/>
              <a:chExt cx="42840" cy="31680"/>
            </a:xfrm>
          </p:grpSpPr>
          <p:sp>
            <p:nvSpPr>
              <p:cNvPr id="1029" name="CustomShape 130"/>
              <p:cNvSpPr/>
              <p:nvPr/>
            </p:nvSpPr>
            <p:spPr>
              <a:xfrm>
                <a:off x="3835440" y="878040"/>
                <a:ext cx="42840" cy="31680"/>
              </a:xfrm>
              <a:custGeom>
                <a:avLst/>
                <a:gdLst/>
                <a:ahLst/>
                <a:rect l="l" t="t" r="r" b="b"/>
                <a:pathLst>
                  <a:path w="3993" h="3426">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chemeClr val="accent1"/>
              </a:solidFill>
              <a:ln w="0">
                <a:noFill/>
              </a:ln>
            </p:spPr>
            <p:style>
              <a:lnRef idx="0"/>
              <a:fillRef idx="0"/>
              <a:effectRef idx="0"/>
              <a:fontRef idx="minor"/>
            </p:style>
          </p:sp>
          <p:sp>
            <p:nvSpPr>
              <p:cNvPr id="1030" name="CustomShape 131"/>
              <p:cNvSpPr/>
              <p:nvPr/>
            </p:nvSpPr>
            <p:spPr>
              <a:xfrm>
                <a:off x="3854880" y="889920"/>
                <a:ext cx="9720" cy="82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w="0">
                <a:noFill/>
              </a:ln>
            </p:spPr>
            <p:style>
              <a:lnRef idx="0"/>
              <a:fillRef idx="0"/>
              <a:effectRef idx="0"/>
              <a:fontRef idx="minor"/>
            </p:style>
          </p:sp>
        </p:grpSp>
        <p:grpSp>
          <p:nvGrpSpPr>
            <p:cNvPr id="1031" name="Group 132"/>
            <p:cNvGrpSpPr/>
            <p:nvPr/>
          </p:nvGrpSpPr>
          <p:grpSpPr>
            <a:xfrm>
              <a:off x="3893760" y="862200"/>
              <a:ext cx="42840" cy="31680"/>
              <a:chOff x="3893760" y="862200"/>
              <a:chExt cx="42840" cy="31680"/>
            </a:xfrm>
          </p:grpSpPr>
          <p:sp>
            <p:nvSpPr>
              <p:cNvPr id="1032" name="CustomShape 133"/>
              <p:cNvSpPr/>
              <p:nvPr/>
            </p:nvSpPr>
            <p:spPr>
              <a:xfrm>
                <a:off x="3893760" y="862200"/>
                <a:ext cx="42840" cy="31680"/>
              </a:xfrm>
              <a:custGeom>
                <a:avLst/>
                <a:gdLst/>
                <a:ahLst/>
                <a:rect l="l" t="t" r="r" b="b"/>
                <a:pathLst>
                  <a:path w="3993" h="3418">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chemeClr val="accent2"/>
              </a:solidFill>
              <a:ln w="0">
                <a:noFill/>
              </a:ln>
            </p:spPr>
            <p:style>
              <a:lnRef idx="0"/>
              <a:fillRef idx="0"/>
              <a:effectRef idx="0"/>
              <a:fontRef idx="minor"/>
            </p:style>
          </p:sp>
          <p:sp>
            <p:nvSpPr>
              <p:cNvPr id="1033" name="CustomShape 134"/>
              <p:cNvSpPr/>
              <p:nvPr/>
            </p:nvSpPr>
            <p:spPr>
              <a:xfrm>
                <a:off x="3911400" y="873720"/>
                <a:ext cx="11520" cy="8280"/>
              </a:xfrm>
              <a:custGeom>
                <a:avLst/>
                <a:gdLst/>
                <a:ahLst/>
                <a:rect l="l" t="t" r="r" b="b"/>
                <a:pathLst>
                  <a:path w="1134" h="964">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chemeClr val="accent2"/>
              </a:solidFill>
              <a:ln w="0">
                <a:noFill/>
              </a:ln>
            </p:spPr>
            <p:style>
              <a:lnRef idx="0"/>
              <a:fillRef idx="0"/>
              <a:effectRef idx="0"/>
              <a:fontRef idx="minor"/>
            </p:style>
          </p:sp>
        </p:grpSp>
        <p:grpSp>
          <p:nvGrpSpPr>
            <p:cNvPr id="1034" name="Group 135"/>
            <p:cNvGrpSpPr/>
            <p:nvPr/>
          </p:nvGrpSpPr>
          <p:grpSpPr>
            <a:xfrm>
              <a:off x="3893760" y="948600"/>
              <a:ext cx="42840" cy="31680"/>
              <a:chOff x="3893760" y="948600"/>
              <a:chExt cx="42840" cy="31680"/>
            </a:xfrm>
          </p:grpSpPr>
          <p:sp>
            <p:nvSpPr>
              <p:cNvPr id="1035" name="CustomShape 136"/>
              <p:cNvSpPr/>
              <p:nvPr/>
            </p:nvSpPr>
            <p:spPr>
              <a:xfrm>
                <a:off x="3893760" y="948600"/>
                <a:ext cx="42840" cy="31680"/>
              </a:xfrm>
              <a:custGeom>
                <a:avLst/>
                <a:gdLst/>
                <a:ahLst/>
                <a:rect l="l" t="t" r="r" b="b"/>
                <a:pathLst>
                  <a:path w="3993" h="3424">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chemeClr val="accent2"/>
              </a:solidFill>
              <a:ln w="0">
                <a:noFill/>
              </a:ln>
            </p:spPr>
            <p:style>
              <a:lnRef idx="0"/>
              <a:fillRef idx="0"/>
              <a:effectRef idx="0"/>
              <a:fontRef idx="minor"/>
            </p:style>
          </p:sp>
          <p:sp>
            <p:nvSpPr>
              <p:cNvPr id="1036" name="CustomShape 137"/>
              <p:cNvSpPr/>
              <p:nvPr/>
            </p:nvSpPr>
            <p:spPr>
              <a:xfrm>
                <a:off x="3911400" y="960120"/>
                <a:ext cx="11520" cy="8280"/>
              </a:xfrm>
              <a:custGeom>
                <a:avLst/>
                <a:gdLst/>
                <a:ahLst/>
                <a:rect l="l" t="t" r="r" b="b"/>
                <a:pathLst>
                  <a:path w="1134" h="965">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chemeClr val="accent2"/>
              </a:solidFill>
              <a:ln w="0">
                <a:noFill/>
              </a:ln>
            </p:spPr>
            <p:style>
              <a:lnRef idx="0"/>
              <a:fillRef idx="0"/>
              <a:effectRef idx="0"/>
              <a:fontRef idx="minor"/>
            </p:style>
          </p:sp>
        </p:grpSp>
        <p:grpSp>
          <p:nvGrpSpPr>
            <p:cNvPr id="1037" name="Group 138"/>
            <p:cNvGrpSpPr/>
            <p:nvPr/>
          </p:nvGrpSpPr>
          <p:grpSpPr>
            <a:xfrm>
              <a:off x="3944520" y="985680"/>
              <a:ext cx="42840" cy="31680"/>
              <a:chOff x="3944520" y="985680"/>
              <a:chExt cx="42840" cy="31680"/>
            </a:xfrm>
          </p:grpSpPr>
          <p:sp>
            <p:nvSpPr>
              <p:cNvPr id="1038" name="CustomShape 139"/>
              <p:cNvSpPr/>
              <p:nvPr/>
            </p:nvSpPr>
            <p:spPr>
              <a:xfrm>
                <a:off x="3944520" y="985680"/>
                <a:ext cx="42840" cy="31680"/>
              </a:xfrm>
              <a:custGeom>
                <a:avLst/>
                <a:gdLst/>
                <a:ahLst/>
                <a:rect l="l" t="t" r="r" b="b"/>
                <a:pathLst>
                  <a:path w="3993" h="3433">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1039" name="CustomShape 140"/>
              <p:cNvSpPr/>
              <p:nvPr/>
            </p:nvSpPr>
            <p:spPr>
              <a:xfrm>
                <a:off x="3962520" y="997200"/>
                <a:ext cx="11520" cy="8280"/>
              </a:xfrm>
              <a:custGeom>
                <a:avLst/>
                <a:gdLst/>
                <a:ahLst/>
                <a:rect l="l" t="t" r="r" b="b"/>
                <a:pathLst>
                  <a:path w="1126" h="967">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chemeClr val="accent2"/>
              </a:solidFill>
              <a:ln w="0">
                <a:noFill/>
              </a:ln>
            </p:spPr>
            <p:style>
              <a:lnRef idx="0"/>
              <a:fillRef idx="0"/>
              <a:effectRef idx="0"/>
              <a:fontRef idx="minor"/>
            </p:style>
          </p:sp>
        </p:grpSp>
        <p:grpSp>
          <p:nvGrpSpPr>
            <p:cNvPr id="1040" name="Group 141"/>
            <p:cNvGrpSpPr/>
            <p:nvPr/>
          </p:nvGrpSpPr>
          <p:grpSpPr>
            <a:xfrm>
              <a:off x="3461760" y="640440"/>
              <a:ext cx="484200" cy="192600"/>
              <a:chOff x="3461760" y="640440"/>
              <a:chExt cx="484200" cy="192600"/>
            </a:xfrm>
          </p:grpSpPr>
          <p:sp>
            <p:nvSpPr>
              <p:cNvPr id="1041" name="CustomShape 142"/>
              <p:cNvSpPr/>
              <p:nvPr/>
            </p:nvSpPr>
            <p:spPr>
              <a:xfrm>
                <a:off x="3466800" y="640440"/>
                <a:ext cx="479160" cy="192600"/>
              </a:xfrm>
              <a:custGeom>
                <a:avLst/>
                <a:gdLst/>
                <a:ahLst/>
                <a:rect l="l" t="t" r="r" b="b"/>
                <a:pathLst>
                  <a:path w="44166" h="20432">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solidFill>
                <a:schemeClr val="lt2"/>
              </a:solidFill>
              <a:ln w="19080">
                <a:solidFill>
                  <a:srgbClr val="e7e6e6"/>
                </a:solidFill>
                <a:miter/>
              </a:ln>
            </p:spPr>
            <p:style>
              <a:lnRef idx="0"/>
              <a:fillRef idx="0"/>
              <a:effectRef idx="0"/>
              <a:fontRef idx="minor"/>
            </p:style>
          </p:sp>
          <p:sp>
            <p:nvSpPr>
              <p:cNvPr id="1042" name="CustomShape 143"/>
              <p:cNvSpPr/>
              <p:nvPr/>
            </p:nvSpPr>
            <p:spPr>
              <a:xfrm>
                <a:off x="3461760" y="749520"/>
                <a:ext cx="100080" cy="83520"/>
              </a:xfrm>
              <a:custGeom>
                <a:avLst/>
                <a:gdLst/>
                <a:ahLst/>
                <a:rect l="l" t="t" r="r" b="b"/>
                <a:pathLst>
                  <a:path w="9279" h="8916">
                    <a:moveTo>
                      <a:pt x="0" y="8916"/>
                    </a:moveTo>
                    <a:lnTo>
                      <a:pt x="9279" y="6883"/>
                    </a:lnTo>
                    <a:lnTo>
                      <a:pt x="7041" y="0"/>
                    </a:lnTo>
                  </a:path>
                </a:pathLst>
              </a:custGeom>
              <a:solidFill>
                <a:schemeClr val="lt2"/>
              </a:solidFill>
              <a:ln w="19080">
                <a:solidFill>
                  <a:srgbClr val="e7e6e6"/>
                </a:solidFill>
                <a:miter/>
              </a:ln>
            </p:spPr>
            <p:style>
              <a:lnRef idx="0"/>
              <a:fillRef idx="0"/>
              <a:effectRef idx="0"/>
              <a:fontRef idx="minor"/>
            </p:style>
          </p:sp>
          <p:sp>
            <p:nvSpPr>
              <p:cNvPr id="1043" name="CustomShape 144"/>
              <p:cNvSpPr/>
              <p:nvPr/>
            </p:nvSpPr>
            <p:spPr>
              <a:xfrm>
                <a:off x="3560760" y="786600"/>
                <a:ext cx="109080" cy="23040"/>
              </a:xfrm>
              <a:custGeom>
                <a:avLst/>
                <a:gdLst/>
                <a:ahLst/>
                <a:rect l="l" t="t" r="r" b="b"/>
                <a:pathLst>
                  <a:path w="10114" h="2493">
                    <a:moveTo>
                      <a:pt x="0" y="2493"/>
                    </a:moveTo>
                    <a:lnTo>
                      <a:pt x="10113" y="1"/>
                    </a:lnTo>
                  </a:path>
                </a:pathLst>
              </a:custGeom>
              <a:solidFill>
                <a:schemeClr val="lt2"/>
              </a:solidFill>
              <a:ln w="19080">
                <a:solidFill>
                  <a:srgbClr val="e7e6e6"/>
                </a:solidFill>
                <a:miter/>
              </a:ln>
            </p:spPr>
            <p:style>
              <a:lnRef idx="0"/>
              <a:fillRef idx="0"/>
              <a:effectRef idx="0"/>
              <a:fontRef idx="minor"/>
            </p:style>
          </p:sp>
          <p:sp>
            <p:nvSpPr>
              <p:cNvPr id="1044" name="CustomShape 145"/>
              <p:cNvSpPr/>
              <p:nvPr/>
            </p:nvSpPr>
            <p:spPr>
              <a:xfrm>
                <a:off x="3675600" y="735840"/>
                <a:ext cx="149040" cy="50040"/>
              </a:xfrm>
              <a:custGeom>
                <a:avLst/>
                <a:gdLst/>
                <a:ahLst/>
                <a:rect l="l" t="t" r="r" b="b"/>
                <a:pathLst>
                  <a:path w="13792" h="5360">
                    <a:moveTo>
                      <a:pt x="1" y="5360"/>
                    </a:moveTo>
                    <a:lnTo>
                      <a:pt x="13791" y="1"/>
                    </a:lnTo>
                  </a:path>
                </a:pathLst>
              </a:custGeom>
              <a:solidFill>
                <a:schemeClr val="lt2"/>
              </a:solidFill>
              <a:ln w="19080">
                <a:solidFill>
                  <a:srgbClr val="e7e6e6"/>
                </a:solidFill>
                <a:miter/>
              </a:ln>
            </p:spPr>
            <p:style>
              <a:lnRef idx="0"/>
              <a:fillRef idx="0"/>
              <a:effectRef idx="0"/>
              <a:fontRef idx="minor"/>
            </p:style>
          </p:sp>
          <p:sp>
            <p:nvSpPr>
              <p:cNvPr id="1045" name="CustomShape 146"/>
              <p:cNvSpPr/>
              <p:nvPr/>
            </p:nvSpPr>
            <p:spPr>
              <a:xfrm>
                <a:off x="3825720" y="640440"/>
                <a:ext cx="23040" cy="99000"/>
              </a:xfrm>
              <a:custGeom>
                <a:avLst/>
                <a:gdLst/>
                <a:ahLst/>
                <a:rect l="l" t="t" r="r" b="b"/>
                <a:pathLst>
                  <a:path w="2190" h="10549">
                    <a:moveTo>
                      <a:pt x="0" y="10549"/>
                    </a:moveTo>
                    <a:lnTo>
                      <a:pt x="2190" y="0"/>
                    </a:lnTo>
                  </a:path>
                </a:pathLst>
              </a:custGeom>
              <a:solidFill>
                <a:schemeClr val="lt2"/>
              </a:solidFill>
              <a:ln w="19080">
                <a:solidFill>
                  <a:srgbClr val="e7e6e6"/>
                </a:solidFill>
                <a:miter/>
              </a:ln>
            </p:spPr>
            <p:style>
              <a:lnRef idx="0"/>
              <a:fillRef idx="0"/>
              <a:effectRef idx="0"/>
              <a:fontRef idx="minor"/>
            </p:style>
          </p:sp>
          <p:sp>
            <p:nvSpPr>
              <p:cNvPr id="1046" name="CustomShape 147"/>
              <p:cNvSpPr/>
              <p:nvPr/>
            </p:nvSpPr>
            <p:spPr>
              <a:xfrm>
                <a:off x="3849480" y="640440"/>
                <a:ext cx="34920" cy="75600"/>
              </a:xfrm>
              <a:custGeom>
                <a:avLst/>
                <a:gdLst/>
                <a:ahLst/>
                <a:rect l="l" t="t" r="r" b="b"/>
                <a:pathLst>
                  <a:path w="3280" h="8081">
                    <a:moveTo>
                      <a:pt x="1" y="0"/>
                    </a:moveTo>
                    <a:lnTo>
                      <a:pt x="3279" y="8081"/>
                    </a:lnTo>
                  </a:path>
                </a:pathLst>
              </a:custGeom>
              <a:solidFill>
                <a:schemeClr val="lt2"/>
              </a:solidFill>
              <a:ln w="19080">
                <a:solidFill>
                  <a:srgbClr val="e7e6e6"/>
                </a:solidFill>
                <a:miter/>
              </a:ln>
            </p:spPr>
            <p:style>
              <a:lnRef idx="0"/>
              <a:fillRef idx="0"/>
              <a:effectRef idx="0"/>
              <a:fontRef idx="minor"/>
            </p:style>
          </p:sp>
        </p:grpSp>
        <p:grpSp>
          <p:nvGrpSpPr>
            <p:cNvPr id="1047" name="Group 148"/>
            <p:cNvGrpSpPr/>
            <p:nvPr/>
          </p:nvGrpSpPr>
          <p:grpSpPr>
            <a:xfrm>
              <a:off x="3813840" y="622080"/>
              <a:ext cx="51480" cy="38160"/>
              <a:chOff x="3813840" y="622080"/>
              <a:chExt cx="51480" cy="38160"/>
            </a:xfrm>
          </p:grpSpPr>
          <p:sp>
            <p:nvSpPr>
              <p:cNvPr id="1048" name="CustomShape 149"/>
              <p:cNvSpPr/>
              <p:nvPr/>
            </p:nvSpPr>
            <p:spPr>
              <a:xfrm>
                <a:off x="3813840" y="622080"/>
                <a:ext cx="51480" cy="38160"/>
              </a:xfrm>
              <a:custGeom>
                <a:avLst/>
                <a:gdLst/>
                <a:ahLst/>
                <a:rect l="l" t="t" r="r" b="b"/>
                <a:pathLst>
                  <a:path w="4804" h="4114">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chemeClr val="accent1"/>
              </a:solidFill>
              <a:ln w="0">
                <a:noFill/>
              </a:ln>
            </p:spPr>
            <p:style>
              <a:lnRef idx="0"/>
              <a:fillRef idx="0"/>
              <a:effectRef idx="0"/>
              <a:fontRef idx="minor"/>
            </p:style>
          </p:sp>
          <p:sp>
            <p:nvSpPr>
              <p:cNvPr id="1049" name="CustomShape 150"/>
              <p:cNvSpPr/>
              <p:nvPr/>
            </p:nvSpPr>
            <p:spPr>
              <a:xfrm>
                <a:off x="3834720" y="633600"/>
                <a:ext cx="17280" cy="15120"/>
              </a:xfrm>
              <a:custGeom>
                <a:avLst/>
                <a:gdLst/>
                <a:ahLst/>
                <a:rect l="l" t="t" r="r" b="b"/>
                <a:pathLst>
                  <a:path w="1658" h="1658">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chemeClr val="accent1"/>
              </a:solidFill>
              <a:ln w="0">
                <a:noFill/>
              </a:ln>
            </p:spPr>
            <p:style>
              <a:lnRef idx="0"/>
              <a:fillRef idx="0"/>
              <a:effectRef idx="0"/>
              <a:fontRef idx="minor"/>
            </p:style>
          </p:sp>
        </p:grpSp>
        <p:grpSp>
          <p:nvGrpSpPr>
            <p:cNvPr id="1050" name="Group 151"/>
            <p:cNvGrpSpPr/>
            <p:nvPr/>
          </p:nvGrpSpPr>
          <p:grpSpPr>
            <a:xfrm>
              <a:off x="3677040" y="666000"/>
              <a:ext cx="51480" cy="38160"/>
              <a:chOff x="3677040" y="666000"/>
              <a:chExt cx="51480" cy="38160"/>
            </a:xfrm>
          </p:grpSpPr>
          <p:sp>
            <p:nvSpPr>
              <p:cNvPr id="1051" name="CustomShape 152"/>
              <p:cNvSpPr/>
              <p:nvPr/>
            </p:nvSpPr>
            <p:spPr>
              <a:xfrm>
                <a:off x="3677040" y="666000"/>
                <a:ext cx="51480" cy="38160"/>
              </a:xfrm>
              <a:custGeom>
                <a:avLst/>
                <a:gdLst/>
                <a:ahLst/>
                <a:rect l="l" t="t" r="r" b="b"/>
                <a:pathLst>
                  <a:path w="4804" h="4126">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chemeClr val="accent1"/>
              </a:solidFill>
              <a:ln w="0">
                <a:noFill/>
              </a:ln>
            </p:spPr>
            <p:style>
              <a:lnRef idx="0"/>
              <a:fillRef idx="0"/>
              <a:effectRef idx="0"/>
              <a:fontRef idx="minor"/>
            </p:style>
          </p:sp>
          <p:sp>
            <p:nvSpPr>
              <p:cNvPr id="1052" name="CustomShape 153"/>
              <p:cNvSpPr/>
              <p:nvPr/>
            </p:nvSpPr>
            <p:spPr>
              <a:xfrm>
                <a:off x="3697920" y="677880"/>
                <a:ext cx="17280" cy="15120"/>
              </a:xfrm>
              <a:custGeom>
                <a:avLst/>
                <a:gdLst/>
                <a:ahLst/>
                <a:rect l="l" t="t" r="r" b="b"/>
                <a:pathLst>
                  <a:path w="1658" h="1659">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chemeClr val="accent1"/>
              </a:solidFill>
              <a:ln w="0">
                <a:noFill/>
              </a:ln>
            </p:spPr>
            <p:style>
              <a:lnRef idx="0"/>
              <a:fillRef idx="0"/>
              <a:effectRef idx="0"/>
              <a:fontRef idx="minor"/>
            </p:style>
          </p:sp>
        </p:grpSp>
        <p:grpSp>
          <p:nvGrpSpPr>
            <p:cNvPr id="1053" name="Group 154"/>
            <p:cNvGrpSpPr/>
            <p:nvPr/>
          </p:nvGrpSpPr>
          <p:grpSpPr>
            <a:xfrm>
              <a:off x="3639600" y="767880"/>
              <a:ext cx="51480" cy="38160"/>
              <a:chOff x="3639600" y="767880"/>
              <a:chExt cx="51480" cy="38160"/>
            </a:xfrm>
          </p:grpSpPr>
          <p:sp>
            <p:nvSpPr>
              <p:cNvPr id="1054" name="CustomShape 155"/>
              <p:cNvSpPr/>
              <p:nvPr/>
            </p:nvSpPr>
            <p:spPr>
              <a:xfrm>
                <a:off x="3639600" y="767880"/>
                <a:ext cx="51480" cy="38160"/>
              </a:xfrm>
              <a:custGeom>
                <a:avLst/>
                <a:gdLst/>
                <a:ahLst/>
                <a:rect l="l" t="t" r="r" b="b"/>
                <a:pathLst>
                  <a:path w="4803" h="4114">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055" name="CustomShape 156"/>
              <p:cNvSpPr/>
              <p:nvPr/>
            </p:nvSpPr>
            <p:spPr>
              <a:xfrm>
                <a:off x="3660480" y="779760"/>
                <a:ext cx="17280" cy="15120"/>
              </a:xfrm>
              <a:custGeom>
                <a:avLst/>
                <a:gdLst/>
                <a:ahLst/>
                <a:rect l="l" t="t" r="r" b="b"/>
                <a:pathLst>
                  <a:path w="1658" h="1659">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chemeClr val="accent2"/>
              </a:solidFill>
              <a:ln w="0">
                <a:noFill/>
              </a:ln>
            </p:spPr>
            <p:style>
              <a:lnRef idx="0"/>
              <a:fillRef idx="0"/>
              <a:effectRef idx="0"/>
              <a:fontRef idx="minor"/>
            </p:style>
          </p:sp>
        </p:grpSp>
        <p:grpSp>
          <p:nvGrpSpPr>
            <p:cNvPr id="1056" name="Group 157"/>
            <p:cNvGrpSpPr/>
            <p:nvPr/>
          </p:nvGrpSpPr>
          <p:grpSpPr>
            <a:xfrm>
              <a:off x="3507120" y="730800"/>
              <a:ext cx="51480" cy="38160"/>
              <a:chOff x="3507120" y="730800"/>
              <a:chExt cx="51480" cy="38160"/>
            </a:xfrm>
          </p:grpSpPr>
          <p:sp>
            <p:nvSpPr>
              <p:cNvPr id="1057" name="CustomShape 158"/>
              <p:cNvSpPr/>
              <p:nvPr/>
            </p:nvSpPr>
            <p:spPr>
              <a:xfrm>
                <a:off x="3507120" y="730800"/>
                <a:ext cx="51480" cy="38160"/>
              </a:xfrm>
              <a:custGeom>
                <a:avLst/>
                <a:gdLst/>
                <a:ahLst/>
                <a:rect l="l" t="t" r="r" b="b"/>
                <a:pathLst>
                  <a:path w="4804" h="4114">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058" name="CustomShape 159"/>
              <p:cNvSpPr/>
              <p:nvPr/>
            </p:nvSpPr>
            <p:spPr>
              <a:xfrm>
                <a:off x="3528000" y="742680"/>
                <a:ext cx="17280" cy="15120"/>
              </a:xfrm>
              <a:custGeom>
                <a:avLst/>
                <a:gdLst/>
                <a:ahLst/>
                <a:rect l="l" t="t" r="r" b="b"/>
                <a:pathLst>
                  <a:path w="1658" h="1658">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chemeClr val="accent2"/>
              </a:solidFill>
              <a:ln w="0">
                <a:noFill/>
              </a:ln>
            </p:spPr>
            <p:style>
              <a:lnRef idx="0"/>
              <a:fillRef idx="0"/>
              <a:effectRef idx="0"/>
              <a:fontRef idx="minor"/>
            </p:style>
          </p:sp>
        </p:grpSp>
        <p:grpSp>
          <p:nvGrpSpPr>
            <p:cNvPr id="1059" name="Group 160"/>
            <p:cNvGrpSpPr/>
            <p:nvPr/>
          </p:nvGrpSpPr>
          <p:grpSpPr>
            <a:xfrm>
              <a:off x="3531240" y="795960"/>
              <a:ext cx="51480" cy="38160"/>
              <a:chOff x="3531240" y="795960"/>
              <a:chExt cx="51480" cy="38160"/>
            </a:xfrm>
          </p:grpSpPr>
          <p:sp>
            <p:nvSpPr>
              <p:cNvPr id="1060" name="CustomShape 161"/>
              <p:cNvSpPr/>
              <p:nvPr/>
            </p:nvSpPr>
            <p:spPr>
              <a:xfrm>
                <a:off x="3531240" y="795960"/>
                <a:ext cx="51480" cy="38160"/>
              </a:xfrm>
              <a:custGeom>
                <a:avLst/>
                <a:gdLst/>
                <a:ahLst/>
                <a:rect l="l" t="t" r="r" b="b"/>
                <a:pathLst>
                  <a:path w="4804" h="4117">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chemeClr val="accent1"/>
              </a:solidFill>
              <a:ln w="0">
                <a:noFill/>
              </a:ln>
            </p:spPr>
            <p:style>
              <a:lnRef idx="0"/>
              <a:fillRef idx="0"/>
              <a:effectRef idx="0"/>
              <a:fontRef idx="minor"/>
            </p:style>
          </p:sp>
          <p:sp>
            <p:nvSpPr>
              <p:cNvPr id="1061" name="CustomShape 162"/>
              <p:cNvSpPr/>
              <p:nvPr/>
            </p:nvSpPr>
            <p:spPr>
              <a:xfrm>
                <a:off x="3552120" y="807480"/>
                <a:ext cx="17280" cy="15120"/>
              </a:xfrm>
              <a:custGeom>
                <a:avLst/>
                <a:gdLst/>
                <a:ahLst/>
                <a:rect l="l" t="t" r="r" b="b"/>
                <a:pathLst>
                  <a:path w="1658" h="1658">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chemeClr val="accent1"/>
              </a:solidFill>
              <a:ln w="0">
                <a:noFill/>
              </a:ln>
            </p:spPr>
            <p:style>
              <a:lnRef idx="0"/>
              <a:fillRef idx="0"/>
              <a:effectRef idx="0"/>
              <a:fontRef idx="minor"/>
            </p:style>
          </p:sp>
        </p:grpSp>
        <p:grpSp>
          <p:nvGrpSpPr>
            <p:cNvPr id="1062" name="Group 163"/>
            <p:cNvGrpSpPr/>
            <p:nvPr/>
          </p:nvGrpSpPr>
          <p:grpSpPr>
            <a:xfrm>
              <a:off x="3858840" y="706320"/>
              <a:ext cx="42840" cy="31680"/>
              <a:chOff x="3858840" y="706320"/>
              <a:chExt cx="42840" cy="31680"/>
            </a:xfrm>
          </p:grpSpPr>
          <p:sp>
            <p:nvSpPr>
              <p:cNvPr id="1063" name="CustomShape 164"/>
              <p:cNvSpPr/>
              <p:nvPr/>
            </p:nvSpPr>
            <p:spPr>
              <a:xfrm>
                <a:off x="3858840" y="706320"/>
                <a:ext cx="42840" cy="31680"/>
              </a:xfrm>
              <a:custGeom>
                <a:avLst/>
                <a:gdLst/>
                <a:ahLst/>
                <a:rect l="l" t="t" r="r" b="b"/>
                <a:pathLst>
                  <a:path w="3993" h="3424">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chemeClr val="accent2"/>
              </a:solidFill>
              <a:ln w="0">
                <a:noFill/>
              </a:ln>
            </p:spPr>
            <p:style>
              <a:lnRef idx="0"/>
              <a:fillRef idx="0"/>
              <a:effectRef idx="0"/>
              <a:fontRef idx="minor"/>
            </p:style>
          </p:sp>
          <p:sp>
            <p:nvSpPr>
              <p:cNvPr id="1064" name="CustomShape 165"/>
              <p:cNvSpPr/>
              <p:nvPr/>
            </p:nvSpPr>
            <p:spPr>
              <a:xfrm>
                <a:off x="3878280" y="717840"/>
                <a:ext cx="9720" cy="82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1065" name="Group 166"/>
            <p:cNvGrpSpPr/>
            <p:nvPr/>
          </p:nvGrpSpPr>
          <p:grpSpPr>
            <a:xfrm>
              <a:off x="3799440" y="725040"/>
              <a:ext cx="42840" cy="31680"/>
              <a:chOff x="3799440" y="725040"/>
              <a:chExt cx="42840" cy="31680"/>
            </a:xfrm>
          </p:grpSpPr>
          <p:sp>
            <p:nvSpPr>
              <p:cNvPr id="1066" name="CustomShape 167"/>
              <p:cNvSpPr/>
              <p:nvPr/>
            </p:nvSpPr>
            <p:spPr>
              <a:xfrm>
                <a:off x="3799440" y="725040"/>
                <a:ext cx="42840" cy="31680"/>
              </a:xfrm>
              <a:custGeom>
                <a:avLst/>
                <a:gdLst/>
                <a:ahLst/>
                <a:rect l="l" t="t" r="r" b="b"/>
                <a:pathLst>
                  <a:path w="4005" h="3433">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chemeClr val="accent2"/>
              </a:solidFill>
              <a:ln w="0">
                <a:noFill/>
              </a:ln>
            </p:spPr>
            <p:style>
              <a:lnRef idx="0"/>
              <a:fillRef idx="0"/>
              <a:effectRef idx="0"/>
              <a:fontRef idx="minor"/>
            </p:style>
          </p:sp>
          <p:sp>
            <p:nvSpPr>
              <p:cNvPr id="1067" name="CustomShape 168"/>
              <p:cNvSpPr/>
              <p:nvPr/>
            </p:nvSpPr>
            <p:spPr>
              <a:xfrm>
                <a:off x="3818880" y="736560"/>
                <a:ext cx="9720" cy="8280"/>
              </a:xfrm>
              <a:custGeom>
                <a:avLst/>
                <a:gdLst/>
                <a:ahLst/>
                <a:rect l="l" t="t" r="r" b="b"/>
                <a:pathLst>
                  <a:path w="969" h="969">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chemeClr val="accent2"/>
              </a:solidFill>
              <a:ln w="0">
                <a:noFill/>
              </a:ln>
            </p:spPr>
            <p:style>
              <a:lnRef idx="0"/>
              <a:fillRef idx="0"/>
              <a:effectRef idx="0"/>
              <a:fontRef idx="minor"/>
            </p:style>
          </p:sp>
        </p:grpSp>
        <p:grpSp>
          <p:nvGrpSpPr>
            <p:cNvPr id="1068" name="Group 169"/>
            <p:cNvGrpSpPr/>
            <p:nvPr/>
          </p:nvGrpSpPr>
          <p:grpSpPr>
            <a:xfrm>
              <a:off x="3920760" y="630000"/>
              <a:ext cx="42840" cy="31680"/>
              <a:chOff x="3920760" y="630000"/>
              <a:chExt cx="42840" cy="31680"/>
            </a:xfrm>
          </p:grpSpPr>
          <p:sp>
            <p:nvSpPr>
              <p:cNvPr id="1069" name="CustomShape 170"/>
              <p:cNvSpPr/>
              <p:nvPr/>
            </p:nvSpPr>
            <p:spPr>
              <a:xfrm>
                <a:off x="3920760" y="630000"/>
                <a:ext cx="42840" cy="3168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1070" name="CustomShape 171"/>
              <p:cNvSpPr/>
              <p:nvPr/>
            </p:nvSpPr>
            <p:spPr>
              <a:xfrm>
                <a:off x="3940200" y="641520"/>
                <a:ext cx="9720" cy="8280"/>
              </a:xfrm>
              <a:custGeom>
                <a:avLst/>
                <a:gdLst/>
                <a:ahLst/>
                <a:rect l="l" t="t" r="r" b="b"/>
                <a:pathLst>
                  <a:path w="969" h="968">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chemeClr val="accent2"/>
              </a:solidFill>
              <a:ln w="0">
                <a:noFill/>
              </a:ln>
            </p:spPr>
            <p:style>
              <a:lnRef idx="0"/>
              <a:fillRef idx="0"/>
              <a:effectRef idx="0"/>
              <a:fontRef idx="minor"/>
            </p:style>
          </p:sp>
        </p:grpSp>
        <p:grpSp>
          <p:nvGrpSpPr>
            <p:cNvPr id="1071" name="Group 172"/>
            <p:cNvGrpSpPr/>
            <p:nvPr/>
          </p:nvGrpSpPr>
          <p:grpSpPr>
            <a:xfrm>
              <a:off x="3435480" y="818640"/>
              <a:ext cx="42840" cy="31680"/>
              <a:chOff x="3435480" y="818640"/>
              <a:chExt cx="42840" cy="31680"/>
            </a:xfrm>
          </p:grpSpPr>
          <p:sp>
            <p:nvSpPr>
              <p:cNvPr id="1072" name="CustomShape 173"/>
              <p:cNvSpPr/>
              <p:nvPr/>
            </p:nvSpPr>
            <p:spPr>
              <a:xfrm>
                <a:off x="3435480" y="818640"/>
                <a:ext cx="42840" cy="31680"/>
              </a:xfrm>
              <a:custGeom>
                <a:avLst/>
                <a:gdLst/>
                <a:ahLst/>
                <a:rect l="l" t="t" r="r" b="b"/>
                <a:pathLst>
                  <a:path w="4005" h="3421">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chemeClr val="accent2"/>
              </a:solidFill>
              <a:ln w="0">
                <a:noFill/>
              </a:ln>
            </p:spPr>
            <p:style>
              <a:lnRef idx="0"/>
              <a:fillRef idx="0"/>
              <a:effectRef idx="0"/>
              <a:fontRef idx="minor"/>
            </p:style>
          </p:sp>
          <p:sp>
            <p:nvSpPr>
              <p:cNvPr id="1073" name="CustomShape 174"/>
              <p:cNvSpPr/>
              <p:nvPr/>
            </p:nvSpPr>
            <p:spPr>
              <a:xfrm>
                <a:off x="3454920" y="830160"/>
                <a:ext cx="9720" cy="8280"/>
              </a:xfrm>
              <a:custGeom>
                <a:avLst/>
                <a:gdLst/>
                <a:ahLst/>
                <a:rect l="l" t="t" r="r" b="b"/>
                <a:pathLst>
                  <a:path w="969"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1074" name="Group 175"/>
            <p:cNvGrpSpPr/>
            <p:nvPr/>
          </p:nvGrpSpPr>
          <p:grpSpPr>
            <a:xfrm>
              <a:off x="4021560" y="636120"/>
              <a:ext cx="371520" cy="374760"/>
              <a:chOff x="4021560" y="636120"/>
              <a:chExt cx="371520" cy="374760"/>
            </a:xfrm>
          </p:grpSpPr>
          <p:sp>
            <p:nvSpPr>
              <p:cNvPr id="1075" name="CustomShape 176"/>
              <p:cNvSpPr/>
              <p:nvPr/>
            </p:nvSpPr>
            <p:spPr>
              <a:xfrm>
                <a:off x="4021560" y="636120"/>
                <a:ext cx="371520" cy="374760"/>
              </a:xfrm>
              <a:custGeom>
                <a:avLst/>
                <a:gdLst/>
                <a:ahLst/>
                <a:rect l="l" t="t" r="r" b="b"/>
                <a:pathLst>
                  <a:path w="34247" h="39666">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solidFill>
                <a:schemeClr val="lt2"/>
              </a:solidFill>
              <a:ln w="19080">
                <a:solidFill>
                  <a:srgbClr val="e7e6e6"/>
                </a:solidFill>
                <a:miter/>
              </a:ln>
            </p:spPr>
            <p:style>
              <a:lnRef idx="0"/>
              <a:fillRef idx="0"/>
              <a:effectRef idx="0"/>
              <a:fontRef idx="minor"/>
            </p:style>
          </p:sp>
          <p:sp>
            <p:nvSpPr>
              <p:cNvPr id="1076" name="CustomShape 177"/>
              <p:cNvSpPr/>
              <p:nvPr/>
            </p:nvSpPr>
            <p:spPr>
              <a:xfrm>
                <a:off x="4039560" y="660960"/>
                <a:ext cx="85680" cy="83160"/>
              </a:xfrm>
              <a:custGeom>
                <a:avLst/>
                <a:gdLst/>
                <a:ahLst/>
                <a:rect l="l" t="t" r="r" b="b"/>
                <a:pathLst>
                  <a:path w="7949" h="8856">
                    <a:moveTo>
                      <a:pt x="1" y="1"/>
                    </a:moveTo>
                    <a:lnTo>
                      <a:pt x="7948" y="8856"/>
                    </a:lnTo>
                  </a:path>
                </a:pathLst>
              </a:custGeom>
              <a:solidFill>
                <a:schemeClr val="lt2"/>
              </a:solidFill>
              <a:ln w="19080">
                <a:solidFill>
                  <a:srgbClr val="e7e6e6"/>
                </a:solidFill>
                <a:miter/>
              </a:ln>
            </p:spPr>
            <p:style>
              <a:lnRef idx="0"/>
              <a:fillRef idx="0"/>
              <a:effectRef idx="0"/>
              <a:fontRef idx="minor"/>
            </p:style>
          </p:sp>
          <p:sp>
            <p:nvSpPr>
              <p:cNvPr id="1077" name="CustomShape 178"/>
              <p:cNvSpPr/>
              <p:nvPr/>
            </p:nvSpPr>
            <p:spPr>
              <a:xfrm>
                <a:off x="4125960" y="744840"/>
                <a:ext cx="35280" cy="118080"/>
              </a:xfrm>
              <a:custGeom>
                <a:avLst/>
                <a:gdLst/>
                <a:ahLst/>
                <a:rect l="l" t="t" r="r" b="b"/>
                <a:pathLst>
                  <a:path w="3315" h="12545">
                    <a:moveTo>
                      <a:pt x="0" y="1"/>
                    </a:moveTo>
                    <a:lnTo>
                      <a:pt x="3315" y="12545"/>
                    </a:lnTo>
                  </a:path>
                </a:pathLst>
              </a:custGeom>
              <a:solidFill>
                <a:schemeClr val="lt2"/>
              </a:solidFill>
              <a:ln w="19080">
                <a:solidFill>
                  <a:srgbClr val="e7e6e6"/>
                </a:solidFill>
                <a:miter/>
              </a:ln>
            </p:spPr>
            <p:style>
              <a:lnRef idx="0"/>
              <a:fillRef idx="0"/>
              <a:effectRef idx="0"/>
              <a:fontRef idx="minor"/>
            </p:style>
          </p:sp>
          <p:sp>
            <p:nvSpPr>
              <p:cNvPr id="1078" name="CustomShape 179"/>
              <p:cNvSpPr/>
              <p:nvPr/>
            </p:nvSpPr>
            <p:spPr>
              <a:xfrm>
                <a:off x="4167000" y="636120"/>
                <a:ext cx="82080" cy="132480"/>
              </a:xfrm>
              <a:custGeom>
                <a:avLst/>
                <a:gdLst/>
                <a:ahLst/>
                <a:rect l="l" t="t" r="r" b="b"/>
                <a:pathLst>
                  <a:path w="7634" h="14057">
                    <a:moveTo>
                      <a:pt x="7634" y="14057"/>
                    </a:moveTo>
                    <a:lnTo>
                      <a:pt x="1" y="1"/>
                    </a:lnTo>
                  </a:path>
                </a:pathLst>
              </a:custGeom>
              <a:solidFill>
                <a:schemeClr val="lt2"/>
              </a:solidFill>
              <a:ln w="19080">
                <a:solidFill>
                  <a:srgbClr val="e7e6e6"/>
                </a:solidFill>
                <a:miter/>
              </a:ln>
            </p:spPr>
            <p:style>
              <a:lnRef idx="0"/>
              <a:fillRef idx="0"/>
              <a:effectRef idx="0"/>
              <a:fontRef idx="minor"/>
            </p:style>
          </p:sp>
          <p:sp>
            <p:nvSpPr>
              <p:cNvPr id="1079" name="CustomShape 180"/>
              <p:cNvSpPr/>
              <p:nvPr/>
            </p:nvSpPr>
            <p:spPr>
              <a:xfrm>
                <a:off x="4131000" y="744840"/>
                <a:ext cx="113040" cy="23400"/>
              </a:xfrm>
              <a:custGeom>
                <a:avLst/>
                <a:gdLst/>
                <a:ahLst/>
                <a:rect l="l" t="t" r="r" b="b"/>
                <a:pathLst>
                  <a:path w="10464" h="2553">
                    <a:moveTo>
                      <a:pt x="0" y="1"/>
                    </a:moveTo>
                    <a:lnTo>
                      <a:pt x="10464" y="2553"/>
                    </a:lnTo>
                  </a:path>
                </a:pathLst>
              </a:custGeom>
              <a:solidFill>
                <a:schemeClr val="lt2"/>
              </a:solidFill>
              <a:ln w="19080">
                <a:solidFill>
                  <a:srgbClr val="e7e6e6"/>
                </a:solidFill>
                <a:miter/>
              </a:ln>
            </p:spPr>
            <p:style>
              <a:lnRef idx="0"/>
              <a:fillRef idx="0"/>
              <a:effectRef idx="0"/>
              <a:fontRef idx="minor"/>
            </p:style>
          </p:sp>
          <p:sp>
            <p:nvSpPr>
              <p:cNvPr id="1080" name="CustomShape 181"/>
              <p:cNvSpPr/>
              <p:nvPr/>
            </p:nvSpPr>
            <p:spPr>
              <a:xfrm>
                <a:off x="4125960" y="636120"/>
                <a:ext cx="40680" cy="108000"/>
              </a:xfrm>
              <a:custGeom>
                <a:avLst/>
                <a:gdLst/>
                <a:ahLst/>
                <a:rect l="l" t="t" r="r" b="b"/>
                <a:pathLst>
                  <a:path w="3799" h="11505">
                    <a:moveTo>
                      <a:pt x="0" y="11505"/>
                    </a:moveTo>
                    <a:lnTo>
                      <a:pt x="3799" y="1"/>
                    </a:lnTo>
                  </a:path>
                </a:pathLst>
              </a:custGeom>
              <a:solidFill>
                <a:schemeClr val="lt2"/>
              </a:solidFill>
              <a:ln w="19080">
                <a:solidFill>
                  <a:srgbClr val="e7e6e6"/>
                </a:solidFill>
                <a:miter/>
              </a:ln>
            </p:spPr>
            <p:style>
              <a:lnRef idx="0"/>
              <a:fillRef idx="0"/>
              <a:effectRef idx="0"/>
              <a:fontRef idx="minor"/>
            </p:style>
          </p:sp>
          <p:sp>
            <p:nvSpPr>
              <p:cNvPr id="1081" name="CustomShape 182"/>
              <p:cNvSpPr/>
              <p:nvPr/>
            </p:nvSpPr>
            <p:spPr>
              <a:xfrm>
                <a:off x="4021560" y="744840"/>
                <a:ext cx="103680" cy="48600"/>
              </a:xfrm>
              <a:custGeom>
                <a:avLst/>
                <a:gdLst/>
                <a:ahLst/>
                <a:rect l="l" t="t" r="r" b="b"/>
                <a:pathLst>
                  <a:path w="9606" h="5227">
                    <a:moveTo>
                      <a:pt x="1" y="5226"/>
                    </a:moveTo>
                    <a:lnTo>
                      <a:pt x="9605" y="1"/>
                    </a:lnTo>
                  </a:path>
                </a:pathLst>
              </a:custGeom>
              <a:solidFill>
                <a:schemeClr val="lt2"/>
              </a:solidFill>
              <a:ln w="19080">
                <a:solidFill>
                  <a:srgbClr val="e7e6e6"/>
                </a:solidFill>
                <a:miter/>
              </a:ln>
            </p:spPr>
            <p:style>
              <a:lnRef idx="0"/>
              <a:fillRef idx="0"/>
              <a:effectRef idx="0"/>
              <a:fontRef idx="minor"/>
            </p:style>
          </p:sp>
          <p:sp>
            <p:nvSpPr>
              <p:cNvPr id="1082" name="CustomShape 183"/>
              <p:cNvSpPr/>
              <p:nvPr/>
            </p:nvSpPr>
            <p:spPr>
              <a:xfrm>
                <a:off x="4099320" y="863640"/>
                <a:ext cx="61920" cy="31680"/>
              </a:xfrm>
              <a:custGeom>
                <a:avLst/>
                <a:gdLst/>
                <a:ahLst/>
                <a:rect l="l" t="t" r="r" b="b"/>
                <a:pathLst>
                  <a:path w="5771" h="3437">
                    <a:moveTo>
                      <a:pt x="1" y="3436"/>
                    </a:moveTo>
                    <a:lnTo>
                      <a:pt x="5771" y="1"/>
                    </a:lnTo>
                  </a:path>
                </a:pathLst>
              </a:custGeom>
              <a:solidFill>
                <a:schemeClr val="lt2"/>
              </a:solidFill>
              <a:ln w="19080">
                <a:solidFill>
                  <a:srgbClr val="e7e6e6"/>
                </a:solidFill>
                <a:miter/>
              </a:ln>
            </p:spPr>
            <p:style>
              <a:lnRef idx="0"/>
              <a:fillRef idx="0"/>
              <a:effectRef idx="0"/>
              <a:fontRef idx="minor"/>
            </p:style>
          </p:sp>
          <p:sp>
            <p:nvSpPr>
              <p:cNvPr id="1083" name="CustomShape 184"/>
              <p:cNvSpPr/>
              <p:nvPr/>
            </p:nvSpPr>
            <p:spPr>
              <a:xfrm>
                <a:off x="4161960" y="863640"/>
                <a:ext cx="52920" cy="90720"/>
              </a:xfrm>
              <a:custGeom>
                <a:avLst/>
                <a:gdLst/>
                <a:ahLst/>
                <a:rect l="l" t="t" r="r" b="b"/>
                <a:pathLst>
                  <a:path w="4937" h="9667">
                    <a:moveTo>
                      <a:pt x="1" y="1"/>
                    </a:moveTo>
                    <a:lnTo>
                      <a:pt x="4936" y="9666"/>
                    </a:lnTo>
                  </a:path>
                </a:pathLst>
              </a:custGeom>
              <a:solidFill>
                <a:schemeClr val="lt2"/>
              </a:solidFill>
              <a:ln w="19080">
                <a:solidFill>
                  <a:srgbClr val="e7e6e6"/>
                </a:solidFill>
                <a:miter/>
              </a:ln>
            </p:spPr>
            <p:style>
              <a:lnRef idx="0"/>
              <a:fillRef idx="0"/>
              <a:effectRef idx="0"/>
              <a:fontRef idx="minor"/>
            </p:style>
          </p:sp>
          <p:sp>
            <p:nvSpPr>
              <p:cNvPr id="1084" name="CustomShape 185"/>
              <p:cNvSpPr/>
              <p:nvPr/>
            </p:nvSpPr>
            <p:spPr>
              <a:xfrm>
                <a:off x="4113360" y="863640"/>
                <a:ext cx="47880" cy="146160"/>
              </a:xfrm>
              <a:custGeom>
                <a:avLst/>
                <a:gdLst/>
                <a:ahLst/>
                <a:rect l="l" t="t" r="r" b="b"/>
                <a:pathLst>
                  <a:path w="4464" h="15509">
                    <a:moveTo>
                      <a:pt x="0" y="15509"/>
                    </a:moveTo>
                    <a:lnTo>
                      <a:pt x="4464" y="1"/>
                    </a:lnTo>
                  </a:path>
                </a:pathLst>
              </a:custGeom>
              <a:solidFill>
                <a:schemeClr val="lt2"/>
              </a:solidFill>
              <a:ln w="19080">
                <a:solidFill>
                  <a:srgbClr val="e7e6e6"/>
                </a:solidFill>
                <a:miter/>
              </a:ln>
            </p:spPr>
            <p:style>
              <a:lnRef idx="0"/>
              <a:fillRef idx="0"/>
              <a:effectRef idx="0"/>
              <a:fontRef idx="minor"/>
            </p:style>
          </p:sp>
          <p:sp>
            <p:nvSpPr>
              <p:cNvPr id="1085" name="CustomShape 186"/>
              <p:cNvSpPr/>
              <p:nvPr/>
            </p:nvSpPr>
            <p:spPr>
              <a:xfrm>
                <a:off x="4021560" y="794520"/>
                <a:ext cx="139680" cy="68400"/>
              </a:xfrm>
              <a:custGeom>
                <a:avLst/>
                <a:gdLst/>
                <a:ahLst/>
                <a:rect l="l" t="t" r="r" b="b"/>
                <a:pathLst>
                  <a:path w="12920" h="7319">
                    <a:moveTo>
                      <a:pt x="1" y="0"/>
                    </a:moveTo>
                    <a:lnTo>
                      <a:pt x="12920" y="7319"/>
                    </a:lnTo>
                  </a:path>
                </a:pathLst>
              </a:custGeom>
              <a:solidFill>
                <a:schemeClr val="lt2"/>
              </a:solidFill>
              <a:ln w="19080">
                <a:solidFill>
                  <a:srgbClr val="e7e6e6"/>
                </a:solidFill>
                <a:miter/>
              </a:ln>
            </p:spPr>
            <p:style>
              <a:lnRef idx="0"/>
              <a:fillRef idx="0"/>
              <a:effectRef idx="0"/>
              <a:fontRef idx="minor"/>
            </p:style>
          </p:sp>
          <p:sp>
            <p:nvSpPr>
              <p:cNvPr id="1086" name="CustomShape 187"/>
              <p:cNvSpPr/>
              <p:nvPr/>
            </p:nvSpPr>
            <p:spPr>
              <a:xfrm>
                <a:off x="4161960" y="765720"/>
                <a:ext cx="91080" cy="95400"/>
              </a:xfrm>
              <a:custGeom>
                <a:avLst/>
                <a:gdLst/>
                <a:ahLst/>
                <a:rect l="l" t="t" r="r" b="b"/>
                <a:pathLst>
                  <a:path w="8445" h="10138">
                    <a:moveTo>
                      <a:pt x="8444" y="0"/>
                    </a:moveTo>
                    <a:lnTo>
                      <a:pt x="1" y="10137"/>
                    </a:lnTo>
                  </a:path>
                </a:pathLst>
              </a:custGeom>
              <a:solidFill>
                <a:schemeClr val="lt2"/>
              </a:solidFill>
              <a:ln w="19080">
                <a:solidFill>
                  <a:srgbClr val="e7e6e6"/>
                </a:solidFill>
                <a:miter/>
              </a:ln>
            </p:spPr>
            <p:style>
              <a:lnRef idx="0"/>
              <a:fillRef idx="0"/>
              <a:effectRef idx="0"/>
              <a:fontRef idx="minor"/>
            </p:style>
          </p:sp>
          <p:sp>
            <p:nvSpPr>
              <p:cNvPr id="1087" name="CustomShape 188"/>
              <p:cNvSpPr/>
              <p:nvPr/>
            </p:nvSpPr>
            <p:spPr>
              <a:xfrm>
                <a:off x="4250160" y="769680"/>
                <a:ext cx="57240" cy="147600"/>
              </a:xfrm>
              <a:custGeom>
                <a:avLst/>
                <a:gdLst/>
                <a:ahLst/>
                <a:rect l="l" t="t" r="r" b="b"/>
                <a:pathLst>
                  <a:path w="5324" h="15690">
                    <a:moveTo>
                      <a:pt x="1" y="0"/>
                    </a:moveTo>
                    <a:lnTo>
                      <a:pt x="5323" y="15690"/>
                    </a:lnTo>
                  </a:path>
                </a:pathLst>
              </a:custGeom>
              <a:solidFill>
                <a:schemeClr val="lt2"/>
              </a:solidFill>
              <a:ln w="19080">
                <a:solidFill>
                  <a:srgbClr val="e7e6e6"/>
                </a:solidFill>
                <a:miter/>
              </a:ln>
            </p:spPr>
            <p:style>
              <a:lnRef idx="0"/>
              <a:fillRef idx="0"/>
              <a:effectRef idx="0"/>
              <a:fontRef idx="minor"/>
            </p:style>
          </p:sp>
          <p:sp>
            <p:nvSpPr>
              <p:cNvPr id="1088" name="CustomShape 189"/>
              <p:cNvSpPr/>
              <p:nvPr/>
            </p:nvSpPr>
            <p:spPr>
              <a:xfrm>
                <a:off x="4161960" y="863640"/>
                <a:ext cx="145440" cy="53640"/>
              </a:xfrm>
              <a:custGeom>
                <a:avLst/>
                <a:gdLst/>
                <a:ahLst/>
                <a:rect l="l" t="t" r="r" b="b"/>
                <a:pathLst>
                  <a:path w="13441" h="5759">
                    <a:moveTo>
                      <a:pt x="1" y="1"/>
                    </a:moveTo>
                    <a:lnTo>
                      <a:pt x="13440" y="5759"/>
                    </a:lnTo>
                  </a:path>
                </a:pathLst>
              </a:custGeom>
              <a:solidFill>
                <a:schemeClr val="lt2"/>
              </a:solidFill>
              <a:ln w="19080">
                <a:solidFill>
                  <a:srgbClr val="e7e6e6"/>
                </a:solidFill>
                <a:miter/>
              </a:ln>
            </p:spPr>
            <p:style>
              <a:lnRef idx="0"/>
              <a:fillRef idx="0"/>
              <a:effectRef idx="0"/>
              <a:fontRef idx="minor"/>
            </p:style>
          </p:sp>
          <p:sp>
            <p:nvSpPr>
              <p:cNvPr id="1089" name="CustomShape 190"/>
              <p:cNvSpPr/>
              <p:nvPr/>
            </p:nvSpPr>
            <p:spPr>
              <a:xfrm>
                <a:off x="4307760" y="810000"/>
                <a:ext cx="63360" cy="107280"/>
              </a:xfrm>
              <a:custGeom>
                <a:avLst/>
                <a:gdLst/>
                <a:ahLst/>
                <a:rect l="l" t="t" r="r" b="b"/>
                <a:pathLst>
                  <a:path w="5904" h="11420">
                    <a:moveTo>
                      <a:pt x="0" y="11420"/>
                    </a:moveTo>
                    <a:lnTo>
                      <a:pt x="5904" y="1"/>
                    </a:lnTo>
                  </a:path>
                </a:pathLst>
              </a:custGeom>
              <a:solidFill>
                <a:schemeClr val="lt2"/>
              </a:solidFill>
              <a:ln w="19080">
                <a:solidFill>
                  <a:srgbClr val="e7e6e6"/>
                </a:solidFill>
                <a:miter/>
              </a:ln>
            </p:spPr>
            <p:style>
              <a:lnRef idx="0"/>
              <a:fillRef idx="0"/>
              <a:effectRef idx="0"/>
              <a:fontRef idx="minor"/>
            </p:style>
          </p:sp>
          <p:sp>
            <p:nvSpPr>
              <p:cNvPr id="1090" name="CustomShape 191"/>
              <p:cNvSpPr/>
              <p:nvPr/>
            </p:nvSpPr>
            <p:spPr>
              <a:xfrm>
                <a:off x="4250520" y="666720"/>
                <a:ext cx="79920" cy="101520"/>
              </a:xfrm>
              <a:custGeom>
                <a:avLst/>
                <a:gdLst/>
                <a:ahLst/>
                <a:rect l="l" t="t" r="r" b="b"/>
                <a:pathLst>
                  <a:path w="7428" h="10803">
                    <a:moveTo>
                      <a:pt x="0" y="10803"/>
                    </a:moveTo>
                    <a:lnTo>
                      <a:pt x="7428" y="1"/>
                    </a:lnTo>
                  </a:path>
                </a:pathLst>
              </a:custGeom>
              <a:solidFill>
                <a:schemeClr val="lt2"/>
              </a:solidFill>
              <a:ln w="19080">
                <a:solidFill>
                  <a:srgbClr val="e7e6e6"/>
                </a:solidFill>
                <a:miter/>
              </a:ln>
            </p:spPr>
            <p:style>
              <a:lnRef idx="0"/>
              <a:fillRef idx="0"/>
              <a:effectRef idx="0"/>
              <a:fontRef idx="minor"/>
            </p:style>
          </p:sp>
          <p:sp>
            <p:nvSpPr>
              <p:cNvPr id="1091" name="CustomShape 192"/>
              <p:cNvSpPr/>
              <p:nvPr/>
            </p:nvSpPr>
            <p:spPr>
              <a:xfrm>
                <a:off x="4250520" y="768960"/>
                <a:ext cx="118800" cy="43560"/>
              </a:xfrm>
              <a:custGeom>
                <a:avLst/>
                <a:gdLst/>
                <a:ahLst/>
                <a:rect l="l" t="t" r="r" b="b"/>
                <a:pathLst>
                  <a:path w="11009" h="4671">
                    <a:moveTo>
                      <a:pt x="0" y="1"/>
                    </a:moveTo>
                    <a:lnTo>
                      <a:pt x="11008" y="4670"/>
                    </a:lnTo>
                  </a:path>
                </a:pathLst>
              </a:custGeom>
              <a:solidFill>
                <a:schemeClr val="lt2"/>
              </a:solidFill>
              <a:ln w="19080">
                <a:solidFill>
                  <a:srgbClr val="e7e6e6"/>
                </a:solidFill>
                <a:miter/>
              </a:ln>
            </p:spPr>
            <p:style>
              <a:lnRef idx="0"/>
              <a:fillRef idx="0"/>
              <a:effectRef idx="0"/>
              <a:fontRef idx="minor"/>
            </p:style>
          </p:sp>
        </p:grpSp>
        <p:grpSp>
          <p:nvGrpSpPr>
            <p:cNvPr id="1092" name="Group 193"/>
            <p:cNvGrpSpPr/>
            <p:nvPr/>
          </p:nvGrpSpPr>
          <p:grpSpPr>
            <a:xfrm>
              <a:off x="4358880" y="952920"/>
              <a:ext cx="51480" cy="38160"/>
              <a:chOff x="4358880" y="952920"/>
              <a:chExt cx="51480" cy="38160"/>
            </a:xfrm>
          </p:grpSpPr>
          <p:sp>
            <p:nvSpPr>
              <p:cNvPr id="1093" name="CustomShape 194"/>
              <p:cNvSpPr/>
              <p:nvPr/>
            </p:nvSpPr>
            <p:spPr>
              <a:xfrm>
                <a:off x="4358880" y="952920"/>
                <a:ext cx="51480" cy="38160"/>
              </a:xfrm>
              <a:custGeom>
                <a:avLst/>
                <a:gdLst/>
                <a:ahLst/>
                <a:rect l="l" t="t" r="r" b="b"/>
                <a:pathLst>
                  <a:path w="4803" h="4117">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chemeClr val="accent2"/>
              </a:solidFill>
              <a:ln w="0">
                <a:noFill/>
              </a:ln>
            </p:spPr>
            <p:style>
              <a:lnRef idx="0"/>
              <a:fillRef idx="0"/>
              <a:effectRef idx="0"/>
              <a:fontRef idx="minor"/>
            </p:style>
          </p:sp>
          <p:sp>
            <p:nvSpPr>
              <p:cNvPr id="1094" name="CustomShape 195"/>
              <p:cNvSpPr/>
              <p:nvPr/>
            </p:nvSpPr>
            <p:spPr>
              <a:xfrm>
                <a:off x="4379760" y="964800"/>
                <a:ext cx="17280" cy="15120"/>
              </a:xfrm>
              <a:custGeom>
                <a:avLst/>
                <a:gdLst/>
                <a:ahLst/>
                <a:rect l="l" t="t" r="r" b="b"/>
                <a:pathLst>
                  <a:path w="1658" h="1658">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1095" name="Group 196"/>
            <p:cNvGrpSpPr/>
            <p:nvPr/>
          </p:nvGrpSpPr>
          <p:grpSpPr>
            <a:xfrm>
              <a:off x="3990240" y="775800"/>
              <a:ext cx="51480" cy="38160"/>
              <a:chOff x="3990240" y="775800"/>
              <a:chExt cx="51480" cy="38160"/>
            </a:xfrm>
          </p:grpSpPr>
          <p:sp>
            <p:nvSpPr>
              <p:cNvPr id="1096" name="CustomShape 197"/>
              <p:cNvSpPr/>
              <p:nvPr/>
            </p:nvSpPr>
            <p:spPr>
              <a:xfrm>
                <a:off x="3990240" y="775800"/>
                <a:ext cx="51480" cy="3816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w="0">
                <a:noFill/>
              </a:ln>
            </p:spPr>
            <p:style>
              <a:lnRef idx="0"/>
              <a:fillRef idx="0"/>
              <a:effectRef idx="0"/>
              <a:fontRef idx="minor"/>
            </p:style>
          </p:sp>
          <p:sp>
            <p:nvSpPr>
              <p:cNvPr id="1097" name="CustomShape 198"/>
              <p:cNvSpPr/>
              <p:nvPr/>
            </p:nvSpPr>
            <p:spPr>
              <a:xfrm>
                <a:off x="4011120" y="787320"/>
                <a:ext cx="17280" cy="15120"/>
              </a:xfrm>
              <a:custGeom>
                <a:avLst/>
                <a:gdLst/>
                <a:ahLst/>
                <a:rect l="l" t="t" r="r" b="b"/>
                <a:pathLst>
                  <a:path w="1658" h="1658">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chemeClr val="accent2"/>
              </a:solidFill>
              <a:ln w="0">
                <a:noFill/>
              </a:ln>
            </p:spPr>
            <p:style>
              <a:lnRef idx="0"/>
              <a:fillRef idx="0"/>
              <a:effectRef idx="0"/>
              <a:fontRef idx="minor"/>
            </p:style>
          </p:sp>
        </p:grpSp>
        <p:grpSp>
          <p:nvGrpSpPr>
            <p:cNvPr id="1098" name="Group 199"/>
            <p:cNvGrpSpPr/>
            <p:nvPr/>
          </p:nvGrpSpPr>
          <p:grpSpPr>
            <a:xfrm>
              <a:off x="4008240" y="642600"/>
              <a:ext cx="51480" cy="38160"/>
              <a:chOff x="4008240" y="642600"/>
              <a:chExt cx="51480" cy="38160"/>
            </a:xfrm>
          </p:grpSpPr>
          <p:sp>
            <p:nvSpPr>
              <p:cNvPr id="1099" name="CustomShape 200"/>
              <p:cNvSpPr/>
              <p:nvPr/>
            </p:nvSpPr>
            <p:spPr>
              <a:xfrm>
                <a:off x="4008240" y="642600"/>
                <a:ext cx="51480" cy="38160"/>
              </a:xfrm>
              <a:custGeom>
                <a:avLst/>
                <a:gdLst/>
                <a:ahLst/>
                <a:rect l="l" t="t" r="r" b="b"/>
                <a:pathLst>
                  <a:path w="4804" h="4114">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1100" name="CustomShape 201"/>
              <p:cNvSpPr/>
              <p:nvPr/>
            </p:nvSpPr>
            <p:spPr>
              <a:xfrm>
                <a:off x="4029120" y="654120"/>
                <a:ext cx="17280" cy="15120"/>
              </a:xfrm>
              <a:custGeom>
                <a:avLst/>
                <a:gdLst/>
                <a:ahLst/>
                <a:rect l="l" t="t" r="r" b="b"/>
                <a:pathLst>
                  <a:path w="1658" h="1659">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chemeClr val="accent1"/>
              </a:solidFill>
              <a:ln w="0">
                <a:noFill/>
              </a:ln>
            </p:spPr>
            <p:style>
              <a:lnRef idx="0"/>
              <a:fillRef idx="0"/>
              <a:effectRef idx="0"/>
              <a:fontRef idx="minor"/>
            </p:style>
          </p:sp>
        </p:grpSp>
        <p:grpSp>
          <p:nvGrpSpPr>
            <p:cNvPr id="1101" name="Group 202"/>
            <p:cNvGrpSpPr/>
            <p:nvPr/>
          </p:nvGrpSpPr>
          <p:grpSpPr>
            <a:xfrm>
              <a:off x="4276800" y="899640"/>
              <a:ext cx="51480" cy="38160"/>
              <a:chOff x="4276800" y="899640"/>
              <a:chExt cx="51480" cy="38160"/>
            </a:xfrm>
          </p:grpSpPr>
          <p:sp>
            <p:nvSpPr>
              <p:cNvPr id="1102" name="CustomShape 203"/>
              <p:cNvSpPr/>
              <p:nvPr/>
            </p:nvSpPr>
            <p:spPr>
              <a:xfrm>
                <a:off x="4276800" y="899640"/>
                <a:ext cx="51480" cy="38160"/>
              </a:xfrm>
              <a:custGeom>
                <a:avLst/>
                <a:gdLst/>
                <a:ahLst/>
                <a:rect l="l" t="t" r="r" b="b"/>
                <a:pathLst>
                  <a:path w="4803" h="4126">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1103" name="CustomShape 204"/>
              <p:cNvSpPr/>
              <p:nvPr/>
            </p:nvSpPr>
            <p:spPr>
              <a:xfrm>
                <a:off x="4297680" y="911160"/>
                <a:ext cx="17280" cy="15120"/>
              </a:xfrm>
              <a:custGeom>
                <a:avLst/>
                <a:gdLst/>
                <a:ahLst/>
                <a:rect l="l" t="t" r="r" b="b"/>
                <a:pathLst>
                  <a:path w="1659" h="1658">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1104" name="Group 205"/>
            <p:cNvGrpSpPr/>
            <p:nvPr/>
          </p:nvGrpSpPr>
          <p:grpSpPr>
            <a:xfrm>
              <a:off x="4184280" y="940680"/>
              <a:ext cx="51480" cy="38160"/>
              <a:chOff x="4184280" y="940680"/>
              <a:chExt cx="51480" cy="38160"/>
            </a:xfrm>
          </p:grpSpPr>
          <p:sp>
            <p:nvSpPr>
              <p:cNvPr id="1105" name="CustomShape 206"/>
              <p:cNvSpPr/>
              <p:nvPr/>
            </p:nvSpPr>
            <p:spPr>
              <a:xfrm>
                <a:off x="4184280" y="940680"/>
                <a:ext cx="51480" cy="38160"/>
              </a:xfrm>
              <a:custGeom>
                <a:avLst/>
                <a:gdLst/>
                <a:ahLst/>
                <a:rect l="l" t="t" r="r" b="b"/>
                <a:pathLst>
                  <a:path w="4803" h="4126">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chemeClr val="accent1"/>
              </a:solidFill>
              <a:ln w="0">
                <a:noFill/>
              </a:ln>
            </p:spPr>
            <p:style>
              <a:lnRef idx="0"/>
              <a:fillRef idx="0"/>
              <a:effectRef idx="0"/>
              <a:fontRef idx="minor"/>
            </p:style>
          </p:sp>
          <p:sp>
            <p:nvSpPr>
              <p:cNvPr id="1106" name="CustomShape 207"/>
              <p:cNvSpPr/>
              <p:nvPr/>
            </p:nvSpPr>
            <p:spPr>
              <a:xfrm>
                <a:off x="4205160" y="952200"/>
                <a:ext cx="17280" cy="15120"/>
              </a:xfrm>
              <a:custGeom>
                <a:avLst/>
                <a:gdLst/>
                <a:ahLst/>
                <a:rect l="l" t="t" r="r" b="b"/>
                <a:pathLst>
                  <a:path w="1659" h="1659">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1107" name="Group 208"/>
            <p:cNvGrpSpPr/>
            <p:nvPr/>
          </p:nvGrpSpPr>
          <p:grpSpPr>
            <a:xfrm>
              <a:off x="4082400" y="992880"/>
              <a:ext cx="51480" cy="38160"/>
              <a:chOff x="4082400" y="992880"/>
              <a:chExt cx="51480" cy="38160"/>
            </a:xfrm>
          </p:grpSpPr>
          <p:sp>
            <p:nvSpPr>
              <p:cNvPr id="1108" name="CustomShape 209"/>
              <p:cNvSpPr/>
              <p:nvPr/>
            </p:nvSpPr>
            <p:spPr>
              <a:xfrm>
                <a:off x="4082400" y="992880"/>
                <a:ext cx="51480" cy="38160"/>
              </a:xfrm>
              <a:custGeom>
                <a:avLst/>
                <a:gdLst/>
                <a:ahLst/>
                <a:rect l="l" t="t" r="r" b="b"/>
                <a:pathLst>
                  <a:path w="4803" h="4114">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1109" name="CustomShape 210"/>
              <p:cNvSpPr/>
              <p:nvPr/>
            </p:nvSpPr>
            <p:spPr>
              <a:xfrm>
                <a:off x="4103280" y="1004400"/>
                <a:ext cx="17280" cy="15120"/>
              </a:xfrm>
              <a:custGeom>
                <a:avLst/>
                <a:gdLst/>
                <a:ahLst/>
                <a:rect l="l" t="t" r="r" b="b"/>
                <a:pathLst>
                  <a:path w="1659" h="1659">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1110" name="Group 211"/>
            <p:cNvGrpSpPr/>
            <p:nvPr/>
          </p:nvGrpSpPr>
          <p:grpSpPr>
            <a:xfrm>
              <a:off x="4299120" y="650520"/>
              <a:ext cx="51480" cy="38160"/>
              <a:chOff x="4299120" y="650520"/>
              <a:chExt cx="51480" cy="38160"/>
            </a:xfrm>
          </p:grpSpPr>
          <p:sp>
            <p:nvSpPr>
              <p:cNvPr id="1111" name="CustomShape 212"/>
              <p:cNvSpPr/>
              <p:nvPr/>
            </p:nvSpPr>
            <p:spPr>
              <a:xfrm>
                <a:off x="4299120" y="650520"/>
                <a:ext cx="51480" cy="38160"/>
              </a:xfrm>
              <a:custGeom>
                <a:avLst/>
                <a:gdLst/>
                <a:ahLst/>
                <a:rect l="l" t="t" r="r" b="b"/>
                <a:pathLst>
                  <a:path w="4816" h="4126">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chemeClr val="accent2"/>
              </a:solidFill>
              <a:ln w="0">
                <a:noFill/>
              </a:ln>
            </p:spPr>
            <p:style>
              <a:lnRef idx="0"/>
              <a:fillRef idx="0"/>
              <a:effectRef idx="0"/>
              <a:fontRef idx="minor"/>
            </p:style>
          </p:sp>
          <p:sp>
            <p:nvSpPr>
              <p:cNvPr id="1112" name="CustomShape 213"/>
              <p:cNvSpPr/>
              <p:nvPr/>
            </p:nvSpPr>
            <p:spPr>
              <a:xfrm>
                <a:off x="4320000" y="662040"/>
                <a:ext cx="17280" cy="15120"/>
              </a:xfrm>
              <a:custGeom>
                <a:avLst/>
                <a:gdLst/>
                <a:ahLst/>
                <a:rect l="l" t="t" r="r" b="b"/>
                <a:pathLst>
                  <a:path w="1658" h="1658">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chemeClr val="accent2"/>
              </a:solidFill>
              <a:ln w="0">
                <a:noFill/>
              </a:ln>
            </p:spPr>
            <p:style>
              <a:lnRef idx="0"/>
              <a:fillRef idx="0"/>
              <a:effectRef idx="0"/>
              <a:fontRef idx="minor"/>
            </p:style>
          </p:sp>
        </p:grpSp>
        <p:grpSp>
          <p:nvGrpSpPr>
            <p:cNvPr id="1113" name="Group 214"/>
            <p:cNvGrpSpPr/>
            <p:nvPr/>
          </p:nvGrpSpPr>
          <p:grpSpPr>
            <a:xfrm>
              <a:off x="4340880" y="791280"/>
              <a:ext cx="51480" cy="38160"/>
              <a:chOff x="4340880" y="791280"/>
              <a:chExt cx="51480" cy="38160"/>
            </a:xfrm>
          </p:grpSpPr>
          <p:sp>
            <p:nvSpPr>
              <p:cNvPr id="1114" name="CustomShape 215"/>
              <p:cNvSpPr/>
              <p:nvPr/>
            </p:nvSpPr>
            <p:spPr>
              <a:xfrm>
                <a:off x="4340880" y="791280"/>
                <a:ext cx="51480" cy="38160"/>
              </a:xfrm>
              <a:custGeom>
                <a:avLst/>
                <a:gdLst/>
                <a:ahLst/>
                <a:rect l="l" t="t" r="r" b="b"/>
                <a:pathLst>
                  <a:path w="4804" h="4122">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chemeClr val="accent2"/>
              </a:solidFill>
              <a:ln w="0">
                <a:noFill/>
              </a:ln>
            </p:spPr>
            <p:style>
              <a:lnRef idx="0"/>
              <a:fillRef idx="0"/>
              <a:effectRef idx="0"/>
              <a:fontRef idx="minor"/>
            </p:style>
          </p:sp>
          <p:sp>
            <p:nvSpPr>
              <p:cNvPr id="1115" name="CustomShape 216"/>
              <p:cNvSpPr/>
              <p:nvPr/>
            </p:nvSpPr>
            <p:spPr>
              <a:xfrm>
                <a:off x="4361760" y="803160"/>
                <a:ext cx="17280" cy="15120"/>
              </a:xfrm>
              <a:custGeom>
                <a:avLst/>
                <a:gdLst/>
                <a:ahLst/>
                <a:rect l="l" t="t" r="r" b="b"/>
                <a:pathLst>
                  <a:path w="1658" h="1658">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chemeClr val="accent2"/>
              </a:solidFill>
              <a:ln w="0">
                <a:noFill/>
              </a:ln>
            </p:spPr>
            <p:style>
              <a:lnRef idx="0"/>
              <a:fillRef idx="0"/>
              <a:effectRef idx="0"/>
              <a:fontRef idx="minor"/>
            </p:style>
          </p:sp>
        </p:grpSp>
        <p:grpSp>
          <p:nvGrpSpPr>
            <p:cNvPr id="1116" name="Group 217"/>
            <p:cNvGrpSpPr/>
            <p:nvPr/>
          </p:nvGrpSpPr>
          <p:grpSpPr>
            <a:xfrm>
              <a:off x="4224240" y="753840"/>
              <a:ext cx="42840" cy="31680"/>
              <a:chOff x="4224240" y="753840"/>
              <a:chExt cx="42840" cy="31680"/>
            </a:xfrm>
          </p:grpSpPr>
          <p:sp>
            <p:nvSpPr>
              <p:cNvPr id="1117" name="CustomShape 218"/>
              <p:cNvSpPr/>
              <p:nvPr/>
            </p:nvSpPr>
            <p:spPr>
              <a:xfrm>
                <a:off x="4224240" y="753840"/>
                <a:ext cx="42840" cy="31680"/>
              </a:xfrm>
              <a:custGeom>
                <a:avLst/>
                <a:gdLst/>
                <a:ahLst/>
                <a:rect l="l" t="t" r="r" b="b"/>
                <a:pathLst>
                  <a:path w="4005" h="342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chemeClr val="accent1"/>
              </a:solidFill>
              <a:ln w="0">
                <a:noFill/>
              </a:ln>
            </p:spPr>
            <p:style>
              <a:lnRef idx="0"/>
              <a:fillRef idx="0"/>
              <a:effectRef idx="0"/>
              <a:fontRef idx="minor"/>
            </p:style>
          </p:sp>
          <p:sp>
            <p:nvSpPr>
              <p:cNvPr id="1118" name="CustomShape 219"/>
              <p:cNvSpPr/>
              <p:nvPr/>
            </p:nvSpPr>
            <p:spPr>
              <a:xfrm>
                <a:off x="4243680" y="765360"/>
                <a:ext cx="9720" cy="82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1119" name="Group 220"/>
            <p:cNvGrpSpPr/>
            <p:nvPr/>
          </p:nvGrpSpPr>
          <p:grpSpPr>
            <a:xfrm>
              <a:off x="4099680" y="729720"/>
              <a:ext cx="42840" cy="31680"/>
              <a:chOff x="4099680" y="729720"/>
              <a:chExt cx="42840" cy="31680"/>
            </a:xfrm>
          </p:grpSpPr>
          <p:sp>
            <p:nvSpPr>
              <p:cNvPr id="1120" name="CustomShape 221"/>
              <p:cNvSpPr/>
              <p:nvPr/>
            </p:nvSpPr>
            <p:spPr>
              <a:xfrm>
                <a:off x="4099680" y="729720"/>
                <a:ext cx="42840" cy="31680"/>
              </a:xfrm>
              <a:custGeom>
                <a:avLst/>
                <a:gdLst/>
                <a:ahLst/>
                <a:rect l="l" t="t" r="r" b="b"/>
                <a:pathLst>
                  <a:path w="3993" h="3433">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chemeClr val="accent1"/>
              </a:solidFill>
              <a:ln w="0">
                <a:noFill/>
              </a:ln>
            </p:spPr>
            <p:style>
              <a:lnRef idx="0"/>
              <a:fillRef idx="0"/>
              <a:effectRef idx="0"/>
              <a:fontRef idx="minor"/>
            </p:style>
          </p:sp>
          <p:sp>
            <p:nvSpPr>
              <p:cNvPr id="1121" name="CustomShape 222"/>
              <p:cNvSpPr/>
              <p:nvPr/>
            </p:nvSpPr>
            <p:spPr>
              <a:xfrm>
                <a:off x="4119480" y="741240"/>
                <a:ext cx="9720" cy="82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1"/>
              </a:solidFill>
              <a:ln w="0">
                <a:noFill/>
              </a:ln>
            </p:spPr>
            <p:style>
              <a:lnRef idx="0"/>
              <a:fillRef idx="0"/>
              <a:effectRef idx="0"/>
              <a:fontRef idx="minor"/>
            </p:style>
          </p:sp>
        </p:grpSp>
        <p:grpSp>
          <p:nvGrpSpPr>
            <p:cNvPr id="1122" name="Group 223"/>
            <p:cNvGrpSpPr/>
            <p:nvPr/>
          </p:nvGrpSpPr>
          <p:grpSpPr>
            <a:xfrm>
              <a:off x="4136040" y="848160"/>
              <a:ext cx="42840" cy="31680"/>
              <a:chOff x="4136040" y="848160"/>
              <a:chExt cx="42840" cy="31680"/>
            </a:xfrm>
          </p:grpSpPr>
          <p:sp>
            <p:nvSpPr>
              <p:cNvPr id="1123" name="CustomShape 224"/>
              <p:cNvSpPr/>
              <p:nvPr/>
            </p:nvSpPr>
            <p:spPr>
              <a:xfrm>
                <a:off x="4136040" y="848160"/>
                <a:ext cx="42840" cy="31680"/>
              </a:xfrm>
              <a:custGeom>
                <a:avLst/>
                <a:gdLst/>
                <a:ahLst/>
                <a:rect l="l" t="t" r="r" b="b"/>
                <a:pathLst>
                  <a:path w="3993" h="3433">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1124" name="CustomShape 225"/>
              <p:cNvSpPr/>
              <p:nvPr/>
            </p:nvSpPr>
            <p:spPr>
              <a:xfrm>
                <a:off x="4155480" y="860040"/>
                <a:ext cx="9720" cy="82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2"/>
              </a:solidFill>
              <a:ln w="0">
                <a:noFill/>
              </a:ln>
            </p:spPr>
            <p:style>
              <a:lnRef idx="0"/>
              <a:fillRef idx="0"/>
              <a:effectRef idx="0"/>
              <a:fontRef idx="minor"/>
            </p:style>
          </p:sp>
        </p:grpSp>
        <p:grpSp>
          <p:nvGrpSpPr>
            <p:cNvPr id="1125" name="Group 226"/>
            <p:cNvGrpSpPr/>
            <p:nvPr/>
          </p:nvGrpSpPr>
          <p:grpSpPr>
            <a:xfrm>
              <a:off x="4073040" y="882720"/>
              <a:ext cx="42840" cy="31680"/>
              <a:chOff x="4073040" y="882720"/>
              <a:chExt cx="42840" cy="31680"/>
            </a:xfrm>
          </p:grpSpPr>
          <p:sp>
            <p:nvSpPr>
              <p:cNvPr id="1126" name="CustomShape 227"/>
              <p:cNvSpPr/>
              <p:nvPr/>
            </p:nvSpPr>
            <p:spPr>
              <a:xfrm>
                <a:off x="4073040" y="882720"/>
                <a:ext cx="42840" cy="31680"/>
              </a:xfrm>
              <a:custGeom>
                <a:avLst/>
                <a:gdLst/>
                <a:ahLst/>
                <a:rect l="l" t="t" r="r" b="b"/>
                <a:pathLst>
                  <a:path w="3993" h="3426">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chemeClr val="accent1"/>
              </a:solidFill>
              <a:ln w="0">
                <a:noFill/>
              </a:ln>
            </p:spPr>
            <p:style>
              <a:lnRef idx="0"/>
              <a:fillRef idx="0"/>
              <a:effectRef idx="0"/>
              <a:fontRef idx="minor"/>
            </p:style>
          </p:sp>
          <p:sp>
            <p:nvSpPr>
              <p:cNvPr id="1127" name="CustomShape 228"/>
              <p:cNvSpPr/>
              <p:nvPr/>
            </p:nvSpPr>
            <p:spPr>
              <a:xfrm>
                <a:off x="4092840" y="894240"/>
                <a:ext cx="9720" cy="8280"/>
              </a:xfrm>
              <a:custGeom>
                <a:avLst/>
                <a:gdLst/>
                <a:ahLst/>
                <a:rect l="l" t="t" r="r" b="b"/>
                <a:pathLst>
                  <a:path w="968" h="969">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1128" name="Group 229"/>
            <p:cNvGrpSpPr/>
            <p:nvPr/>
          </p:nvGrpSpPr>
          <p:grpSpPr>
            <a:xfrm>
              <a:off x="4141080" y="620640"/>
              <a:ext cx="42840" cy="31680"/>
              <a:chOff x="4141080" y="620640"/>
              <a:chExt cx="42840" cy="31680"/>
            </a:xfrm>
          </p:grpSpPr>
          <p:sp>
            <p:nvSpPr>
              <p:cNvPr id="1129" name="CustomShape 230"/>
              <p:cNvSpPr/>
              <p:nvPr/>
            </p:nvSpPr>
            <p:spPr>
              <a:xfrm>
                <a:off x="4141080" y="620640"/>
                <a:ext cx="42840" cy="31680"/>
              </a:xfrm>
              <a:custGeom>
                <a:avLst/>
                <a:gdLst/>
                <a:ahLst/>
                <a:rect l="l" t="t" r="r" b="b"/>
                <a:pathLst>
                  <a:path w="3993" h="3425">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chemeClr val="accent2"/>
              </a:solidFill>
              <a:ln w="0">
                <a:noFill/>
              </a:ln>
            </p:spPr>
            <p:style>
              <a:lnRef idx="0"/>
              <a:fillRef idx="0"/>
              <a:effectRef idx="0"/>
              <a:fontRef idx="minor"/>
            </p:style>
          </p:sp>
          <p:sp>
            <p:nvSpPr>
              <p:cNvPr id="1130" name="CustomShape 231"/>
              <p:cNvSpPr/>
              <p:nvPr/>
            </p:nvSpPr>
            <p:spPr>
              <a:xfrm>
                <a:off x="4158720" y="632160"/>
                <a:ext cx="11520" cy="8640"/>
              </a:xfrm>
              <a:custGeom>
                <a:avLst/>
                <a:gdLst/>
                <a:ahLst/>
                <a:rect l="l" t="t" r="r" b="b"/>
                <a:pathLst>
                  <a:path w="1138" h="976">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chemeClr val="accent2"/>
              </a:solidFill>
              <a:ln w="0">
                <a:noFill/>
              </a:ln>
            </p:spPr>
            <p:style>
              <a:lnRef idx="0"/>
              <a:fillRef idx="0"/>
              <a:effectRef idx="0"/>
              <a:fontRef idx="minor"/>
            </p:style>
          </p:sp>
        </p:grpSp>
        <p:sp>
          <p:nvSpPr>
            <p:cNvPr id="1131" name="CustomShape 232"/>
            <p:cNvSpPr/>
            <p:nvPr/>
          </p:nvSpPr>
          <p:spPr>
            <a:xfrm>
              <a:off x="4881240" y="1445040"/>
              <a:ext cx="360" cy="360"/>
            </a:xfrm>
            <a:custGeom>
              <a:avLst/>
              <a:gdLst/>
              <a:ahLst/>
              <a:rect l="l" t="t" r="r" b="b"/>
              <a:pathLst>
                <a:path w="1" h="1">
                  <a:moveTo>
                    <a:pt x="0" y="0"/>
                  </a:moveTo>
                </a:path>
              </a:pathLst>
            </a:custGeom>
            <a:solidFill>
              <a:schemeClr val="accent2"/>
            </a:solidFill>
            <a:ln w="1800">
              <a:solidFill>
                <a:srgbClr val="a5b7c5"/>
              </a:solidFill>
              <a:miter/>
            </a:ln>
          </p:spPr>
          <p:style>
            <a:lnRef idx="0"/>
            <a:fillRef idx="0"/>
            <a:effectRef idx="0"/>
            <a:fontRef idx="minor"/>
          </p:style>
        </p:sp>
        <p:grpSp>
          <p:nvGrpSpPr>
            <p:cNvPr id="1132" name="Group 233"/>
            <p:cNvGrpSpPr/>
            <p:nvPr/>
          </p:nvGrpSpPr>
          <p:grpSpPr>
            <a:xfrm>
              <a:off x="4415400" y="786600"/>
              <a:ext cx="1719000" cy="1226880"/>
              <a:chOff x="4415400" y="786600"/>
              <a:chExt cx="1719000" cy="1226880"/>
            </a:xfrm>
          </p:grpSpPr>
          <p:sp>
            <p:nvSpPr>
              <p:cNvPr id="1133" name="CustomShape 234"/>
              <p:cNvSpPr/>
              <p:nvPr/>
            </p:nvSpPr>
            <p:spPr>
              <a:xfrm>
                <a:off x="5673960" y="1122480"/>
                <a:ext cx="80640" cy="5400"/>
              </a:xfrm>
              <a:custGeom>
                <a:avLst/>
                <a:gdLst/>
                <a:ahLst/>
                <a:rect l="l" t="t" r="r" b="b"/>
                <a:pathLst>
                  <a:path w="7501" h="630">
                    <a:moveTo>
                      <a:pt x="0" y="630"/>
                    </a:moveTo>
                    <a:lnTo>
                      <a:pt x="7500" y="1"/>
                    </a:lnTo>
                  </a:path>
                </a:pathLst>
              </a:custGeom>
              <a:solidFill>
                <a:schemeClr val="lt2"/>
              </a:solidFill>
              <a:ln w="19080">
                <a:solidFill>
                  <a:srgbClr val="e7e6e6"/>
                </a:solidFill>
                <a:miter/>
              </a:ln>
            </p:spPr>
            <p:style>
              <a:lnRef idx="0"/>
              <a:fillRef idx="0"/>
              <a:effectRef idx="0"/>
              <a:fontRef idx="minor"/>
            </p:style>
          </p:sp>
          <p:sp>
            <p:nvSpPr>
              <p:cNvPr id="1134" name="CustomShape 235"/>
              <p:cNvSpPr/>
              <p:nvPr/>
            </p:nvSpPr>
            <p:spPr>
              <a:xfrm>
                <a:off x="5674680" y="1122480"/>
                <a:ext cx="90720" cy="92520"/>
              </a:xfrm>
              <a:custGeom>
                <a:avLst/>
                <a:gdLst/>
                <a:ahLst/>
                <a:rect l="l" t="t" r="r" b="b"/>
                <a:pathLst>
                  <a:path w="8409" h="9836">
                    <a:moveTo>
                      <a:pt x="1" y="1"/>
                    </a:moveTo>
                    <a:lnTo>
                      <a:pt x="8408" y="9835"/>
                    </a:lnTo>
                  </a:path>
                </a:pathLst>
              </a:custGeom>
              <a:solidFill>
                <a:schemeClr val="lt2"/>
              </a:solidFill>
              <a:ln w="19080">
                <a:solidFill>
                  <a:srgbClr val="e7e6e6"/>
                </a:solidFill>
                <a:miter/>
              </a:ln>
            </p:spPr>
            <p:style>
              <a:lnRef idx="0"/>
              <a:fillRef idx="0"/>
              <a:effectRef idx="0"/>
              <a:fontRef idx="minor"/>
            </p:style>
          </p:sp>
          <p:grpSp>
            <p:nvGrpSpPr>
              <p:cNvPr id="1135" name="Group 236"/>
              <p:cNvGrpSpPr/>
              <p:nvPr/>
            </p:nvGrpSpPr>
            <p:grpSpPr>
              <a:xfrm>
                <a:off x="4415400" y="786600"/>
                <a:ext cx="1719000" cy="1226880"/>
                <a:chOff x="4415400" y="786600"/>
                <a:chExt cx="1719000" cy="1226880"/>
              </a:xfrm>
            </p:grpSpPr>
            <p:sp>
              <p:nvSpPr>
                <p:cNvPr id="1136" name="CustomShape 237"/>
                <p:cNvSpPr/>
                <p:nvPr/>
              </p:nvSpPr>
              <p:spPr>
                <a:xfrm>
                  <a:off x="4704120" y="1544400"/>
                  <a:ext cx="95040" cy="25920"/>
                </a:xfrm>
                <a:custGeom>
                  <a:avLst/>
                  <a:gdLst/>
                  <a:ahLst/>
                  <a:rect l="l" t="t" r="r" b="b"/>
                  <a:pathLst>
                    <a:path w="8807" h="2831">
                      <a:moveTo>
                        <a:pt x="8806" y="0"/>
                      </a:moveTo>
                      <a:lnTo>
                        <a:pt x="0" y="2831"/>
                      </a:lnTo>
                    </a:path>
                  </a:pathLst>
                </a:custGeom>
                <a:solidFill>
                  <a:schemeClr val="lt2"/>
                </a:solidFill>
                <a:ln w="19080">
                  <a:solidFill>
                    <a:srgbClr val="e7e6e6"/>
                  </a:solidFill>
                  <a:miter/>
                </a:ln>
              </p:spPr>
              <p:style>
                <a:lnRef idx="0"/>
                <a:fillRef idx="0"/>
                <a:effectRef idx="0"/>
                <a:fontRef idx="minor"/>
              </p:style>
            </p:sp>
            <p:sp>
              <p:nvSpPr>
                <p:cNvPr id="1137" name="CustomShape 238"/>
                <p:cNvSpPr/>
                <p:nvPr/>
              </p:nvSpPr>
              <p:spPr>
                <a:xfrm>
                  <a:off x="4799880" y="1527840"/>
                  <a:ext cx="95760" cy="16200"/>
                </a:xfrm>
                <a:custGeom>
                  <a:avLst/>
                  <a:gdLst/>
                  <a:ahLst/>
                  <a:rect l="l" t="t" r="r" b="b"/>
                  <a:pathLst>
                    <a:path w="8892" h="1803">
                      <a:moveTo>
                        <a:pt x="1" y="1803"/>
                      </a:moveTo>
                      <a:lnTo>
                        <a:pt x="8892" y="0"/>
                      </a:lnTo>
                    </a:path>
                  </a:pathLst>
                </a:custGeom>
                <a:solidFill>
                  <a:schemeClr val="lt2"/>
                </a:solidFill>
                <a:ln w="19080">
                  <a:solidFill>
                    <a:srgbClr val="e7e6e6"/>
                  </a:solidFill>
                  <a:miter/>
                </a:ln>
              </p:spPr>
              <p:style>
                <a:lnRef idx="0"/>
                <a:fillRef idx="0"/>
                <a:effectRef idx="0"/>
                <a:fontRef idx="minor"/>
              </p:style>
            </p:sp>
            <p:grpSp>
              <p:nvGrpSpPr>
                <p:cNvPr id="1138" name="Group 239"/>
                <p:cNvGrpSpPr/>
                <p:nvPr/>
              </p:nvGrpSpPr>
              <p:grpSpPr>
                <a:xfrm>
                  <a:off x="4415400" y="786600"/>
                  <a:ext cx="1719000" cy="1226880"/>
                  <a:chOff x="4415400" y="786600"/>
                  <a:chExt cx="1719000" cy="1226880"/>
                </a:xfrm>
              </p:grpSpPr>
              <p:sp>
                <p:nvSpPr>
                  <p:cNvPr id="1139" name="CustomShape 240"/>
                  <p:cNvSpPr/>
                  <p:nvPr/>
                </p:nvSpPr>
                <p:spPr>
                  <a:xfrm>
                    <a:off x="4900680" y="979200"/>
                    <a:ext cx="32400" cy="122760"/>
                  </a:xfrm>
                  <a:custGeom>
                    <a:avLst/>
                    <a:gdLst/>
                    <a:ahLst/>
                    <a:rect l="l" t="t" r="r" b="b"/>
                    <a:pathLst>
                      <a:path w="3038" h="13066">
                        <a:moveTo>
                          <a:pt x="3037" y="13065"/>
                        </a:moveTo>
                        <a:lnTo>
                          <a:pt x="1" y="1"/>
                        </a:lnTo>
                      </a:path>
                    </a:pathLst>
                  </a:custGeom>
                  <a:solidFill>
                    <a:schemeClr val="lt2"/>
                  </a:solidFill>
                  <a:ln w="19080">
                    <a:solidFill>
                      <a:srgbClr val="e7e6e6"/>
                    </a:solidFill>
                    <a:miter/>
                  </a:ln>
                </p:spPr>
                <p:style>
                  <a:lnRef idx="0"/>
                  <a:fillRef idx="0"/>
                  <a:effectRef idx="0"/>
                  <a:fontRef idx="minor"/>
                </p:style>
              </p:sp>
              <p:sp>
                <p:nvSpPr>
                  <p:cNvPr id="1140" name="CustomShape 241"/>
                  <p:cNvSpPr/>
                  <p:nvPr/>
                </p:nvSpPr>
                <p:spPr>
                  <a:xfrm>
                    <a:off x="4789440" y="1005840"/>
                    <a:ext cx="142920" cy="94680"/>
                  </a:xfrm>
                  <a:custGeom>
                    <a:avLst/>
                    <a:gdLst/>
                    <a:ahLst/>
                    <a:rect l="l" t="t" r="r" b="b"/>
                    <a:pathLst>
                      <a:path w="13234" h="10077">
                        <a:moveTo>
                          <a:pt x="0" y="0"/>
                        </a:moveTo>
                        <a:lnTo>
                          <a:pt x="13234" y="10077"/>
                        </a:lnTo>
                      </a:path>
                    </a:pathLst>
                  </a:custGeom>
                  <a:solidFill>
                    <a:schemeClr val="lt2"/>
                  </a:solidFill>
                  <a:ln w="19080">
                    <a:solidFill>
                      <a:srgbClr val="e7e6e6"/>
                    </a:solidFill>
                    <a:miter/>
                  </a:ln>
                </p:spPr>
                <p:style>
                  <a:lnRef idx="0"/>
                  <a:fillRef idx="0"/>
                  <a:effectRef idx="0"/>
                  <a:fontRef idx="minor"/>
                </p:style>
              </p:sp>
              <p:sp>
                <p:nvSpPr>
                  <p:cNvPr id="1141" name="CustomShape 242"/>
                  <p:cNvSpPr/>
                  <p:nvPr/>
                </p:nvSpPr>
                <p:spPr>
                  <a:xfrm>
                    <a:off x="4789080" y="910440"/>
                    <a:ext cx="62640" cy="94680"/>
                  </a:xfrm>
                  <a:custGeom>
                    <a:avLst/>
                    <a:gdLst/>
                    <a:ahLst/>
                    <a:rect l="l" t="t" r="r" b="b"/>
                    <a:pathLst>
                      <a:path w="5832" h="10090">
                        <a:moveTo>
                          <a:pt x="5831" y="0"/>
                        </a:moveTo>
                        <a:lnTo>
                          <a:pt x="1" y="10089"/>
                        </a:lnTo>
                      </a:path>
                    </a:pathLst>
                  </a:custGeom>
                  <a:solidFill>
                    <a:schemeClr val="lt2"/>
                  </a:solidFill>
                  <a:ln w="19080">
                    <a:solidFill>
                      <a:srgbClr val="e7e6e6"/>
                    </a:solidFill>
                    <a:miter/>
                  </a:ln>
                </p:spPr>
                <p:style>
                  <a:lnRef idx="0"/>
                  <a:fillRef idx="0"/>
                  <a:effectRef idx="0"/>
                  <a:fontRef idx="minor"/>
                </p:style>
              </p:sp>
              <p:sp>
                <p:nvSpPr>
                  <p:cNvPr id="1142" name="CustomShape 243"/>
                  <p:cNvSpPr/>
                  <p:nvPr/>
                </p:nvSpPr>
                <p:spPr>
                  <a:xfrm>
                    <a:off x="4789080" y="976320"/>
                    <a:ext cx="115920" cy="28800"/>
                  </a:xfrm>
                  <a:custGeom>
                    <a:avLst/>
                    <a:gdLst/>
                    <a:ahLst/>
                    <a:rect l="l" t="t" r="r" b="b"/>
                    <a:pathLst>
                      <a:path w="10719" h="3135">
                        <a:moveTo>
                          <a:pt x="1" y="3134"/>
                        </a:moveTo>
                        <a:lnTo>
                          <a:pt x="10719" y="1"/>
                        </a:lnTo>
                      </a:path>
                    </a:pathLst>
                  </a:custGeom>
                  <a:solidFill>
                    <a:schemeClr val="lt2"/>
                  </a:solidFill>
                  <a:ln w="19080">
                    <a:solidFill>
                      <a:srgbClr val="e7e6e6"/>
                    </a:solidFill>
                    <a:miter/>
                  </a:ln>
                </p:spPr>
                <p:style>
                  <a:lnRef idx="0"/>
                  <a:fillRef idx="0"/>
                  <a:effectRef idx="0"/>
                  <a:fontRef idx="minor"/>
                </p:style>
              </p:sp>
              <p:sp>
                <p:nvSpPr>
                  <p:cNvPr id="1143" name="CustomShape 244"/>
                  <p:cNvSpPr/>
                  <p:nvPr/>
                </p:nvSpPr>
                <p:spPr>
                  <a:xfrm>
                    <a:off x="4706280" y="910440"/>
                    <a:ext cx="26640" cy="65160"/>
                  </a:xfrm>
                  <a:custGeom>
                    <a:avLst/>
                    <a:gdLst/>
                    <a:ahLst/>
                    <a:rect l="l" t="t" r="r" b="b"/>
                    <a:pathLst>
                      <a:path w="2505" h="6956">
                        <a:moveTo>
                          <a:pt x="2505" y="6956"/>
                        </a:moveTo>
                        <a:lnTo>
                          <a:pt x="1" y="0"/>
                        </a:lnTo>
                      </a:path>
                    </a:pathLst>
                  </a:custGeom>
                  <a:solidFill>
                    <a:schemeClr val="lt2"/>
                  </a:solidFill>
                  <a:ln w="19080">
                    <a:solidFill>
                      <a:srgbClr val="e7e6e6"/>
                    </a:solidFill>
                    <a:miter/>
                  </a:ln>
                </p:spPr>
                <p:style>
                  <a:lnRef idx="0"/>
                  <a:fillRef idx="0"/>
                  <a:effectRef idx="0"/>
                  <a:fontRef idx="minor"/>
                </p:style>
              </p:sp>
              <p:sp>
                <p:nvSpPr>
                  <p:cNvPr id="1144" name="CustomShape 245"/>
                  <p:cNvSpPr/>
                  <p:nvPr/>
                </p:nvSpPr>
                <p:spPr>
                  <a:xfrm>
                    <a:off x="4635360" y="971640"/>
                    <a:ext cx="102600" cy="11520"/>
                  </a:xfrm>
                  <a:custGeom>
                    <a:avLst/>
                    <a:gdLst/>
                    <a:ahLst/>
                    <a:rect l="l" t="t" r="r" b="b"/>
                    <a:pathLst>
                      <a:path w="9521" h="1307">
                        <a:moveTo>
                          <a:pt x="1" y="1307"/>
                        </a:moveTo>
                        <a:lnTo>
                          <a:pt x="9521" y="0"/>
                        </a:lnTo>
                      </a:path>
                    </a:pathLst>
                  </a:custGeom>
                  <a:solidFill>
                    <a:schemeClr val="lt2"/>
                  </a:solidFill>
                  <a:ln w="19080">
                    <a:solidFill>
                      <a:srgbClr val="e7e6e6"/>
                    </a:solidFill>
                    <a:miter/>
                  </a:ln>
                </p:spPr>
                <p:style>
                  <a:lnRef idx="0"/>
                  <a:fillRef idx="0"/>
                  <a:effectRef idx="0"/>
                  <a:fontRef idx="minor"/>
                </p:style>
              </p:sp>
              <p:sp>
                <p:nvSpPr>
                  <p:cNvPr id="1145" name="CustomShape 246"/>
                  <p:cNvSpPr/>
                  <p:nvPr/>
                </p:nvSpPr>
                <p:spPr>
                  <a:xfrm>
                    <a:off x="4596840" y="971640"/>
                    <a:ext cx="136080" cy="75600"/>
                  </a:xfrm>
                  <a:custGeom>
                    <a:avLst/>
                    <a:gdLst/>
                    <a:ahLst/>
                    <a:rect l="l" t="t" r="r" b="b"/>
                    <a:pathLst>
                      <a:path w="12593" h="8081">
                        <a:moveTo>
                          <a:pt x="0" y="8081"/>
                        </a:moveTo>
                        <a:lnTo>
                          <a:pt x="12593" y="0"/>
                        </a:lnTo>
                      </a:path>
                    </a:pathLst>
                  </a:custGeom>
                  <a:solidFill>
                    <a:schemeClr val="lt2"/>
                  </a:solidFill>
                  <a:ln w="19080">
                    <a:solidFill>
                      <a:srgbClr val="e7e6e6"/>
                    </a:solidFill>
                    <a:miter/>
                  </a:ln>
                </p:spPr>
                <p:style>
                  <a:lnRef idx="0"/>
                  <a:fillRef idx="0"/>
                  <a:effectRef idx="0"/>
                  <a:fontRef idx="minor"/>
                </p:style>
              </p:sp>
              <p:sp>
                <p:nvSpPr>
                  <p:cNvPr id="1146" name="CustomShape 247"/>
                  <p:cNvSpPr/>
                  <p:nvPr/>
                </p:nvSpPr>
                <p:spPr>
                  <a:xfrm>
                    <a:off x="4733640" y="910440"/>
                    <a:ext cx="120240" cy="60480"/>
                  </a:xfrm>
                  <a:custGeom>
                    <a:avLst/>
                    <a:gdLst/>
                    <a:ahLst/>
                    <a:rect l="l" t="t" r="r" b="b"/>
                    <a:pathLst>
                      <a:path w="11118" h="6473">
                        <a:moveTo>
                          <a:pt x="1" y="6472"/>
                        </a:moveTo>
                        <a:lnTo>
                          <a:pt x="11118" y="0"/>
                        </a:lnTo>
                      </a:path>
                    </a:pathLst>
                  </a:custGeom>
                  <a:solidFill>
                    <a:schemeClr val="lt2"/>
                  </a:solidFill>
                  <a:ln w="19080">
                    <a:solidFill>
                      <a:srgbClr val="e7e6e6"/>
                    </a:solidFill>
                    <a:miter/>
                  </a:ln>
                </p:spPr>
                <p:style>
                  <a:lnRef idx="0"/>
                  <a:fillRef idx="0"/>
                  <a:effectRef idx="0"/>
                  <a:fontRef idx="minor"/>
                </p:style>
              </p:sp>
              <p:grpSp>
                <p:nvGrpSpPr>
                  <p:cNvPr id="1147" name="Group 248"/>
                  <p:cNvGrpSpPr/>
                  <p:nvPr/>
                </p:nvGrpSpPr>
                <p:grpSpPr>
                  <a:xfrm>
                    <a:off x="4415400" y="786600"/>
                    <a:ext cx="1719000" cy="1226880"/>
                    <a:chOff x="4415400" y="786600"/>
                    <a:chExt cx="1719000" cy="1226880"/>
                  </a:xfrm>
                </p:grpSpPr>
                <p:sp>
                  <p:nvSpPr>
                    <p:cNvPr id="1148" name="CustomShape 249"/>
                    <p:cNvSpPr/>
                    <p:nvPr/>
                  </p:nvSpPr>
                  <p:spPr>
                    <a:xfrm>
                      <a:off x="4469040" y="1280520"/>
                      <a:ext cx="72360" cy="24480"/>
                    </a:xfrm>
                    <a:custGeom>
                      <a:avLst/>
                      <a:gdLst/>
                      <a:ahLst/>
                      <a:rect l="l" t="t" r="r" b="b"/>
                      <a:pathLst>
                        <a:path w="6739" h="2674">
                          <a:moveTo>
                            <a:pt x="0" y="0"/>
                          </a:moveTo>
                          <a:lnTo>
                            <a:pt x="6738" y="2674"/>
                          </a:lnTo>
                        </a:path>
                      </a:pathLst>
                    </a:custGeom>
                    <a:solidFill>
                      <a:schemeClr val="lt2"/>
                    </a:solidFill>
                    <a:ln w="19080">
                      <a:solidFill>
                        <a:srgbClr val="e7e6e6"/>
                      </a:solidFill>
                      <a:miter/>
                    </a:ln>
                  </p:spPr>
                  <p:style>
                    <a:lnRef idx="0"/>
                    <a:fillRef idx="0"/>
                    <a:effectRef idx="0"/>
                    <a:fontRef idx="minor"/>
                  </p:style>
                </p:sp>
                <p:sp>
                  <p:nvSpPr>
                    <p:cNvPr id="1149" name="CustomShape 250"/>
                    <p:cNvSpPr/>
                    <p:nvPr/>
                  </p:nvSpPr>
                  <p:spPr>
                    <a:xfrm>
                      <a:off x="4478400" y="1250280"/>
                      <a:ext cx="59760" cy="75240"/>
                    </a:xfrm>
                    <a:custGeom>
                      <a:avLst/>
                      <a:gdLst/>
                      <a:ahLst/>
                      <a:rect l="l" t="t" r="r" b="b"/>
                      <a:pathLst>
                        <a:path w="5554" h="8033">
                          <a:moveTo>
                            <a:pt x="1" y="8033"/>
                          </a:moveTo>
                          <a:lnTo>
                            <a:pt x="5553" y="1"/>
                          </a:lnTo>
                        </a:path>
                      </a:pathLst>
                    </a:custGeom>
                    <a:solidFill>
                      <a:schemeClr val="lt2"/>
                    </a:solidFill>
                    <a:ln w="19080">
                      <a:solidFill>
                        <a:srgbClr val="e7e6e6"/>
                      </a:solidFill>
                      <a:miter/>
                    </a:ln>
                  </p:spPr>
                  <p:style>
                    <a:lnRef idx="0"/>
                    <a:fillRef idx="0"/>
                    <a:effectRef idx="0"/>
                    <a:fontRef idx="minor"/>
                  </p:style>
                </p:sp>
                <p:sp>
                  <p:nvSpPr>
                    <p:cNvPr id="1150" name="CustomShape 251"/>
                    <p:cNvSpPr/>
                    <p:nvPr/>
                  </p:nvSpPr>
                  <p:spPr>
                    <a:xfrm>
                      <a:off x="4538520" y="1164600"/>
                      <a:ext cx="154080" cy="84960"/>
                    </a:xfrm>
                    <a:custGeom>
                      <a:avLst/>
                      <a:gdLst/>
                      <a:ahLst/>
                      <a:rect l="l" t="t" r="r" b="b"/>
                      <a:pathLst>
                        <a:path w="14263" h="9049">
                          <a:moveTo>
                            <a:pt x="0" y="9049"/>
                          </a:moveTo>
                          <a:lnTo>
                            <a:pt x="14262" y="0"/>
                          </a:lnTo>
                        </a:path>
                      </a:pathLst>
                    </a:custGeom>
                    <a:solidFill>
                      <a:schemeClr val="lt2"/>
                    </a:solidFill>
                    <a:ln w="19080">
                      <a:solidFill>
                        <a:srgbClr val="e7e6e6"/>
                      </a:solidFill>
                      <a:miter/>
                    </a:ln>
                  </p:spPr>
                  <p:style>
                    <a:lnRef idx="0"/>
                    <a:fillRef idx="0"/>
                    <a:effectRef idx="0"/>
                    <a:fontRef idx="minor"/>
                  </p:style>
                </p:sp>
                <p:sp>
                  <p:nvSpPr>
                    <p:cNvPr id="1151" name="CustomShape 252"/>
                    <p:cNvSpPr/>
                    <p:nvPr/>
                  </p:nvSpPr>
                  <p:spPr>
                    <a:xfrm>
                      <a:off x="4591440" y="1163160"/>
                      <a:ext cx="106200" cy="95400"/>
                    </a:xfrm>
                    <a:custGeom>
                      <a:avLst/>
                      <a:gdLst/>
                      <a:ahLst/>
                      <a:rect l="l" t="t" r="r" b="b"/>
                      <a:pathLst>
                        <a:path w="9848" h="10162">
                          <a:moveTo>
                            <a:pt x="0" y="10161"/>
                          </a:moveTo>
                          <a:lnTo>
                            <a:pt x="9847" y="0"/>
                          </a:lnTo>
                        </a:path>
                      </a:pathLst>
                    </a:custGeom>
                    <a:solidFill>
                      <a:schemeClr val="lt2"/>
                    </a:solidFill>
                    <a:ln w="19080">
                      <a:solidFill>
                        <a:srgbClr val="e7e6e6"/>
                      </a:solidFill>
                      <a:miter/>
                    </a:ln>
                  </p:spPr>
                  <p:style>
                    <a:lnRef idx="0"/>
                    <a:fillRef idx="0"/>
                    <a:effectRef idx="0"/>
                    <a:fontRef idx="minor"/>
                  </p:style>
                </p:sp>
                <p:sp>
                  <p:nvSpPr>
                    <p:cNvPr id="1152" name="CustomShape 253"/>
                    <p:cNvSpPr/>
                    <p:nvPr/>
                  </p:nvSpPr>
                  <p:spPr>
                    <a:xfrm>
                      <a:off x="4670280" y="1163160"/>
                      <a:ext cx="27360" cy="63000"/>
                    </a:xfrm>
                    <a:custGeom>
                      <a:avLst/>
                      <a:gdLst/>
                      <a:ahLst/>
                      <a:rect l="l" t="t" r="r" b="b"/>
                      <a:pathLst>
                        <a:path w="2590" h="6714">
                          <a:moveTo>
                            <a:pt x="0" y="6714"/>
                          </a:moveTo>
                          <a:lnTo>
                            <a:pt x="2589" y="0"/>
                          </a:lnTo>
                        </a:path>
                      </a:pathLst>
                    </a:custGeom>
                    <a:solidFill>
                      <a:schemeClr val="lt2"/>
                    </a:solidFill>
                    <a:ln w="19080">
                      <a:solidFill>
                        <a:srgbClr val="e7e6e6"/>
                      </a:solidFill>
                      <a:miter/>
                    </a:ln>
                  </p:spPr>
                  <p:style>
                    <a:lnRef idx="0"/>
                    <a:fillRef idx="0"/>
                    <a:effectRef idx="0"/>
                    <a:fontRef idx="minor"/>
                  </p:style>
                </p:sp>
                <p:sp>
                  <p:nvSpPr>
                    <p:cNvPr id="1153" name="CustomShape 254"/>
                    <p:cNvSpPr/>
                    <p:nvPr/>
                  </p:nvSpPr>
                  <p:spPr>
                    <a:xfrm>
                      <a:off x="4697280" y="1167840"/>
                      <a:ext cx="62640" cy="116640"/>
                    </a:xfrm>
                    <a:custGeom>
                      <a:avLst/>
                      <a:gdLst/>
                      <a:ahLst/>
                      <a:rect l="l" t="t" r="r" b="b"/>
                      <a:pathLst>
                        <a:path w="5831" h="12388">
                          <a:moveTo>
                            <a:pt x="5831" y="12388"/>
                          </a:moveTo>
                          <a:lnTo>
                            <a:pt x="0" y="1"/>
                          </a:lnTo>
                        </a:path>
                      </a:pathLst>
                    </a:custGeom>
                    <a:solidFill>
                      <a:schemeClr val="lt2"/>
                    </a:solidFill>
                    <a:ln w="19080">
                      <a:solidFill>
                        <a:srgbClr val="e7e6e6"/>
                      </a:solidFill>
                      <a:miter/>
                    </a:ln>
                  </p:spPr>
                  <p:style>
                    <a:lnRef idx="0"/>
                    <a:fillRef idx="0"/>
                    <a:effectRef idx="0"/>
                    <a:fontRef idx="minor"/>
                  </p:style>
                </p:sp>
                <p:sp>
                  <p:nvSpPr>
                    <p:cNvPr id="1154" name="CustomShape 255"/>
                    <p:cNvSpPr/>
                    <p:nvPr/>
                  </p:nvSpPr>
                  <p:spPr>
                    <a:xfrm>
                      <a:off x="4635360" y="1122840"/>
                      <a:ext cx="61200" cy="44280"/>
                    </a:xfrm>
                    <a:custGeom>
                      <a:avLst/>
                      <a:gdLst/>
                      <a:ahLst/>
                      <a:rect l="l" t="t" r="r" b="b"/>
                      <a:pathLst>
                        <a:path w="5711" h="4755">
                          <a:moveTo>
                            <a:pt x="1" y="1"/>
                          </a:moveTo>
                          <a:lnTo>
                            <a:pt x="5710" y="4755"/>
                          </a:lnTo>
                        </a:path>
                      </a:pathLst>
                    </a:custGeom>
                    <a:solidFill>
                      <a:schemeClr val="lt2"/>
                    </a:solidFill>
                    <a:ln w="19080">
                      <a:solidFill>
                        <a:srgbClr val="e7e6e6"/>
                      </a:solidFill>
                      <a:miter/>
                    </a:ln>
                  </p:spPr>
                  <p:style>
                    <a:lnRef idx="0"/>
                    <a:fillRef idx="0"/>
                    <a:effectRef idx="0"/>
                    <a:fontRef idx="minor"/>
                  </p:style>
                </p:sp>
                <p:sp>
                  <p:nvSpPr>
                    <p:cNvPr id="1155" name="CustomShape 256"/>
                    <p:cNvSpPr/>
                    <p:nvPr/>
                  </p:nvSpPr>
                  <p:spPr>
                    <a:xfrm>
                      <a:off x="4589280" y="1145160"/>
                      <a:ext cx="107280" cy="21960"/>
                    </a:xfrm>
                    <a:custGeom>
                      <a:avLst/>
                      <a:gdLst/>
                      <a:ahLst/>
                      <a:rect l="l" t="t" r="r" b="b"/>
                      <a:pathLst>
                        <a:path w="9945" h="2384">
                          <a:moveTo>
                            <a:pt x="1" y="1"/>
                          </a:moveTo>
                          <a:lnTo>
                            <a:pt x="9944" y="2384"/>
                          </a:lnTo>
                        </a:path>
                      </a:pathLst>
                    </a:custGeom>
                    <a:solidFill>
                      <a:schemeClr val="lt2"/>
                    </a:solidFill>
                    <a:ln w="19080">
                      <a:solidFill>
                        <a:srgbClr val="e7e6e6"/>
                      </a:solidFill>
                      <a:miter/>
                    </a:ln>
                  </p:spPr>
                  <p:style>
                    <a:lnRef idx="0"/>
                    <a:fillRef idx="0"/>
                    <a:effectRef idx="0"/>
                    <a:fontRef idx="minor"/>
                  </p:style>
                </p:sp>
                <p:sp>
                  <p:nvSpPr>
                    <p:cNvPr id="1156" name="CustomShape 257"/>
                    <p:cNvSpPr/>
                    <p:nvPr/>
                  </p:nvSpPr>
                  <p:spPr>
                    <a:xfrm>
                      <a:off x="4538520" y="1167840"/>
                      <a:ext cx="159120" cy="22680"/>
                    </a:xfrm>
                    <a:custGeom>
                      <a:avLst/>
                      <a:gdLst/>
                      <a:ahLst/>
                      <a:rect l="l" t="t" r="r" b="b"/>
                      <a:pathLst>
                        <a:path w="14723" h="2457">
                          <a:moveTo>
                            <a:pt x="0" y="2457"/>
                          </a:moveTo>
                          <a:lnTo>
                            <a:pt x="14722" y="1"/>
                          </a:lnTo>
                        </a:path>
                      </a:pathLst>
                    </a:custGeom>
                    <a:solidFill>
                      <a:schemeClr val="lt2"/>
                    </a:solidFill>
                    <a:ln w="19080">
                      <a:solidFill>
                        <a:srgbClr val="e7e6e6"/>
                      </a:solidFill>
                      <a:miter/>
                    </a:ln>
                  </p:spPr>
                  <p:style>
                    <a:lnRef idx="0"/>
                    <a:fillRef idx="0"/>
                    <a:effectRef idx="0"/>
                    <a:fontRef idx="minor"/>
                  </p:style>
                </p:sp>
                <p:sp>
                  <p:nvSpPr>
                    <p:cNvPr id="1157" name="CustomShape 258"/>
                    <p:cNvSpPr/>
                    <p:nvPr/>
                  </p:nvSpPr>
                  <p:spPr>
                    <a:xfrm>
                      <a:off x="4738680" y="1098360"/>
                      <a:ext cx="55080" cy="60840"/>
                    </a:xfrm>
                    <a:custGeom>
                      <a:avLst/>
                      <a:gdLst/>
                      <a:ahLst/>
                      <a:rect l="l" t="t" r="r" b="b"/>
                      <a:pathLst>
                        <a:path w="5130" h="6509">
                          <a:moveTo>
                            <a:pt x="5130" y="6508"/>
                          </a:moveTo>
                          <a:lnTo>
                            <a:pt x="1" y="0"/>
                          </a:lnTo>
                        </a:path>
                      </a:pathLst>
                    </a:custGeom>
                    <a:solidFill>
                      <a:schemeClr val="lt2"/>
                    </a:solidFill>
                    <a:ln w="19080">
                      <a:solidFill>
                        <a:srgbClr val="e7e6e6"/>
                      </a:solidFill>
                      <a:miter/>
                    </a:ln>
                  </p:spPr>
                  <p:style>
                    <a:lnRef idx="0"/>
                    <a:fillRef idx="0"/>
                    <a:effectRef idx="0"/>
                    <a:fontRef idx="minor"/>
                  </p:style>
                </p:sp>
                <p:sp>
                  <p:nvSpPr>
                    <p:cNvPr id="1158" name="CustomShape 259"/>
                    <p:cNvSpPr/>
                    <p:nvPr/>
                  </p:nvSpPr>
                  <p:spPr>
                    <a:xfrm>
                      <a:off x="4703760" y="1098360"/>
                      <a:ext cx="34200" cy="65520"/>
                    </a:xfrm>
                    <a:custGeom>
                      <a:avLst/>
                      <a:gdLst/>
                      <a:ahLst/>
                      <a:rect l="l" t="t" r="r" b="b"/>
                      <a:pathLst>
                        <a:path w="3219" h="6993">
                          <a:moveTo>
                            <a:pt x="1" y="6992"/>
                          </a:moveTo>
                          <a:lnTo>
                            <a:pt x="3219" y="0"/>
                          </a:lnTo>
                        </a:path>
                      </a:pathLst>
                    </a:custGeom>
                    <a:solidFill>
                      <a:schemeClr val="lt2"/>
                    </a:solidFill>
                    <a:ln w="19080">
                      <a:solidFill>
                        <a:srgbClr val="e7e6e6"/>
                      </a:solidFill>
                      <a:miter/>
                    </a:ln>
                  </p:spPr>
                  <p:style>
                    <a:lnRef idx="0"/>
                    <a:fillRef idx="0"/>
                    <a:effectRef idx="0"/>
                    <a:fontRef idx="minor"/>
                  </p:style>
                </p:sp>
                <p:sp>
                  <p:nvSpPr>
                    <p:cNvPr id="1159" name="CustomShape 260"/>
                    <p:cNvSpPr/>
                    <p:nvPr/>
                  </p:nvSpPr>
                  <p:spPr>
                    <a:xfrm>
                      <a:off x="4694760" y="1159920"/>
                      <a:ext cx="99000" cy="7560"/>
                    </a:xfrm>
                    <a:custGeom>
                      <a:avLst/>
                      <a:gdLst/>
                      <a:ahLst/>
                      <a:rect l="l" t="t" r="r" b="b"/>
                      <a:pathLst>
                        <a:path w="9194" h="884">
                          <a:moveTo>
                            <a:pt x="0" y="883"/>
                          </a:moveTo>
                          <a:lnTo>
                            <a:pt x="9194" y="0"/>
                          </a:lnTo>
                        </a:path>
                      </a:pathLst>
                    </a:custGeom>
                    <a:solidFill>
                      <a:schemeClr val="lt2"/>
                    </a:solidFill>
                    <a:ln w="19080">
                      <a:solidFill>
                        <a:srgbClr val="e7e6e6"/>
                      </a:solidFill>
                      <a:miter/>
                    </a:ln>
                  </p:spPr>
                  <p:style>
                    <a:lnRef idx="0"/>
                    <a:fillRef idx="0"/>
                    <a:effectRef idx="0"/>
                    <a:fontRef idx="minor"/>
                  </p:style>
                </p:sp>
                <p:sp>
                  <p:nvSpPr>
                    <p:cNvPr id="1160" name="CustomShape 261"/>
                    <p:cNvSpPr/>
                    <p:nvPr/>
                  </p:nvSpPr>
                  <p:spPr>
                    <a:xfrm>
                      <a:off x="4794840" y="1159920"/>
                      <a:ext cx="35280" cy="70560"/>
                    </a:xfrm>
                    <a:custGeom>
                      <a:avLst/>
                      <a:gdLst/>
                      <a:ahLst/>
                      <a:rect l="l" t="t" r="r" b="b"/>
                      <a:pathLst>
                        <a:path w="3328" h="7525">
                          <a:moveTo>
                            <a:pt x="1" y="0"/>
                          </a:moveTo>
                          <a:lnTo>
                            <a:pt x="3328" y="7525"/>
                          </a:lnTo>
                        </a:path>
                      </a:pathLst>
                    </a:custGeom>
                    <a:solidFill>
                      <a:schemeClr val="lt2"/>
                    </a:solidFill>
                    <a:ln w="19080">
                      <a:solidFill>
                        <a:srgbClr val="e7e6e6"/>
                      </a:solidFill>
                      <a:miter/>
                    </a:ln>
                  </p:spPr>
                  <p:style>
                    <a:lnRef idx="0"/>
                    <a:fillRef idx="0"/>
                    <a:effectRef idx="0"/>
                    <a:fontRef idx="minor"/>
                  </p:style>
                </p:sp>
                <p:sp>
                  <p:nvSpPr>
                    <p:cNvPr id="1161" name="CustomShape 262"/>
                    <p:cNvSpPr/>
                    <p:nvPr/>
                  </p:nvSpPr>
                  <p:spPr>
                    <a:xfrm>
                      <a:off x="4758480" y="1159920"/>
                      <a:ext cx="35640" cy="120240"/>
                    </a:xfrm>
                    <a:custGeom>
                      <a:avLst/>
                      <a:gdLst/>
                      <a:ahLst/>
                      <a:rect l="l" t="t" r="r" b="b"/>
                      <a:pathLst>
                        <a:path w="3339" h="12763">
                          <a:moveTo>
                            <a:pt x="3339" y="0"/>
                          </a:moveTo>
                          <a:lnTo>
                            <a:pt x="0" y="12762"/>
                          </a:lnTo>
                        </a:path>
                      </a:pathLst>
                    </a:custGeom>
                    <a:solidFill>
                      <a:schemeClr val="lt2"/>
                    </a:solidFill>
                    <a:ln w="19080">
                      <a:solidFill>
                        <a:srgbClr val="e7e6e6"/>
                      </a:solidFill>
                      <a:miter/>
                    </a:ln>
                  </p:spPr>
                  <p:style>
                    <a:lnRef idx="0"/>
                    <a:fillRef idx="0"/>
                    <a:effectRef idx="0"/>
                    <a:fontRef idx="minor"/>
                  </p:style>
                </p:sp>
                <p:grpSp>
                  <p:nvGrpSpPr>
                    <p:cNvPr id="1162" name="Group 263"/>
                    <p:cNvGrpSpPr/>
                    <p:nvPr/>
                  </p:nvGrpSpPr>
                  <p:grpSpPr>
                    <a:xfrm>
                      <a:off x="4415400" y="786600"/>
                      <a:ext cx="1719000" cy="1226880"/>
                      <a:chOff x="4415400" y="786600"/>
                      <a:chExt cx="1719000" cy="1226880"/>
                    </a:xfrm>
                  </p:grpSpPr>
                  <p:sp>
                    <p:nvSpPr>
                      <p:cNvPr id="1163" name="CustomShape 264"/>
                      <p:cNvSpPr/>
                      <p:nvPr/>
                    </p:nvSpPr>
                    <p:spPr>
                      <a:xfrm>
                        <a:off x="4830840" y="1103040"/>
                        <a:ext cx="102240" cy="127440"/>
                      </a:xfrm>
                      <a:custGeom>
                        <a:avLst/>
                        <a:gdLst/>
                        <a:ahLst/>
                        <a:rect l="l" t="t" r="r" b="b"/>
                        <a:pathLst>
                          <a:path w="9461" h="13549">
                            <a:moveTo>
                              <a:pt x="1" y="13549"/>
                            </a:moveTo>
                            <a:lnTo>
                              <a:pt x="9460" y="0"/>
                            </a:lnTo>
                          </a:path>
                        </a:pathLst>
                      </a:custGeom>
                      <a:solidFill>
                        <a:schemeClr val="lt2"/>
                      </a:solidFill>
                      <a:ln w="19080">
                        <a:solidFill>
                          <a:srgbClr val="e7e6e6"/>
                        </a:solidFill>
                        <a:miter/>
                      </a:ln>
                    </p:spPr>
                    <p:style>
                      <a:lnRef idx="0"/>
                      <a:fillRef idx="0"/>
                      <a:effectRef idx="0"/>
                      <a:fontRef idx="minor"/>
                    </p:style>
                  </p:sp>
                  <p:sp>
                    <p:nvSpPr>
                      <p:cNvPr id="1164" name="CustomShape 265"/>
                      <p:cNvSpPr/>
                      <p:nvPr/>
                    </p:nvSpPr>
                    <p:spPr>
                      <a:xfrm>
                        <a:off x="4933800" y="1032480"/>
                        <a:ext cx="145800" cy="69840"/>
                      </a:xfrm>
                      <a:custGeom>
                        <a:avLst/>
                        <a:gdLst/>
                        <a:ahLst/>
                        <a:rect l="l" t="t" r="r" b="b"/>
                        <a:pathLst>
                          <a:path w="13476" h="7465">
                            <a:moveTo>
                              <a:pt x="0" y="7464"/>
                            </a:moveTo>
                            <a:lnTo>
                              <a:pt x="13476" y="0"/>
                            </a:lnTo>
                          </a:path>
                        </a:pathLst>
                      </a:custGeom>
                      <a:solidFill>
                        <a:schemeClr val="lt2"/>
                      </a:solidFill>
                      <a:ln w="19080">
                        <a:solidFill>
                          <a:srgbClr val="e7e6e6"/>
                        </a:solidFill>
                        <a:miter/>
                      </a:ln>
                    </p:spPr>
                    <p:style>
                      <a:lnRef idx="0"/>
                      <a:fillRef idx="0"/>
                      <a:effectRef idx="0"/>
                      <a:fontRef idx="minor"/>
                    </p:style>
                  </p:sp>
                  <p:sp>
                    <p:nvSpPr>
                      <p:cNvPr id="1165" name="CustomShape 266"/>
                      <p:cNvSpPr/>
                      <p:nvPr/>
                    </p:nvSpPr>
                    <p:spPr>
                      <a:xfrm>
                        <a:off x="4933440" y="1101240"/>
                        <a:ext cx="164880" cy="65160"/>
                      </a:xfrm>
                      <a:custGeom>
                        <a:avLst/>
                        <a:gdLst/>
                        <a:ahLst/>
                        <a:rect l="l" t="t" r="r" b="b"/>
                        <a:pathLst>
                          <a:path w="15231" h="6969">
                            <a:moveTo>
                              <a:pt x="1" y="1"/>
                            </a:moveTo>
                            <a:lnTo>
                              <a:pt x="15231" y="6968"/>
                            </a:lnTo>
                          </a:path>
                        </a:pathLst>
                      </a:custGeom>
                      <a:solidFill>
                        <a:schemeClr val="lt2"/>
                      </a:solidFill>
                      <a:ln w="19080">
                        <a:solidFill>
                          <a:srgbClr val="e7e6e6"/>
                        </a:solidFill>
                        <a:miter/>
                      </a:ln>
                    </p:spPr>
                    <p:style>
                      <a:lnRef idx="0"/>
                      <a:fillRef idx="0"/>
                      <a:effectRef idx="0"/>
                      <a:fontRef idx="minor"/>
                    </p:style>
                  </p:sp>
                  <p:sp>
                    <p:nvSpPr>
                      <p:cNvPr id="1166" name="CustomShape 267"/>
                      <p:cNvSpPr/>
                      <p:nvPr/>
                    </p:nvSpPr>
                    <p:spPr>
                      <a:xfrm>
                        <a:off x="5098680" y="1168560"/>
                        <a:ext cx="36360" cy="85680"/>
                      </a:xfrm>
                      <a:custGeom>
                        <a:avLst/>
                        <a:gdLst/>
                        <a:ahLst/>
                        <a:rect l="l" t="t" r="r" b="b"/>
                        <a:pathLst>
                          <a:path w="3425" h="9134">
                            <a:moveTo>
                              <a:pt x="1" y="0"/>
                            </a:moveTo>
                            <a:lnTo>
                              <a:pt x="3424" y="9133"/>
                            </a:lnTo>
                          </a:path>
                        </a:pathLst>
                      </a:custGeom>
                      <a:solidFill>
                        <a:schemeClr val="lt2"/>
                      </a:solidFill>
                      <a:ln w="19080">
                        <a:solidFill>
                          <a:srgbClr val="e7e6e6"/>
                        </a:solidFill>
                        <a:miter/>
                      </a:ln>
                    </p:spPr>
                    <p:style>
                      <a:lnRef idx="0"/>
                      <a:fillRef idx="0"/>
                      <a:effectRef idx="0"/>
                      <a:fontRef idx="minor"/>
                    </p:style>
                  </p:sp>
                  <p:sp>
                    <p:nvSpPr>
                      <p:cNvPr id="1167" name="CustomShape 268"/>
                      <p:cNvSpPr/>
                      <p:nvPr/>
                    </p:nvSpPr>
                    <p:spPr>
                      <a:xfrm>
                        <a:off x="5136120" y="1247040"/>
                        <a:ext cx="36360" cy="96840"/>
                      </a:xfrm>
                      <a:custGeom>
                        <a:avLst/>
                        <a:gdLst/>
                        <a:ahLst/>
                        <a:rect l="l" t="t" r="r" b="b"/>
                        <a:pathLst>
                          <a:path w="3400" h="10320">
                            <a:moveTo>
                              <a:pt x="3399" y="10319"/>
                            </a:moveTo>
                            <a:lnTo>
                              <a:pt x="0" y="1"/>
                            </a:lnTo>
                          </a:path>
                        </a:pathLst>
                      </a:custGeom>
                      <a:solidFill>
                        <a:schemeClr val="lt2"/>
                      </a:solidFill>
                      <a:ln w="19080">
                        <a:solidFill>
                          <a:srgbClr val="e7e6e6"/>
                        </a:solidFill>
                        <a:miter/>
                      </a:ln>
                    </p:spPr>
                    <p:style>
                      <a:lnRef idx="0"/>
                      <a:fillRef idx="0"/>
                      <a:effectRef idx="0"/>
                      <a:fontRef idx="minor"/>
                    </p:style>
                  </p:sp>
                  <p:sp>
                    <p:nvSpPr>
                      <p:cNvPr id="1168" name="CustomShape 269"/>
                      <p:cNvSpPr/>
                      <p:nvPr/>
                    </p:nvSpPr>
                    <p:spPr>
                      <a:xfrm>
                        <a:off x="5119200" y="845640"/>
                        <a:ext cx="957960" cy="625680"/>
                      </a:xfrm>
                      <a:custGeom>
                        <a:avLst/>
                        <a:gdLst/>
                        <a:ahLst/>
                        <a:rect l="l" t="t" r="r" b="b"/>
                        <a:pathLst>
                          <a:path w="88235" h="66195">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solidFill>
                        <a:schemeClr val="lt2"/>
                      </a:solidFill>
                      <a:ln w="19080">
                        <a:solidFill>
                          <a:srgbClr val="e7e6e6"/>
                        </a:solidFill>
                        <a:miter/>
                      </a:ln>
                    </p:spPr>
                    <p:style>
                      <a:lnRef idx="0"/>
                      <a:fillRef idx="0"/>
                      <a:effectRef idx="0"/>
                      <a:fontRef idx="minor"/>
                    </p:style>
                  </p:sp>
                  <p:sp>
                    <p:nvSpPr>
                      <p:cNvPr id="1169" name="CustomShape 270"/>
                      <p:cNvSpPr/>
                      <p:nvPr/>
                    </p:nvSpPr>
                    <p:spPr>
                      <a:xfrm>
                        <a:off x="5079960" y="786600"/>
                        <a:ext cx="751680" cy="379800"/>
                      </a:xfrm>
                      <a:custGeom>
                        <a:avLst/>
                        <a:gdLst/>
                        <a:ahLst/>
                        <a:rect l="l" t="t" r="r" b="b"/>
                        <a:pathLst>
                          <a:path w="69242" h="40223">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solidFill>
                        <a:schemeClr val="lt2"/>
                      </a:solidFill>
                      <a:ln w="19080">
                        <a:solidFill>
                          <a:srgbClr val="e7e6e6"/>
                        </a:solidFill>
                        <a:miter/>
                      </a:ln>
                    </p:spPr>
                    <p:style>
                      <a:lnRef idx="0"/>
                      <a:fillRef idx="0"/>
                      <a:effectRef idx="0"/>
                      <a:fontRef idx="minor"/>
                    </p:style>
                  </p:sp>
                  <p:sp>
                    <p:nvSpPr>
                      <p:cNvPr id="1170" name="CustomShape 271"/>
                      <p:cNvSpPr/>
                      <p:nvPr/>
                    </p:nvSpPr>
                    <p:spPr>
                      <a:xfrm>
                        <a:off x="5172840" y="1152000"/>
                        <a:ext cx="171720" cy="321480"/>
                      </a:xfrm>
                      <a:custGeom>
                        <a:avLst/>
                        <a:gdLst/>
                        <a:ahLst/>
                        <a:rect l="l" t="t" r="r" b="b"/>
                        <a:pathLst>
                          <a:path w="15860" h="34054">
                            <a:moveTo>
                              <a:pt x="9266" y="1"/>
                            </a:moveTo>
                            <a:lnTo>
                              <a:pt x="10101" y="14396"/>
                            </a:lnTo>
                            <a:lnTo>
                              <a:pt x="15859" y="34053"/>
                            </a:lnTo>
                            <a:lnTo>
                              <a:pt x="0" y="19851"/>
                            </a:lnTo>
                            <a:lnTo>
                              <a:pt x="1234" y="33642"/>
                            </a:lnTo>
                          </a:path>
                        </a:pathLst>
                      </a:custGeom>
                      <a:solidFill>
                        <a:schemeClr val="lt2"/>
                      </a:solidFill>
                      <a:ln w="19080">
                        <a:solidFill>
                          <a:srgbClr val="e7e6e6"/>
                        </a:solidFill>
                        <a:miter/>
                      </a:ln>
                    </p:spPr>
                    <p:style>
                      <a:lnRef idx="0"/>
                      <a:fillRef idx="0"/>
                      <a:effectRef idx="0"/>
                      <a:fontRef idx="minor"/>
                    </p:style>
                  </p:sp>
                  <p:sp>
                    <p:nvSpPr>
                      <p:cNvPr id="1171" name="CustomShape 272"/>
                      <p:cNvSpPr/>
                      <p:nvPr/>
                    </p:nvSpPr>
                    <p:spPr>
                      <a:xfrm>
                        <a:off x="5136120" y="1152000"/>
                        <a:ext cx="136800" cy="93960"/>
                      </a:xfrm>
                      <a:custGeom>
                        <a:avLst/>
                        <a:gdLst/>
                        <a:ahLst/>
                        <a:rect l="l" t="t" r="r" b="b"/>
                        <a:pathLst>
                          <a:path w="12666" h="10017">
                            <a:moveTo>
                              <a:pt x="0" y="10017"/>
                            </a:moveTo>
                            <a:lnTo>
                              <a:pt x="12665" y="1"/>
                            </a:lnTo>
                          </a:path>
                        </a:pathLst>
                      </a:custGeom>
                      <a:solidFill>
                        <a:schemeClr val="lt2"/>
                      </a:solidFill>
                      <a:ln w="19080">
                        <a:solidFill>
                          <a:srgbClr val="e7e6e6"/>
                        </a:solidFill>
                        <a:miter/>
                      </a:ln>
                    </p:spPr>
                    <p:style>
                      <a:lnRef idx="0"/>
                      <a:fillRef idx="0"/>
                      <a:effectRef idx="0"/>
                      <a:fontRef idx="minor"/>
                    </p:style>
                  </p:sp>
                  <p:sp>
                    <p:nvSpPr>
                      <p:cNvPr id="1172" name="CustomShape 273"/>
                      <p:cNvSpPr/>
                      <p:nvPr/>
                    </p:nvSpPr>
                    <p:spPr>
                      <a:xfrm>
                        <a:off x="5273640" y="1144440"/>
                        <a:ext cx="215640" cy="7200"/>
                      </a:xfrm>
                      <a:custGeom>
                        <a:avLst/>
                        <a:gdLst/>
                        <a:ahLst/>
                        <a:rect l="l" t="t" r="r" b="b"/>
                        <a:pathLst>
                          <a:path w="19900" h="823">
                            <a:moveTo>
                              <a:pt x="0" y="823"/>
                            </a:moveTo>
                            <a:lnTo>
                              <a:pt x="19900" y="0"/>
                            </a:lnTo>
                          </a:path>
                        </a:pathLst>
                      </a:custGeom>
                      <a:solidFill>
                        <a:schemeClr val="lt2"/>
                      </a:solidFill>
                      <a:ln w="19080">
                        <a:solidFill>
                          <a:srgbClr val="e7e6e6"/>
                        </a:solidFill>
                        <a:miter/>
                      </a:ln>
                    </p:spPr>
                    <p:style>
                      <a:lnRef idx="0"/>
                      <a:fillRef idx="0"/>
                      <a:effectRef idx="0"/>
                      <a:fontRef idx="minor"/>
                    </p:style>
                  </p:sp>
                  <p:sp>
                    <p:nvSpPr>
                      <p:cNvPr id="1173" name="CustomShape 274"/>
                      <p:cNvSpPr/>
                      <p:nvPr/>
                    </p:nvSpPr>
                    <p:spPr>
                      <a:xfrm>
                        <a:off x="5172840" y="1152000"/>
                        <a:ext cx="100080" cy="186840"/>
                      </a:xfrm>
                      <a:custGeom>
                        <a:avLst/>
                        <a:gdLst/>
                        <a:ahLst/>
                        <a:rect l="l" t="t" r="r" b="b"/>
                        <a:pathLst>
                          <a:path w="9267" h="19816">
                            <a:moveTo>
                              <a:pt x="9266" y="1"/>
                            </a:moveTo>
                            <a:lnTo>
                              <a:pt x="0" y="19815"/>
                            </a:lnTo>
                          </a:path>
                        </a:pathLst>
                      </a:custGeom>
                      <a:solidFill>
                        <a:schemeClr val="lt2"/>
                      </a:solidFill>
                      <a:ln w="19080">
                        <a:solidFill>
                          <a:srgbClr val="e7e6e6"/>
                        </a:solidFill>
                        <a:miter/>
                      </a:ln>
                    </p:spPr>
                    <p:style>
                      <a:lnRef idx="0"/>
                      <a:fillRef idx="0"/>
                      <a:effectRef idx="0"/>
                      <a:fontRef idx="minor"/>
                    </p:style>
                  </p:sp>
                  <p:sp>
                    <p:nvSpPr>
                      <p:cNvPr id="1174" name="CustomShape 275"/>
                      <p:cNvSpPr/>
                      <p:nvPr/>
                    </p:nvSpPr>
                    <p:spPr>
                      <a:xfrm>
                        <a:off x="5484600" y="1003680"/>
                        <a:ext cx="173880" cy="140760"/>
                      </a:xfrm>
                      <a:custGeom>
                        <a:avLst/>
                        <a:gdLst/>
                        <a:ahLst/>
                        <a:rect l="l" t="t" r="r" b="b"/>
                        <a:pathLst>
                          <a:path w="16054" h="14964">
                            <a:moveTo>
                              <a:pt x="1" y="14964"/>
                            </a:moveTo>
                            <a:lnTo>
                              <a:pt x="16053" y="0"/>
                            </a:lnTo>
                          </a:path>
                        </a:pathLst>
                      </a:custGeom>
                      <a:solidFill>
                        <a:schemeClr val="lt2"/>
                      </a:solidFill>
                      <a:ln w="19080">
                        <a:solidFill>
                          <a:srgbClr val="e7e6e6"/>
                        </a:solidFill>
                        <a:miter/>
                      </a:ln>
                    </p:spPr>
                    <p:style>
                      <a:lnRef idx="0"/>
                      <a:fillRef idx="0"/>
                      <a:effectRef idx="0"/>
                      <a:fontRef idx="minor"/>
                    </p:style>
                  </p:sp>
                  <p:sp>
                    <p:nvSpPr>
                      <p:cNvPr id="1175" name="CustomShape 276"/>
                      <p:cNvSpPr/>
                      <p:nvPr/>
                    </p:nvSpPr>
                    <p:spPr>
                      <a:xfrm>
                        <a:off x="5489640" y="837720"/>
                        <a:ext cx="84240" cy="305640"/>
                      </a:xfrm>
                      <a:custGeom>
                        <a:avLst/>
                        <a:gdLst/>
                        <a:ahLst/>
                        <a:rect l="l" t="t" r="r" b="b"/>
                        <a:pathLst>
                          <a:path w="7828" h="32384">
                            <a:moveTo>
                              <a:pt x="1" y="32383"/>
                            </a:moveTo>
                            <a:lnTo>
                              <a:pt x="7827" y="0"/>
                            </a:lnTo>
                          </a:path>
                        </a:pathLst>
                      </a:custGeom>
                      <a:solidFill>
                        <a:schemeClr val="lt2"/>
                      </a:solidFill>
                      <a:ln w="19080">
                        <a:solidFill>
                          <a:srgbClr val="e7e6e6"/>
                        </a:solidFill>
                        <a:miter/>
                      </a:ln>
                    </p:spPr>
                    <p:style>
                      <a:lnRef idx="0"/>
                      <a:fillRef idx="0"/>
                      <a:effectRef idx="0"/>
                      <a:fontRef idx="minor"/>
                    </p:style>
                  </p:sp>
                  <p:sp>
                    <p:nvSpPr>
                      <p:cNvPr id="1176" name="CustomShape 277"/>
                      <p:cNvSpPr/>
                      <p:nvPr/>
                    </p:nvSpPr>
                    <p:spPr>
                      <a:xfrm>
                        <a:off x="5484600" y="1127160"/>
                        <a:ext cx="194760" cy="11880"/>
                      </a:xfrm>
                      <a:custGeom>
                        <a:avLst/>
                        <a:gdLst/>
                        <a:ahLst/>
                        <a:rect l="l" t="t" r="r" b="b"/>
                        <a:pathLst>
                          <a:path w="17989" h="1344">
                            <a:moveTo>
                              <a:pt x="1" y="1343"/>
                            </a:moveTo>
                            <a:lnTo>
                              <a:pt x="17989" y="0"/>
                            </a:lnTo>
                          </a:path>
                        </a:pathLst>
                      </a:custGeom>
                      <a:solidFill>
                        <a:schemeClr val="lt2"/>
                      </a:solidFill>
                      <a:ln w="19080">
                        <a:solidFill>
                          <a:srgbClr val="e7e6e6"/>
                        </a:solidFill>
                        <a:miter/>
                      </a:ln>
                    </p:spPr>
                    <p:style>
                      <a:lnRef idx="0"/>
                      <a:fillRef idx="0"/>
                      <a:effectRef idx="0"/>
                      <a:fontRef idx="minor"/>
                    </p:style>
                  </p:sp>
                  <p:sp>
                    <p:nvSpPr>
                      <p:cNvPr id="1177" name="CustomShape 278"/>
                      <p:cNvSpPr/>
                      <p:nvPr/>
                    </p:nvSpPr>
                    <p:spPr>
                      <a:xfrm>
                        <a:off x="5485680" y="1144440"/>
                        <a:ext cx="24120" cy="163800"/>
                      </a:xfrm>
                      <a:custGeom>
                        <a:avLst/>
                        <a:gdLst/>
                        <a:ahLst/>
                        <a:rect l="l" t="t" r="r" b="b"/>
                        <a:pathLst>
                          <a:path w="2300" h="17384">
                            <a:moveTo>
                              <a:pt x="1" y="0"/>
                            </a:moveTo>
                            <a:lnTo>
                              <a:pt x="2299" y="17383"/>
                            </a:lnTo>
                          </a:path>
                        </a:pathLst>
                      </a:custGeom>
                      <a:solidFill>
                        <a:schemeClr val="lt2"/>
                      </a:solidFill>
                      <a:ln w="19080">
                        <a:solidFill>
                          <a:srgbClr val="e7e6e6"/>
                        </a:solidFill>
                        <a:miter/>
                      </a:ln>
                    </p:spPr>
                    <p:style>
                      <a:lnRef idx="0"/>
                      <a:fillRef idx="0"/>
                      <a:effectRef idx="0"/>
                      <a:fontRef idx="minor"/>
                    </p:style>
                  </p:sp>
                  <p:sp>
                    <p:nvSpPr>
                      <p:cNvPr id="1178" name="CustomShape 279"/>
                      <p:cNvSpPr/>
                      <p:nvPr/>
                    </p:nvSpPr>
                    <p:spPr>
                      <a:xfrm>
                        <a:off x="5282640" y="1288440"/>
                        <a:ext cx="140760" cy="118080"/>
                      </a:xfrm>
                      <a:custGeom>
                        <a:avLst/>
                        <a:gdLst/>
                        <a:ahLst/>
                        <a:rect l="l" t="t" r="r" b="b"/>
                        <a:pathLst>
                          <a:path w="13017" h="12570">
                            <a:moveTo>
                              <a:pt x="0" y="1"/>
                            </a:moveTo>
                            <a:lnTo>
                              <a:pt x="13016" y="12569"/>
                            </a:lnTo>
                          </a:path>
                        </a:pathLst>
                      </a:custGeom>
                      <a:solidFill>
                        <a:schemeClr val="lt2"/>
                      </a:solidFill>
                      <a:ln w="19080">
                        <a:solidFill>
                          <a:srgbClr val="e7e6e6"/>
                        </a:solidFill>
                        <a:miter/>
                      </a:ln>
                    </p:spPr>
                    <p:style>
                      <a:lnRef idx="0"/>
                      <a:fillRef idx="0"/>
                      <a:effectRef idx="0"/>
                      <a:fontRef idx="minor"/>
                    </p:style>
                  </p:sp>
                  <p:sp>
                    <p:nvSpPr>
                      <p:cNvPr id="1179" name="CustomShape 280"/>
                      <p:cNvSpPr/>
                      <p:nvPr/>
                    </p:nvSpPr>
                    <p:spPr>
                      <a:xfrm>
                        <a:off x="5401800" y="1402560"/>
                        <a:ext cx="21240" cy="120960"/>
                      </a:xfrm>
                      <a:custGeom>
                        <a:avLst/>
                        <a:gdLst/>
                        <a:ahLst/>
                        <a:rect l="l" t="t" r="r" b="b"/>
                        <a:pathLst>
                          <a:path w="2034" h="12872">
                            <a:moveTo>
                              <a:pt x="2033" y="0"/>
                            </a:moveTo>
                            <a:lnTo>
                              <a:pt x="1" y="12871"/>
                            </a:lnTo>
                          </a:path>
                        </a:pathLst>
                      </a:custGeom>
                      <a:solidFill>
                        <a:schemeClr val="lt2"/>
                      </a:solidFill>
                      <a:ln w="19080">
                        <a:solidFill>
                          <a:srgbClr val="e7e6e6"/>
                        </a:solidFill>
                        <a:miter/>
                      </a:ln>
                    </p:spPr>
                    <p:style>
                      <a:lnRef idx="0"/>
                      <a:fillRef idx="0"/>
                      <a:effectRef idx="0"/>
                      <a:fontRef idx="minor"/>
                    </p:style>
                  </p:sp>
                  <p:sp>
                    <p:nvSpPr>
                      <p:cNvPr id="1180" name="CustomShape 281"/>
                      <p:cNvSpPr/>
                      <p:nvPr/>
                    </p:nvSpPr>
                    <p:spPr>
                      <a:xfrm>
                        <a:off x="5172840" y="1335600"/>
                        <a:ext cx="127440" cy="161280"/>
                      </a:xfrm>
                      <a:custGeom>
                        <a:avLst/>
                        <a:gdLst/>
                        <a:ahLst/>
                        <a:rect l="l" t="t" r="r" b="b"/>
                        <a:pathLst>
                          <a:path w="11807" h="17106">
                            <a:moveTo>
                              <a:pt x="11807" y="17105"/>
                            </a:moveTo>
                            <a:lnTo>
                              <a:pt x="0" y="1"/>
                            </a:lnTo>
                          </a:path>
                        </a:pathLst>
                      </a:custGeom>
                      <a:solidFill>
                        <a:schemeClr val="lt2"/>
                      </a:solidFill>
                      <a:ln w="19080">
                        <a:solidFill>
                          <a:srgbClr val="e7e6e6"/>
                        </a:solidFill>
                        <a:miter/>
                      </a:ln>
                    </p:spPr>
                    <p:style>
                      <a:lnRef idx="0"/>
                      <a:fillRef idx="0"/>
                      <a:effectRef idx="0"/>
                      <a:fontRef idx="minor"/>
                    </p:style>
                  </p:sp>
                  <p:sp>
                    <p:nvSpPr>
                      <p:cNvPr id="1181" name="CustomShape 282"/>
                      <p:cNvSpPr/>
                      <p:nvPr/>
                    </p:nvSpPr>
                    <p:spPr>
                      <a:xfrm>
                        <a:off x="5658840" y="934920"/>
                        <a:ext cx="207360" cy="68040"/>
                      </a:xfrm>
                      <a:custGeom>
                        <a:avLst/>
                        <a:gdLst/>
                        <a:ahLst/>
                        <a:rect l="l" t="t" r="r" b="b"/>
                        <a:pathLst>
                          <a:path w="19150" h="7247">
                            <a:moveTo>
                              <a:pt x="19149" y="0"/>
                            </a:moveTo>
                            <a:lnTo>
                              <a:pt x="0" y="7246"/>
                            </a:lnTo>
                          </a:path>
                        </a:pathLst>
                      </a:custGeom>
                      <a:solidFill>
                        <a:schemeClr val="lt2"/>
                      </a:solidFill>
                      <a:ln w="19080">
                        <a:solidFill>
                          <a:srgbClr val="e7e6e6"/>
                        </a:solidFill>
                        <a:miter/>
                      </a:ln>
                    </p:spPr>
                    <p:style>
                      <a:lnRef idx="0"/>
                      <a:fillRef idx="0"/>
                      <a:effectRef idx="0"/>
                      <a:fontRef idx="minor"/>
                    </p:style>
                  </p:sp>
                  <p:sp>
                    <p:nvSpPr>
                      <p:cNvPr id="1182" name="CustomShape 283"/>
                      <p:cNvSpPr/>
                      <p:nvPr/>
                    </p:nvSpPr>
                    <p:spPr>
                      <a:xfrm>
                        <a:off x="5510880" y="1303920"/>
                        <a:ext cx="81360" cy="3960"/>
                      </a:xfrm>
                      <a:custGeom>
                        <a:avLst/>
                        <a:gdLst/>
                        <a:ahLst/>
                        <a:rect l="l" t="t" r="r" b="b"/>
                        <a:pathLst>
                          <a:path w="7549" h="509">
                            <a:moveTo>
                              <a:pt x="0" y="508"/>
                            </a:moveTo>
                            <a:lnTo>
                              <a:pt x="7549" y="0"/>
                            </a:lnTo>
                          </a:path>
                        </a:pathLst>
                      </a:custGeom>
                      <a:solidFill>
                        <a:schemeClr val="lt2"/>
                      </a:solidFill>
                      <a:ln w="19080">
                        <a:solidFill>
                          <a:srgbClr val="e7e6e6"/>
                        </a:solidFill>
                        <a:miter/>
                      </a:ln>
                    </p:spPr>
                    <p:style>
                      <a:lnRef idx="0"/>
                      <a:fillRef idx="0"/>
                      <a:effectRef idx="0"/>
                      <a:fontRef idx="minor"/>
                    </p:style>
                  </p:sp>
                  <p:sp>
                    <p:nvSpPr>
                      <p:cNvPr id="1183" name="CustomShape 284"/>
                      <p:cNvSpPr/>
                      <p:nvPr/>
                    </p:nvSpPr>
                    <p:spPr>
                      <a:xfrm>
                        <a:off x="5484600" y="1139760"/>
                        <a:ext cx="107640" cy="163440"/>
                      </a:xfrm>
                      <a:custGeom>
                        <a:avLst/>
                        <a:gdLst/>
                        <a:ahLst/>
                        <a:rect l="l" t="t" r="r" b="b"/>
                        <a:pathLst>
                          <a:path w="9969" h="17360">
                            <a:moveTo>
                              <a:pt x="9969" y="17359"/>
                            </a:moveTo>
                            <a:lnTo>
                              <a:pt x="1" y="0"/>
                            </a:lnTo>
                          </a:path>
                        </a:pathLst>
                      </a:custGeom>
                      <a:solidFill>
                        <a:schemeClr val="lt2"/>
                      </a:solidFill>
                      <a:ln w="19080">
                        <a:solidFill>
                          <a:srgbClr val="e7e6e6"/>
                        </a:solidFill>
                        <a:miter/>
                      </a:ln>
                    </p:spPr>
                    <p:style>
                      <a:lnRef idx="0"/>
                      <a:fillRef idx="0"/>
                      <a:effectRef idx="0"/>
                      <a:fontRef idx="minor"/>
                    </p:style>
                  </p:sp>
                  <p:sp>
                    <p:nvSpPr>
                      <p:cNvPr id="1184" name="CustomShape 285"/>
                      <p:cNvSpPr/>
                      <p:nvPr/>
                    </p:nvSpPr>
                    <p:spPr>
                      <a:xfrm>
                        <a:off x="4882680" y="1103040"/>
                        <a:ext cx="55440" cy="146520"/>
                      </a:xfrm>
                      <a:custGeom>
                        <a:avLst/>
                        <a:gdLst/>
                        <a:ahLst/>
                        <a:rect l="l" t="t" r="r" b="b"/>
                        <a:pathLst>
                          <a:path w="5179" h="15557">
                            <a:moveTo>
                              <a:pt x="1" y="15557"/>
                            </a:moveTo>
                            <a:lnTo>
                              <a:pt x="5178" y="0"/>
                            </a:lnTo>
                          </a:path>
                        </a:pathLst>
                      </a:custGeom>
                      <a:solidFill>
                        <a:schemeClr val="lt2"/>
                      </a:solidFill>
                      <a:ln w="19080">
                        <a:solidFill>
                          <a:srgbClr val="e7e6e6"/>
                        </a:solidFill>
                        <a:miter/>
                      </a:ln>
                    </p:spPr>
                    <p:style>
                      <a:lnRef idx="0"/>
                      <a:fillRef idx="0"/>
                      <a:effectRef idx="0"/>
                      <a:fontRef idx="minor"/>
                    </p:style>
                  </p:sp>
                  <p:sp>
                    <p:nvSpPr>
                      <p:cNvPr id="1185" name="CustomShape 286"/>
                      <p:cNvSpPr/>
                      <p:nvPr/>
                    </p:nvSpPr>
                    <p:spPr>
                      <a:xfrm>
                        <a:off x="5079960" y="1032480"/>
                        <a:ext cx="153360" cy="22680"/>
                      </a:xfrm>
                      <a:custGeom>
                        <a:avLst/>
                        <a:gdLst/>
                        <a:ahLst/>
                        <a:rect l="l" t="t" r="r" b="b"/>
                        <a:pathLst>
                          <a:path w="14166" h="2481">
                            <a:moveTo>
                              <a:pt x="0" y="0"/>
                            </a:moveTo>
                            <a:lnTo>
                              <a:pt x="14165" y="2480"/>
                            </a:lnTo>
                          </a:path>
                        </a:pathLst>
                      </a:custGeom>
                      <a:solidFill>
                        <a:schemeClr val="lt2"/>
                      </a:solidFill>
                      <a:ln w="19080">
                        <a:solidFill>
                          <a:srgbClr val="e7e6e6"/>
                        </a:solidFill>
                        <a:miter/>
                      </a:ln>
                    </p:spPr>
                    <p:style>
                      <a:lnRef idx="0"/>
                      <a:fillRef idx="0"/>
                      <a:effectRef idx="0"/>
                      <a:fontRef idx="minor"/>
                    </p:style>
                  </p:sp>
                  <p:sp>
                    <p:nvSpPr>
                      <p:cNvPr id="1186" name="CustomShape 287"/>
                      <p:cNvSpPr/>
                      <p:nvPr/>
                    </p:nvSpPr>
                    <p:spPr>
                      <a:xfrm>
                        <a:off x="5172840" y="1288440"/>
                        <a:ext cx="109080" cy="50760"/>
                      </a:xfrm>
                      <a:custGeom>
                        <a:avLst/>
                        <a:gdLst/>
                        <a:ahLst/>
                        <a:rect l="l" t="t" r="r" b="b"/>
                        <a:pathLst>
                          <a:path w="10090" h="5421">
                            <a:moveTo>
                              <a:pt x="0" y="5420"/>
                            </a:moveTo>
                            <a:lnTo>
                              <a:pt x="10089" y="1"/>
                            </a:lnTo>
                          </a:path>
                        </a:pathLst>
                      </a:custGeom>
                      <a:solidFill>
                        <a:schemeClr val="lt2"/>
                      </a:solidFill>
                      <a:ln w="19080">
                        <a:solidFill>
                          <a:srgbClr val="e7e6e6"/>
                        </a:solidFill>
                        <a:miter/>
                      </a:ln>
                    </p:spPr>
                    <p:style>
                      <a:lnRef idx="0"/>
                      <a:fillRef idx="0"/>
                      <a:effectRef idx="0"/>
                      <a:fontRef idx="minor"/>
                    </p:style>
                  </p:sp>
                  <p:grpSp>
                    <p:nvGrpSpPr>
                      <p:cNvPr id="1187" name="Group 288"/>
                      <p:cNvGrpSpPr/>
                      <p:nvPr/>
                    </p:nvGrpSpPr>
                    <p:grpSpPr>
                      <a:xfrm>
                        <a:off x="4415400" y="786600"/>
                        <a:ext cx="1719000" cy="1226880"/>
                        <a:chOff x="4415400" y="786600"/>
                        <a:chExt cx="1719000" cy="1226880"/>
                      </a:xfrm>
                    </p:grpSpPr>
                    <p:sp>
                      <p:nvSpPr>
                        <p:cNvPr id="1188" name="CustomShape 289"/>
                        <p:cNvSpPr/>
                        <p:nvPr/>
                      </p:nvSpPr>
                      <p:spPr>
                        <a:xfrm>
                          <a:off x="4927320" y="1393560"/>
                          <a:ext cx="51840" cy="3960"/>
                        </a:xfrm>
                        <a:custGeom>
                          <a:avLst/>
                          <a:gdLst/>
                          <a:ahLst/>
                          <a:rect l="l" t="t" r="r" b="b"/>
                          <a:pathLst>
                            <a:path w="4828" h="485">
                              <a:moveTo>
                                <a:pt x="0" y="1"/>
                              </a:moveTo>
                              <a:lnTo>
                                <a:pt x="4827" y="485"/>
                              </a:lnTo>
                            </a:path>
                          </a:pathLst>
                        </a:custGeom>
                        <a:solidFill>
                          <a:schemeClr val="lt2"/>
                        </a:solidFill>
                        <a:ln w="19080">
                          <a:solidFill>
                            <a:srgbClr val="e7e6e6"/>
                          </a:solidFill>
                          <a:miter/>
                        </a:ln>
                      </p:spPr>
                      <p:style>
                        <a:lnRef idx="0"/>
                        <a:fillRef idx="0"/>
                        <a:effectRef idx="0"/>
                        <a:fontRef idx="minor"/>
                      </p:style>
                    </p:sp>
                    <p:grpSp>
                      <p:nvGrpSpPr>
                        <p:cNvPr id="1189" name="Group 290"/>
                        <p:cNvGrpSpPr/>
                        <p:nvPr/>
                      </p:nvGrpSpPr>
                      <p:grpSpPr>
                        <a:xfrm>
                          <a:off x="4415400" y="786600"/>
                          <a:ext cx="1719000" cy="1226880"/>
                          <a:chOff x="4415400" y="786600"/>
                          <a:chExt cx="1719000" cy="1226880"/>
                        </a:xfrm>
                      </p:grpSpPr>
                      <p:sp>
                        <p:nvSpPr>
                          <p:cNvPr id="1190" name="CustomShape 291"/>
                          <p:cNvSpPr/>
                          <p:nvPr/>
                        </p:nvSpPr>
                        <p:spPr>
                          <a:xfrm>
                            <a:off x="4932360" y="1247040"/>
                            <a:ext cx="202680" cy="145800"/>
                          </a:xfrm>
                          <a:custGeom>
                            <a:avLst/>
                            <a:gdLst/>
                            <a:ahLst/>
                            <a:rect l="l" t="t" r="r" b="b"/>
                            <a:pathLst>
                              <a:path w="18727" h="15497">
                                <a:moveTo>
                                  <a:pt x="18726" y="1"/>
                                </a:moveTo>
                                <a:lnTo>
                                  <a:pt x="0" y="15497"/>
                                </a:lnTo>
                              </a:path>
                            </a:pathLst>
                          </a:custGeom>
                          <a:solidFill>
                            <a:schemeClr val="lt2"/>
                          </a:solidFill>
                          <a:ln w="19080">
                            <a:solidFill>
                              <a:srgbClr val="e7e6e6"/>
                            </a:solidFill>
                            <a:miter/>
                          </a:ln>
                        </p:spPr>
                        <p:style>
                          <a:lnRef idx="0"/>
                          <a:fillRef idx="0"/>
                          <a:effectRef idx="0"/>
                          <a:fontRef idx="minor"/>
                        </p:style>
                      </p:sp>
                      <p:sp>
                        <p:nvSpPr>
                          <p:cNvPr id="1191" name="CustomShape 292"/>
                          <p:cNvSpPr/>
                          <p:nvPr/>
                        </p:nvSpPr>
                        <p:spPr>
                          <a:xfrm>
                            <a:off x="4979520" y="1254960"/>
                            <a:ext cx="155520" cy="142560"/>
                          </a:xfrm>
                          <a:custGeom>
                            <a:avLst/>
                            <a:gdLst/>
                            <a:ahLst/>
                            <a:rect l="l" t="t" r="r" b="b"/>
                            <a:pathLst>
                              <a:path w="14384" h="15146">
                                <a:moveTo>
                                  <a:pt x="0" y="15146"/>
                                </a:moveTo>
                                <a:lnTo>
                                  <a:pt x="14383" y="0"/>
                                </a:lnTo>
                              </a:path>
                            </a:pathLst>
                          </a:custGeom>
                          <a:solidFill>
                            <a:schemeClr val="lt2"/>
                          </a:solidFill>
                          <a:ln w="19080">
                            <a:solidFill>
                              <a:srgbClr val="e7e6e6"/>
                            </a:solidFill>
                            <a:miter/>
                          </a:ln>
                        </p:spPr>
                        <p:style>
                          <a:lnRef idx="0"/>
                          <a:fillRef idx="0"/>
                          <a:effectRef idx="0"/>
                          <a:fontRef idx="minor"/>
                        </p:style>
                      </p:sp>
                      <p:sp>
                        <p:nvSpPr>
                          <p:cNvPr id="1192" name="CustomShape 293"/>
                          <p:cNvSpPr/>
                          <p:nvPr/>
                        </p:nvSpPr>
                        <p:spPr>
                          <a:xfrm>
                            <a:off x="4877280" y="1393560"/>
                            <a:ext cx="54360" cy="54000"/>
                          </a:xfrm>
                          <a:custGeom>
                            <a:avLst/>
                            <a:gdLst/>
                            <a:ahLst/>
                            <a:rect l="l" t="t" r="r" b="b"/>
                            <a:pathLst>
                              <a:path w="5082" h="5771">
                                <a:moveTo>
                                  <a:pt x="1" y="5771"/>
                                </a:moveTo>
                                <a:lnTo>
                                  <a:pt x="5081" y="1"/>
                                </a:lnTo>
                              </a:path>
                            </a:pathLst>
                          </a:custGeom>
                          <a:solidFill>
                            <a:schemeClr val="lt2"/>
                          </a:solidFill>
                          <a:ln w="19080">
                            <a:solidFill>
                              <a:srgbClr val="e7e6e6"/>
                            </a:solidFill>
                            <a:miter/>
                          </a:ln>
                        </p:spPr>
                        <p:style>
                          <a:lnRef idx="0"/>
                          <a:fillRef idx="0"/>
                          <a:effectRef idx="0"/>
                          <a:fontRef idx="minor"/>
                        </p:style>
                      </p:sp>
                      <p:sp>
                        <p:nvSpPr>
                          <p:cNvPr id="1193" name="CustomShape 294"/>
                          <p:cNvSpPr/>
                          <p:nvPr/>
                        </p:nvSpPr>
                        <p:spPr>
                          <a:xfrm>
                            <a:off x="4843440" y="1388880"/>
                            <a:ext cx="83160" cy="30600"/>
                          </a:xfrm>
                          <a:custGeom>
                            <a:avLst/>
                            <a:gdLst/>
                            <a:ahLst/>
                            <a:rect l="l" t="t" r="r" b="b"/>
                            <a:pathLst>
                              <a:path w="7707" h="3316">
                                <a:moveTo>
                                  <a:pt x="1" y="3315"/>
                                </a:moveTo>
                                <a:lnTo>
                                  <a:pt x="7706" y="1"/>
                                </a:lnTo>
                              </a:path>
                            </a:pathLst>
                          </a:custGeom>
                          <a:solidFill>
                            <a:schemeClr val="lt2"/>
                          </a:solidFill>
                          <a:ln w="19080">
                            <a:solidFill>
                              <a:srgbClr val="e7e6e6"/>
                            </a:solidFill>
                            <a:miter/>
                          </a:ln>
                        </p:spPr>
                        <p:style>
                          <a:lnRef idx="0"/>
                          <a:fillRef idx="0"/>
                          <a:effectRef idx="0"/>
                          <a:fontRef idx="minor"/>
                        </p:style>
                      </p:sp>
                      <p:sp>
                        <p:nvSpPr>
                          <p:cNvPr id="1194" name="CustomShape 295"/>
                          <p:cNvSpPr/>
                          <p:nvPr/>
                        </p:nvSpPr>
                        <p:spPr>
                          <a:xfrm>
                            <a:off x="4882680" y="1250280"/>
                            <a:ext cx="43920" cy="142560"/>
                          </a:xfrm>
                          <a:custGeom>
                            <a:avLst/>
                            <a:gdLst/>
                            <a:ahLst/>
                            <a:rect l="l" t="t" r="r" b="b"/>
                            <a:pathLst>
                              <a:path w="4102" h="15146">
                                <a:moveTo>
                                  <a:pt x="1" y="1"/>
                                </a:moveTo>
                                <a:lnTo>
                                  <a:pt x="4101" y="15146"/>
                                </a:lnTo>
                              </a:path>
                            </a:pathLst>
                          </a:custGeom>
                          <a:solidFill>
                            <a:schemeClr val="lt2"/>
                          </a:solidFill>
                          <a:ln w="19080">
                            <a:solidFill>
                              <a:srgbClr val="e7e6e6"/>
                            </a:solidFill>
                            <a:miter/>
                          </a:ln>
                        </p:spPr>
                        <p:style>
                          <a:lnRef idx="0"/>
                          <a:fillRef idx="0"/>
                          <a:effectRef idx="0"/>
                          <a:fontRef idx="minor"/>
                        </p:style>
                      </p:sp>
                      <p:sp>
                        <p:nvSpPr>
                          <p:cNvPr id="1195" name="CustomShape 296"/>
                          <p:cNvSpPr/>
                          <p:nvPr/>
                        </p:nvSpPr>
                        <p:spPr>
                          <a:xfrm>
                            <a:off x="4927320" y="1393560"/>
                            <a:ext cx="30960" cy="87120"/>
                          </a:xfrm>
                          <a:custGeom>
                            <a:avLst/>
                            <a:gdLst/>
                            <a:ahLst/>
                            <a:rect l="l" t="t" r="r" b="b"/>
                            <a:pathLst>
                              <a:path w="2904" h="9267">
                                <a:moveTo>
                                  <a:pt x="0" y="1"/>
                                </a:moveTo>
                                <a:lnTo>
                                  <a:pt x="2904" y="9267"/>
                                </a:lnTo>
                              </a:path>
                            </a:pathLst>
                          </a:custGeom>
                          <a:solidFill>
                            <a:schemeClr val="lt2"/>
                          </a:solidFill>
                          <a:ln w="19080">
                            <a:solidFill>
                              <a:srgbClr val="e7e6e6"/>
                            </a:solidFill>
                            <a:miter/>
                          </a:ln>
                        </p:spPr>
                        <p:style>
                          <a:lnRef idx="0"/>
                          <a:fillRef idx="0"/>
                          <a:effectRef idx="0"/>
                          <a:fontRef idx="minor"/>
                        </p:style>
                      </p:sp>
                      <p:sp>
                        <p:nvSpPr>
                          <p:cNvPr id="1196" name="CustomShape 297"/>
                          <p:cNvSpPr/>
                          <p:nvPr/>
                        </p:nvSpPr>
                        <p:spPr>
                          <a:xfrm>
                            <a:off x="4875480" y="1446480"/>
                            <a:ext cx="82440" cy="33840"/>
                          </a:xfrm>
                          <a:custGeom>
                            <a:avLst/>
                            <a:gdLst/>
                            <a:ahLst/>
                            <a:rect l="l" t="t" r="r" b="b"/>
                            <a:pathLst>
                              <a:path w="7670" h="3666">
                                <a:moveTo>
                                  <a:pt x="0" y="1"/>
                                </a:moveTo>
                                <a:lnTo>
                                  <a:pt x="7670" y="3666"/>
                                </a:lnTo>
                              </a:path>
                            </a:pathLst>
                          </a:custGeom>
                          <a:solidFill>
                            <a:schemeClr val="lt2"/>
                          </a:solidFill>
                          <a:ln w="19080">
                            <a:solidFill>
                              <a:srgbClr val="e7e6e6"/>
                            </a:solidFill>
                            <a:miter/>
                          </a:ln>
                        </p:spPr>
                        <p:style>
                          <a:lnRef idx="0"/>
                          <a:fillRef idx="0"/>
                          <a:effectRef idx="0"/>
                          <a:fontRef idx="minor"/>
                        </p:style>
                      </p:sp>
                      <p:grpSp>
                        <p:nvGrpSpPr>
                          <p:cNvPr id="1197" name="Group 298"/>
                          <p:cNvGrpSpPr/>
                          <p:nvPr/>
                        </p:nvGrpSpPr>
                        <p:grpSpPr>
                          <a:xfrm>
                            <a:off x="4415400" y="786600"/>
                            <a:ext cx="1719000" cy="1226880"/>
                            <a:chOff x="4415400" y="786600"/>
                            <a:chExt cx="1719000" cy="1226880"/>
                          </a:xfrm>
                        </p:grpSpPr>
                        <p:sp>
                          <p:nvSpPr>
                            <p:cNvPr id="1198" name="CustomShape 299"/>
                            <p:cNvSpPr/>
                            <p:nvPr/>
                          </p:nvSpPr>
                          <p:spPr>
                            <a:xfrm>
                              <a:off x="4430880" y="1429920"/>
                              <a:ext cx="127800" cy="109800"/>
                            </a:xfrm>
                            <a:custGeom>
                              <a:avLst/>
                              <a:gdLst/>
                              <a:ahLst/>
                              <a:rect l="l" t="t" r="r" b="b"/>
                              <a:pathLst>
                                <a:path w="11819" h="11662">
                                  <a:moveTo>
                                    <a:pt x="0" y="0"/>
                                  </a:moveTo>
                                  <a:lnTo>
                                    <a:pt x="11819" y="11662"/>
                                  </a:lnTo>
                                </a:path>
                              </a:pathLst>
                            </a:custGeom>
                            <a:solidFill>
                              <a:schemeClr val="lt2"/>
                            </a:solidFill>
                            <a:ln w="19080">
                              <a:solidFill>
                                <a:srgbClr val="e7e6e6"/>
                              </a:solidFill>
                              <a:miter/>
                            </a:ln>
                          </p:spPr>
                          <p:style>
                            <a:lnRef idx="0"/>
                            <a:fillRef idx="0"/>
                            <a:effectRef idx="0"/>
                            <a:fontRef idx="minor"/>
                          </p:style>
                        </p:sp>
                        <p:sp>
                          <p:nvSpPr>
                            <p:cNvPr id="1199" name="CustomShape 300"/>
                            <p:cNvSpPr/>
                            <p:nvPr/>
                          </p:nvSpPr>
                          <p:spPr>
                            <a:xfrm>
                              <a:off x="4559400" y="1326240"/>
                              <a:ext cx="45720" cy="213120"/>
                            </a:xfrm>
                            <a:custGeom>
                              <a:avLst/>
                              <a:gdLst/>
                              <a:ahLst/>
                              <a:rect l="l" t="t" r="r" b="b"/>
                              <a:pathLst>
                                <a:path w="4271" h="22610">
                                  <a:moveTo>
                                    <a:pt x="1" y="22610"/>
                                  </a:moveTo>
                                  <a:lnTo>
                                    <a:pt x="4271" y="1"/>
                                  </a:lnTo>
                                </a:path>
                              </a:pathLst>
                            </a:custGeom>
                            <a:solidFill>
                              <a:schemeClr val="lt2"/>
                            </a:solidFill>
                            <a:ln w="19080">
                              <a:solidFill>
                                <a:srgbClr val="e7e6e6"/>
                              </a:solidFill>
                              <a:miter/>
                            </a:ln>
                          </p:spPr>
                          <p:style>
                            <a:lnRef idx="0"/>
                            <a:fillRef idx="0"/>
                            <a:effectRef idx="0"/>
                            <a:fontRef idx="minor"/>
                          </p:style>
                        </p:sp>
                        <p:sp>
                          <p:nvSpPr>
                            <p:cNvPr id="1200" name="CustomShape 301"/>
                            <p:cNvSpPr/>
                            <p:nvPr/>
                          </p:nvSpPr>
                          <p:spPr>
                            <a:xfrm>
                              <a:off x="4605840" y="1326240"/>
                              <a:ext cx="97200" cy="249120"/>
                            </a:xfrm>
                            <a:custGeom>
                              <a:avLst/>
                              <a:gdLst/>
                              <a:ahLst/>
                              <a:rect l="l" t="t" r="r" b="b"/>
                              <a:pathLst>
                                <a:path w="9025" h="26409">
                                  <a:moveTo>
                                    <a:pt x="1" y="1"/>
                                  </a:moveTo>
                                  <a:lnTo>
                                    <a:pt x="9025" y="26408"/>
                                  </a:lnTo>
                                </a:path>
                              </a:pathLst>
                            </a:custGeom>
                            <a:solidFill>
                              <a:schemeClr val="lt2"/>
                            </a:solidFill>
                            <a:ln w="19080">
                              <a:solidFill>
                                <a:srgbClr val="e7e6e6"/>
                              </a:solidFill>
                              <a:miter/>
                            </a:ln>
                          </p:spPr>
                          <p:style>
                            <a:lnRef idx="0"/>
                            <a:fillRef idx="0"/>
                            <a:effectRef idx="0"/>
                            <a:fontRef idx="minor"/>
                          </p:style>
                        </p:sp>
                        <p:sp>
                          <p:nvSpPr>
                            <p:cNvPr id="1201" name="CustomShape 302"/>
                            <p:cNvSpPr/>
                            <p:nvPr/>
                          </p:nvSpPr>
                          <p:spPr>
                            <a:xfrm>
                              <a:off x="4738680" y="1377360"/>
                              <a:ext cx="60120" cy="167040"/>
                            </a:xfrm>
                            <a:custGeom>
                              <a:avLst/>
                              <a:gdLst/>
                              <a:ahLst/>
                              <a:rect l="l" t="t" r="r" b="b"/>
                              <a:pathLst>
                                <a:path w="5614" h="17711">
                                  <a:moveTo>
                                    <a:pt x="5614" y="17711"/>
                                  </a:moveTo>
                                  <a:lnTo>
                                    <a:pt x="1" y="1"/>
                                  </a:lnTo>
                                </a:path>
                              </a:pathLst>
                            </a:custGeom>
                            <a:solidFill>
                              <a:schemeClr val="lt2"/>
                            </a:solidFill>
                            <a:ln w="19080">
                              <a:solidFill>
                                <a:srgbClr val="e7e6e6"/>
                              </a:solidFill>
                              <a:miter/>
                            </a:ln>
                          </p:spPr>
                          <p:style>
                            <a:lnRef idx="0"/>
                            <a:fillRef idx="0"/>
                            <a:effectRef idx="0"/>
                            <a:fontRef idx="minor"/>
                          </p:style>
                        </p:sp>
                        <p:sp>
                          <p:nvSpPr>
                            <p:cNvPr id="1202" name="CustomShape 303"/>
                            <p:cNvSpPr/>
                            <p:nvPr/>
                          </p:nvSpPr>
                          <p:spPr>
                            <a:xfrm>
                              <a:off x="4703760" y="1377360"/>
                              <a:ext cx="34200" cy="198360"/>
                            </a:xfrm>
                            <a:custGeom>
                              <a:avLst/>
                              <a:gdLst/>
                              <a:ahLst/>
                              <a:rect l="l" t="t" r="r" b="b"/>
                              <a:pathLst>
                                <a:path w="3219" h="21026">
                                  <a:moveTo>
                                    <a:pt x="3219" y="1"/>
                                  </a:moveTo>
                                  <a:lnTo>
                                    <a:pt x="1" y="21025"/>
                                  </a:lnTo>
                                </a:path>
                              </a:pathLst>
                            </a:custGeom>
                            <a:solidFill>
                              <a:schemeClr val="lt2"/>
                            </a:solidFill>
                            <a:ln w="19080">
                              <a:solidFill>
                                <a:srgbClr val="e7e6e6"/>
                              </a:solidFill>
                              <a:miter/>
                            </a:ln>
                          </p:spPr>
                          <p:style>
                            <a:lnRef idx="0"/>
                            <a:fillRef idx="0"/>
                            <a:effectRef idx="0"/>
                            <a:fontRef idx="minor"/>
                          </p:style>
                        </p:sp>
                        <p:sp>
                          <p:nvSpPr>
                            <p:cNvPr id="1203" name="CustomShape 304"/>
                            <p:cNvSpPr/>
                            <p:nvPr/>
                          </p:nvSpPr>
                          <p:spPr>
                            <a:xfrm>
                              <a:off x="4559400" y="1540080"/>
                              <a:ext cx="146160" cy="29520"/>
                            </a:xfrm>
                            <a:custGeom>
                              <a:avLst/>
                              <a:gdLst/>
                              <a:ahLst/>
                              <a:rect l="l" t="t" r="r" b="b"/>
                              <a:pathLst>
                                <a:path w="13525" h="3207">
                                  <a:moveTo>
                                    <a:pt x="1" y="1"/>
                                  </a:moveTo>
                                  <a:lnTo>
                                    <a:pt x="13525" y="3206"/>
                                  </a:lnTo>
                                </a:path>
                              </a:pathLst>
                            </a:custGeom>
                            <a:solidFill>
                              <a:schemeClr val="lt2"/>
                            </a:solidFill>
                            <a:ln w="19080">
                              <a:solidFill>
                                <a:srgbClr val="e7e6e6"/>
                              </a:solidFill>
                              <a:miter/>
                            </a:ln>
                          </p:spPr>
                          <p:style>
                            <a:lnRef idx="0"/>
                            <a:fillRef idx="0"/>
                            <a:effectRef idx="0"/>
                            <a:fontRef idx="minor"/>
                          </p:style>
                        </p:sp>
                        <p:sp>
                          <p:nvSpPr>
                            <p:cNvPr id="1204" name="CustomShape 305"/>
                            <p:cNvSpPr/>
                            <p:nvPr/>
                          </p:nvSpPr>
                          <p:spPr>
                            <a:xfrm>
                              <a:off x="4542480" y="1540080"/>
                              <a:ext cx="16200" cy="94680"/>
                            </a:xfrm>
                            <a:custGeom>
                              <a:avLst/>
                              <a:gdLst/>
                              <a:ahLst/>
                              <a:rect l="l" t="t" r="r" b="b"/>
                              <a:pathLst>
                                <a:path w="1561" h="10078">
                                  <a:moveTo>
                                    <a:pt x="1561" y="1"/>
                                  </a:moveTo>
                                  <a:lnTo>
                                    <a:pt x="0" y="10077"/>
                                  </a:lnTo>
                                </a:path>
                              </a:pathLst>
                            </a:custGeom>
                            <a:solidFill>
                              <a:schemeClr val="lt2"/>
                            </a:solidFill>
                            <a:ln w="19080">
                              <a:solidFill>
                                <a:srgbClr val="e7e6e6"/>
                              </a:solidFill>
                              <a:miter/>
                            </a:ln>
                          </p:spPr>
                          <p:style>
                            <a:lnRef idx="0"/>
                            <a:fillRef idx="0"/>
                            <a:effectRef idx="0"/>
                            <a:fontRef idx="minor"/>
                          </p:style>
                        </p:sp>
                        <p:sp>
                          <p:nvSpPr>
                            <p:cNvPr id="1205" name="CustomShape 306"/>
                            <p:cNvSpPr/>
                            <p:nvPr/>
                          </p:nvSpPr>
                          <p:spPr>
                            <a:xfrm>
                              <a:off x="4421880" y="1540080"/>
                              <a:ext cx="136800" cy="40680"/>
                            </a:xfrm>
                            <a:custGeom>
                              <a:avLst/>
                              <a:gdLst/>
                              <a:ahLst/>
                              <a:rect l="l" t="t" r="r" b="b"/>
                              <a:pathLst>
                                <a:path w="12642" h="4392">
                                  <a:moveTo>
                                    <a:pt x="0" y="4392"/>
                                  </a:moveTo>
                                  <a:lnTo>
                                    <a:pt x="12642" y="1"/>
                                  </a:lnTo>
                                </a:path>
                              </a:pathLst>
                            </a:custGeom>
                            <a:solidFill>
                              <a:schemeClr val="lt2"/>
                            </a:solidFill>
                            <a:ln w="19080">
                              <a:solidFill>
                                <a:srgbClr val="e7e6e6"/>
                              </a:solidFill>
                              <a:miter/>
                            </a:ln>
                          </p:spPr>
                          <p:style>
                            <a:lnRef idx="0"/>
                            <a:fillRef idx="0"/>
                            <a:effectRef idx="0"/>
                            <a:fontRef idx="minor"/>
                          </p:style>
                        </p:sp>
                        <p:sp>
                          <p:nvSpPr>
                            <p:cNvPr id="1206" name="CustomShape 307"/>
                            <p:cNvSpPr/>
                            <p:nvPr/>
                          </p:nvSpPr>
                          <p:spPr>
                            <a:xfrm>
                              <a:off x="4559400" y="1540080"/>
                              <a:ext cx="68760" cy="141120"/>
                            </a:xfrm>
                            <a:custGeom>
                              <a:avLst/>
                              <a:gdLst/>
                              <a:ahLst/>
                              <a:rect l="l" t="t" r="r" b="b"/>
                              <a:pathLst>
                                <a:path w="6400" h="15001">
                                  <a:moveTo>
                                    <a:pt x="1" y="1"/>
                                  </a:moveTo>
                                  <a:lnTo>
                                    <a:pt x="6400" y="15001"/>
                                  </a:lnTo>
                                </a:path>
                              </a:pathLst>
                            </a:custGeom>
                            <a:solidFill>
                              <a:schemeClr val="lt2"/>
                            </a:solidFill>
                            <a:ln w="19080">
                              <a:solidFill>
                                <a:srgbClr val="e7e6e6"/>
                              </a:solidFill>
                              <a:miter/>
                            </a:ln>
                          </p:spPr>
                          <p:style>
                            <a:lnRef idx="0"/>
                            <a:fillRef idx="0"/>
                            <a:effectRef idx="0"/>
                            <a:fontRef idx="minor"/>
                          </p:style>
                        </p:sp>
                        <p:sp>
                          <p:nvSpPr>
                            <p:cNvPr id="1207" name="CustomShape 308"/>
                            <p:cNvSpPr/>
                            <p:nvPr/>
                          </p:nvSpPr>
                          <p:spPr>
                            <a:xfrm>
                              <a:off x="4628880" y="1570680"/>
                              <a:ext cx="76680" cy="110880"/>
                            </a:xfrm>
                            <a:custGeom>
                              <a:avLst/>
                              <a:gdLst/>
                              <a:ahLst/>
                              <a:rect l="l" t="t" r="r" b="b"/>
                              <a:pathLst>
                                <a:path w="7126" h="11795">
                                  <a:moveTo>
                                    <a:pt x="1" y="11795"/>
                                  </a:moveTo>
                                  <a:lnTo>
                                    <a:pt x="7126" y="0"/>
                                  </a:lnTo>
                                </a:path>
                              </a:pathLst>
                            </a:custGeom>
                            <a:solidFill>
                              <a:schemeClr val="lt2"/>
                            </a:solidFill>
                            <a:ln w="19080">
                              <a:solidFill>
                                <a:srgbClr val="e7e6e6"/>
                              </a:solidFill>
                              <a:miter/>
                            </a:ln>
                          </p:spPr>
                          <p:style>
                            <a:lnRef idx="0"/>
                            <a:fillRef idx="0"/>
                            <a:effectRef idx="0"/>
                            <a:fontRef idx="minor"/>
                          </p:style>
                        </p:sp>
                        <p:sp>
                          <p:nvSpPr>
                            <p:cNvPr id="1208" name="CustomShape 309"/>
                            <p:cNvSpPr/>
                            <p:nvPr/>
                          </p:nvSpPr>
                          <p:spPr>
                            <a:xfrm>
                              <a:off x="4843440" y="1420200"/>
                              <a:ext cx="47520" cy="106560"/>
                            </a:xfrm>
                            <a:custGeom>
                              <a:avLst/>
                              <a:gdLst/>
                              <a:ahLst/>
                              <a:rect l="l" t="t" r="r" b="b"/>
                              <a:pathLst>
                                <a:path w="4441" h="11348">
                                  <a:moveTo>
                                    <a:pt x="4440" y="11347"/>
                                  </a:moveTo>
                                  <a:lnTo>
                                    <a:pt x="1" y="0"/>
                                  </a:lnTo>
                                </a:path>
                              </a:pathLst>
                            </a:custGeom>
                            <a:solidFill>
                              <a:schemeClr val="lt2"/>
                            </a:solidFill>
                            <a:ln w="19080">
                              <a:solidFill>
                                <a:srgbClr val="e7e6e6"/>
                              </a:solidFill>
                              <a:miter/>
                            </a:ln>
                          </p:spPr>
                          <p:style>
                            <a:lnRef idx="0"/>
                            <a:fillRef idx="0"/>
                            <a:effectRef idx="0"/>
                            <a:fontRef idx="minor"/>
                          </p:style>
                        </p:sp>
                        <p:sp>
                          <p:nvSpPr>
                            <p:cNvPr id="1209" name="CustomShape 310"/>
                            <p:cNvSpPr/>
                            <p:nvPr/>
                          </p:nvSpPr>
                          <p:spPr>
                            <a:xfrm>
                              <a:off x="4430880" y="1344600"/>
                              <a:ext cx="68040" cy="84600"/>
                            </a:xfrm>
                            <a:custGeom>
                              <a:avLst/>
                              <a:gdLst/>
                              <a:ahLst/>
                              <a:rect l="l" t="t" r="r" b="b"/>
                              <a:pathLst>
                                <a:path w="6327" h="9013">
                                  <a:moveTo>
                                    <a:pt x="0" y="9012"/>
                                  </a:moveTo>
                                  <a:lnTo>
                                    <a:pt x="6327" y="0"/>
                                  </a:lnTo>
                                </a:path>
                              </a:pathLst>
                            </a:custGeom>
                            <a:solidFill>
                              <a:schemeClr val="lt2"/>
                            </a:solidFill>
                            <a:ln w="19080">
                              <a:solidFill>
                                <a:srgbClr val="e7e6e6"/>
                              </a:solidFill>
                              <a:miter/>
                            </a:ln>
                          </p:spPr>
                          <p:style>
                            <a:lnRef idx="0"/>
                            <a:fillRef idx="0"/>
                            <a:effectRef idx="0"/>
                            <a:fontRef idx="minor"/>
                          </p:style>
                        </p:sp>
                        <p:sp>
                          <p:nvSpPr>
                            <p:cNvPr id="1210" name="CustomShape 311"/>
                            <p:cNvSpPr/>
                            <p:nvPr/>
                          </p:nvSpPr>
                          <p:spPr>
                            <a:xfrm>
                              <a:off x="4500000" y="1321920"/>
                              <a:ext cx="110520" cy="23760"/>
                            </a:xfrm>
                            <a:custGeom>
                              <a:avLst/>
                              <a:gdLst/>
                              <a:ahLst/>
                              <a:rect l="l" t="t" r="r" b="b"/>
                              <a:pathLst>
                                <a:path w="10247" h="2577">
                                  <a:moveTo>
                                    <a:pt x="1" y="2577"/>
                                  </a:moveTo>
                                  <a:lnTo>
                                    <a:pt x="10247" y="0"/>
                                  </a:lnTo>
                                </a:path>
                              </a:pathLst>
                            </a:custGeom>
                            <a:solidFill>
                              <a:schemeClr val="lt2"/>
                            </a:solidFill>
                            <a:ln w="19080">
                              <a:solidFill>
                                <a:srgbClr val="e7e6e6"/>
                              </a:solidFill>
                              <a:miter/>
                            </a:ln>
                          </p:spPr>
                          <p:style>
                            <a:lnRef idx="0"/>
                            <a:fillRef idx="0"/>
                            <a:effectRef idx="0"/>
                            <a:fontRef idx="minor"/>
                          </p:style>
                        </p:sp>
                        <p:grpSp>
                          <p:nvGrpSpPr>
                            <p:cNvPr id="1211" name="Group 312"/>
                            <p:cNvGrpSpPr/>
                            <p:nvPr/>
                          </p:nvGrpSpPr>
                          <p:grpSpPr>
                            <a:xfrm>
                              <a:off x="4415400" y="786600"/>
                              <a:ext cx="1719000" cy="1226880"/>
                              <a:chOff x="4415400" y="786600"/>
                              <a:chExt cx="1719000" cy="1226880"/>
                            </a:xfrm>
                          </p:grpSpPr>
                          <p:sp>
                            <p:nvSpPr>
                              <p:cNvPr id="1212" name="CustomShape 313"/>
                              <p:cNvSpPr/>
                              <p:nvPr/>
                            </p:nvSpPr>
                            <p:spPr>
                              <a:xfrm>
                                <a:off x="4655880" y="1703880"/>
                                <a:ext cx="127800" cy="64080"/>
                              </a:xfrm>
                              <a:custGeom>
                                <a:avLst/>
                                <a:gdLst/>
                                <a:ahLst/>
                                <a:rect l="l" t="t" r="r" b="b"/>
                                <a:pathLst>
                                  <a:path w="11820" h="6836">
                                    <a:moveTo>
                                      <a:pt x="1" y="6836"/>
                                    </a:moveTo>
                                    <a:lnTo>
                                      <a:pt x="11819" y="1"/>
                                    </a:lnTo>
                                  </a:path>
                                </a:pathLst>
                              </a:custGeom>
                              <a:solidFill>
                                <a:schemeClr val="lt2"/>
                              </a:solidFill>
                              <a:ln w="19080">
                                <a:solidFill>
                                  <a:srgbClr val="e7e6e6"/>
                                </a:solidFill>
                                <a:miter/>
                              </a:ln>
                            </p:spPr>
                            <p:style>
                              <a:lnRef idx="0"/>
                              <a:fillRef idx="0"/>
                              <a:effectRef idx="0"/>
                              <a:fontRef idx="minor"/>
                            </p:style>
                          </p:sp>
                          <p:sp>
                            <p:nvSpPr>
                              <p:cNvPr id="1213" name="CustomShape 314"/>
                              <p:cNvSpPr/>
                              <p:nvPr/>
                            </p:nvSpPr>
                            <p:spPr>
                              <a:xfrm>
                                <a:off x="4784400" y="1688040"/>
                                <a:ext cx="142200" cy="15120"/>
                              </a:xfrm>
                              <a:custGeom>
                                <a:avLst/>
                                <a:gdLst/>
                                <a:ahLst/>
                                <a:rect l="l" t="t" r="r" b="b"/>
                                <a:pathLst>
                                  <a:path w="13162" h="1670">
                                    <a:moveTo>
                                      <a:pt x="13161" y="0"/>
                                    </a:moveTo>
                                    <a:lnTo>
                                      <a:pt x="0" y="1670"/>
                                    </a:lnTo>
                                  </a:path>
                                </a:pathLst>
                              </a:custGeom>
                              <a:solidFill>
                                <a:schemeClr val="lt2"/>
                              </a:solidFill>
                              <a:ln w="19080">
                                <a:solidFill>
                                  <a:srgbClr val="e7e6e6"/>
                                </a:solidFill>
                                <a:miter/>
                              </a:ln>
                            </p:spPr>
                            <p:style>
                              <a:lnRef idx="0"/>
                              <a:fillRef idx="0"/>
                              <a:effectRef idx="0"/>
                              <a:fontRef idx="minor"/>
                            </p:style>
                          </p:sp>
                          <p:sp>
                            <p:nvSpPr>
                              <p:cNvPr id="1214" name="CustomShape 315"/>
                              <p:cNvSpPr/>
                              <p:nvPr/>
                            </p:nvSpPr>
                            <p:spPr>
                              <a:xfrm>
                                <a:off x="4784400" y="1699200"/>
                                <a:ext cx="88920" cy="153360"/>
                              </a:xfrm>
                              <a:custGeom>
                                <a:avLst/>
                                <a:gdLst/>
                                <a:ahLst/>
                                <a:rect l="l" t="t" r="r" b="b"/>
                                <a:pathLst>
                                  <a:path w="8239" h="16283">
                                    <a:moveTo>
                                      <a:pt x="0" y="0"/>
                                    </a:moveTo>
                                    <a:lnTo>
                                      <a:pt x="8238" y="16282"/>
                                    </a:lnTo>
                                  </a:path>
                                </a:pathLst>
                              </a:custGeom>
                              <a:solidFill>
                                <a:schemeClr val="lt2"/>
                              </a:solidFill>
                              <a:ln w="19080">
                                <a:solidFill>
                                  <a:srgbClr val="e7e6e6"/>
                                </a:solidFill>
                                <a:miter/>
                              </a:ln>
                            </p:spPr>
                            <p:style>
                              <a:lnRef idx="0"/>
                              <a:fillRef idx="0"/>
                              <a:effectRef idx="0"/>
                              <a:fontRef idx="minor"/>
                            </p:style>
                          </p:sp>
                          <p:sp>
                            <p:nvSpPr>
                              <p:cNvPr id="1215" name="CustomShape 316"/>
                              <p:cNvSpPr/>
                              <p:nvPr/>
                            </p:nvSpPr>
                            <p:spPr>
                              <a:xfrm>
                                <a:off x="4779000" y="1699200"/>
                                <a:ext cx="4680" cy="197640"/>
                              </a:xfrm>
                              <a:custGeom>
                                <a:avLst/>
                                <a:gdLst/>
                                <a:ahLst/>
                                <a:rect l="l" t="t" r="r" b="b"/>
                                <a:pathLst>
                                  <a:path w="485" h="20952">
                                    <a:moveTo>
                                      <a:pt x="0" y="20952"/>
                                    </a:moveTo>
                                    <a:lnTo>
                                      <a:pt x="484" y="0"/>
                                    </a:lnTo>
                                  </a:path>
                                </a:pathLst>
                              </a:custGeom>
                              <a:solidFill>
                                <a:schemeClr val="lt2"/>
                              </a:solidFill>
                              <a:ln w="19080">
                                <a:solidFill>
                                  <a:srgbClr val="e7e6e6"/>
                                </a:solidFill>
                                <a:miter/>
                              </a:ln>
                            </p:spPr>
                            <p:style>
                              <a:lnRef idx="0"/>
                              <a:fillRef idx="0"/>
                              <a:effectRef idx="0"/>
                              <a:fontRef idx="minor"/>
                            </p:style>
                          </p:sp>
                          <p:sp>
                            <p:nvSpPr>
                              <p:cNvPr id="1216" name="CustomShape 317"/>
                              <p:cNvSpPr/>
                              <p:nvPr/>
                            </p:nvSpPr>
                            <p:spPr>
                              <a:xfrm>
                                <a:off x="4779000" y="1892880"/>
                                <a:ext cx="51120" cy="63000"/>
                              </a:xfrm>
                              <a:custGeom>
                                <a:avLst/>
                                <a:gdLst/>
                                <a:ahLst/>
                                <a:rect l="l" t="t" r="r" b="b"/>
                                <a:pathLst>
                                  <a:path w="4779" h="6739">
                                    <a:moveTo>
                                      <a:pt x="4779" y="6739"/>
                                    </a:moveTo>
                                    <a:lnTo>
                                      <a:pt x="0" y="1"/>
                                    </a:lnTo>
                                  </a:path>
                                </a:pathLst>
                              </a:custGeom>
                              <a:solidFill>
                                <a:schemeClr val="lt2"/>
                              </a:solidFill>
                              <a:ln w="19080">
                                <a:solidFill>
                                  <a:srgbClr val="e7e6e6"/>
                                </a:solidFill>
                                <a:miter/>
                              </a:ln>
                            </p:spPr>
                            <p:style>
                              <a:lnRef idx="0"/>
                              <a:fillRef idx="0"/>
                              <a:effectRef idx="0"/>
                              <a:fontRef idx="minor"/>
                            </p:style>
                          </p:sp>
                          <p:sp>
                            <p:nvSpPr>
                              <p:cNvPr id="1217" name="CustomShape 318"/>
                              <p:cNvSpPr/>
                              <p:nvPr/>
                            </p:nvSpPr>
                            <p:spPr>
                              <a:xfrm>
                                <a:off x="4680360" y="1887480"/>
                                <a:ext cx="97920" cy="5040"/>
                              </a:xfrm>
                              <a:custGeom>
                                <a:avLst/>
                                <a:gdLst/>
                                <a:ahLst/>
                                <a:rect l="l" t="t" r="r" b="b"/>
                                <a:pathLst>
                                  <a:path w="9086" h="594">
                                    <a:moveTo>
                                      <a:pt x="9085" y="594"/>
                                    </a:moveTo>
                                    <a:lnTo>
                                      <a:pt x="1" y="1"/>
                                    </a:lnTo>
                                  </a:path>
                                </a:pathLst>
                              </a:custGeom>
                              <a:solidFill>
                                <a:schemeClr val="lt2"/>
                              </a:solidFill>
                              <a:ln w="19080">
                                <a:solidFill>
                                  <a:srgbClr val="e7e6e6"/>
                                </a:solidFill>
                                <a:miter/>
                              </a:ln>
                            </p:spPr>
                            <p:style>
                              <a:lnRef idx="0"/>
                              <a:fillRef idx="0"/>
                              <a:effectRef idx="0"/>
                              <a:fontRef idx="minor"/>
                            </p:style>
                          </p:sp>
                          <p:sp>
                            <p:nvSpPr>
                              <p:cNvPr id="1218" name="CustomShape 319"/>
                              <p:cNvSpPr/>
                              <p:nvPr/>
                            </p:nvSpPr>
                            <p:spPr>
                              <a:xfrm>
                                <a:off x="4779000" y="1853280"/>
                                <a:ext cx="93960" cy="38880"/>
                              </a:xfrm>
                              <a:custGeom>
                                <a:avLst/>
                                <a:gdLst/>
                                <a:ahLst/>
                                <a:rect l="l" t="t" r="r" b="b"/>
                                <a:pathLst>
                                  <a:path w="8723" h="4186">
                                    <a:moveTo>
                                      <a:pt x="0" y="4186"/>
                                    </a:moveTo>
                                    <a:lnTo>
                                      <a:pt x="8722" y="0"/>
                                    </a:lnTo>
                                  </a:path>
                                </a:pathLst>
                              </a:custGeom>
                              <a:solidFill>
                                <a:schemeClr val="lt2"/>
                              </a:solidFill>
                              <a:ln w="19080">
                                <a:solidFill>
                                  <a:srgbClr val="e7e6e6"/>
                                </a:solidFill>
                                <a:miter/>
                              </a:ln>
                            </p:spPr>
                            <p:style>
                              <a:lnRef idx="0"/>
                              <a:fillRef idx="0"/>
                              <a:effectRef idx="0"/>
                              <a:fontRef idx="minor"/>
                            </p:style>
                          </p:sp>
                          <p:grpSp>
                            <p:nvGrpSpPr>
                              <p:cNvPr id="1219" name="Group 320"/>
                              <p:cNvGrpSpPr/>
                              <p:nvPr/>
                            </p:nvGrpSpPr>
                            <p:grpSpPr>
                              <a:xfrm>
                                <a:off x="4415400" y="786600"/>
                                <a:ext cx="1719000" cy="1226880"/>
                                <a:chOff x="4415400" y="786600"/>
                                <a:chExt cx="1719000" cy="1226880"/>
                              </a:xfrm>
                            </p:grpSpPr>
                            <p:sp>
                              <p:nvSpPr>
                                <p:cNvPr id="1220" name="CustomShape 321"/>
                                <p:cNvSpPr/>
                                <p:nvPr/>
                              </p:nvSpPr>
                              <p:spPr>
                                <a:xfrm>
                                  <a:off x="4704840" y="1570680"/>
                                  <a:ext cx="78840" cy="132480"/>
                                </a:xfrm>
                                <a:custGeom>
                                  <a:avLst/>
                                  <a:gdLst/>
                                  <a:ahLst/>
                                  <a:rect l="l" t="t" r="r" b="b"/>
                                  <a:pathLst>
                                    <a:path w="7320" h="14081">
                                      <a:moveTo>
                                        <a:pt x="7319" y="14081"/>
                                      </a:moveTo>
                                      <a:lnTo>
                                        <a:pt x="1" y="0"/>
                                      </a:lnTo>
                                    </a:path>
                                  </a:pathLst>
                                </a:custGeom>
                                <a:solidFill>
                                  <a:schemeClr val="lt2"/>
                                </a:solidFill>
                                <a:ln w="19080">
                                  <a:solidFill>
                                    <a:srgbClr val="e7e6e6"/>
                                  </a:solidFill>
                                  <a:miter/>
                                </a:ln>
                              </p:spPr>
                              <p:style>
                                <a:lnRef idx="0"/>
                                <a:fillRef idx="0"/>
                                <a:effectRef idx="0"/>
                                <a:fontRef idx="minor"/>
                              </p:style>
                            </p:sp>
                            <p:sp>
                              <p:nvSpPr>
                                <p:cNvPr id="1221" name="CustomShape 322"/>
                                <p:cNvSpPr/>
                                <p:nvPr/>
                              </p:nvSpPr>
                              <p:spPr>
                                <a:xfrm>
                                  <a:off x="4784400" y="1544760"/>
                                  <a:ext cx="14760" cy="158400"/>
                                </a:xfrm>
                                <a:custGeom>
                                  <a:avLst/>
                                  <a:gdLst/>
                                  <a:ahLst/>
                                  <a:rect l="l" t="t" r="r" b="b"/>
                                  <a:pathLst>
                                    <a:path w="1428" h="16803">
                                      <a:moveTo>
                                        <a:pt x="0" y="16803"/>
                                      </a:moveTo>
                                      <a:lnTo>
                                        <a:pt x="1428" y="1"/>
                                      </a:lnTo>
                                    </a:path>
                                  </a:pathLst>
                                </a:custGeom>
                                <a:solidFill>
                                  <a:schemeClr val="lt2"/>
                                </a:solidFill>
                                <a:ln w="19080">
                                  <a:solidFill>
                                    <a:srgbClr val="e7e6e6"/>
                                  </a:solidFill>
                                  <a:miter/>
                                </a:ln>
                              </p:spPr>
                              <p:style>
                                <a:lnRef idx="0"/>
                                <a:fillRef idx="0"/>
                                <a:effectRef idx="0"/>
                                <a:fontRef idx="minor"/>
                              </p:style>
                            </p:sp>
                            <p:sp>
                              <p:nvSpPr>
                                <p:cNvPr id="1222" name="CustomShape 323"/>
                                <p:cNvSpPr/>
                                <p:nvPr/>
                              </p:nvSpPr>
                              <p:spPr>
                                <a:xfrm>
                                  <a:off x="4667400" y="1569960"/>
                                  <a:ext cx="35640" cy="197640"/>
                                </a:xfrm>
                                <a:custGeom>
                                  <a:avLst/>
                                  <a:gdLst/>
                                  <a:ahLst/>
                                  <a:rect l="l" t="t" r="r" b="b"/>
                                  <a:pathLst>
                                    <a:path w="3339" h="20977">
                                      <a:moveTo>
                                        <a:pt x="0" y="20977"/>
                                      </a:moveTo>
                                      <a:lnTo>
                                        <a:pt x="3339" y="1"/>
                                      </a:lnTo>
                                    </a:path>
                                  </a:pathLst>
                                </a:custGeom>
                                <a:solidFill>
                                  <a:schemeClr val="lt2"/>
                                </a:solidFill>
                                <a:ln w="19080">
                                  <a:solidFill>
                                    <a:srgbClr val="e7e6e6"/>
                                  </a:solidFill>
                                  <a:miter/>
                                </a:ln>
                              </p:spPr>
                              <p:style>
                                <a:lnRef idx="0"/>
                                <a:fillRef idx="0"/>
                                <a:effectRef idx="0"/>
                                <a:fontRef idx="minor"/>
                              </p:style>
                            </p:sp>
                            <p:sp>
                              <p:nvSpPr>
                                <p:cNvPr id="1223" name="CustomShape 324"/>
                                <p:cNvSpPr/>
                                <p:nvPr/>
                              </p:nvSpPr>
                              <p:spPr>
                                <a:xfrm>
                                  <a:off x="4785480" y="1526040"/>
                                  <a:ext cx="101520" cy="175320"/>
                                </a:xfrm>
                                <a:custGeom>
                                  <a:avLst/>
                                  <a:gdLst/>
                                  <a:ahLst/>
                                  <a:rect l="l" t="t" r="r" b="b"/>
                                  <a:pathLst>
                                    <a:path w="9412" h="18594">
                                      <a:moveTo>
                                        <a:pt x="0" y="18593"/>
                                      </a:moveTo>
                                      <a:lnTo>
                                        <a:pt x="9411" y="1"/>
                                      </a:lnTo>
                                    </a:path>
                                  </a:pathLst>
                                </a:custGeom>
                                <a:solidFill>
                                  <a:schemeClr val="lt2"/>
                                </a:solidFill>
                                <a:ln w="19080">
                                  <a:solidFill>
                                    <a:srgbClr val="e7e6e6"/>
                                  </a:solidFill>
                                  <a:miter/>
                                </a:ln>
                              </p:spPr>
                              <p:style>
                                <a:lnRef idx="0"/>
                                <a:fillRef idx="0"/>
                                <a:effectRef idx="0"/>
                                <a:fontRef idx="minor"/>
                              </p:style>
                            </p:sp>
                            <p:sp>
                              <p:nvSpPr>
                                <p:cNvPr id="1224" name="CustomShape 325"/>
                                <p:cNvSpPr/>
                                <p:nvPr/>
                              </p:nvSpPr>
                              <p:spPr>
                                <a:xfrm>
                                  <a:off x="4896360" y="1532160"/>
                                  <a:ext cx="30240" cy="155160"/>
                                </a:xfrm>
                                <a:custGeom>
                                  <a:avLst/>
                                  <a:gdLst/>
                                  <a:ahLst/>
                                  <a:rect l="l" t="t" r="r" b="b"/>
                                  <a:pathLst>
                                    <a:path w="2844" h="16465">
                                      <a:moveTo>
                                        <a:pt x="1" y="1"/>
                                      </a:moveTo>
                                      <a:lnTo>
                                        <a:pt x="2843" y="16464"/>
                                      </a:lnTo>
                                    </a:path>
                                  </a:pathLst>
                                </a:custGeom>
                                <a:solidFill>
                                  <a:schemeClr val="lt2"/>
                                </a:solidFill>
                                <a:ln w="19080">
                                  <a:solidFill>
                                    <a:srgbClr val="e7e6e6"/>
                                  </a:solidFill>
                                  <a:miter/>
                                </a:ln>
                              </p:spPr>
                              <p:style>
                                <a:lnRef idx="0"/>
                                <a:fillRef idx="0"/>
                                <a:effectRef idx="0"/>
                                <a:fontRef idx="minor"/>
                              </p:style>
                            </p:sp>
                            <p:grpSp>
                              <p:nvGrpSpPr>
                                <p:cNvPr id="1225" name="Group 326"/>
                                <p:cNvGrpSpPr/>
                                <p:nvPr/>
                              </p:nvGrpSpPr>
                              <p:grpSpPr>
                                <a:xfrm>
                                  <a:off x="4415400" y="786600"/>
                                  <a:ext cx="1719000" cy="1226880"/>
                                  <a:chOff x="4415400" y="786600"/>
                                  <a:chExt cx="1719000" cy="1226880"/>
                                </a:xfrm>
                              </p:grpSpPr>
                              <p:sp>
                                <p:nvSpPr>
                                  <p:cNvPr id="1226" name="CustomShape 327"/>
                                  <p:cNvSpPr/>
                                  <p:nvPr/>
                                </p:nvSpPr>
                                <p:spPr>
                                  <a:xfrm>
                                    <a:off x="4415400" y="1326240"/>
                                    <a:ext cx="583200" cy="687240"/>
                                  </a:xfrm>
                                  <a:custGeom>
                                    <a:avLst/>
                                    <a:gdLst/>
                                    <a:ahLst/>
                                    <a:rect l="l" t="t" r="r" b="b"/>
                                    <a:pathLst>
                                      <a:path w="53735" h="72703">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solidFill>
                                    <a:schemeClr val="lt2"/>
                                  </a:solidFill>
                                  <a:ln w="19080">
                                    <a:solidFill>
                                      <a:srgbClr val="e7e6e6"/>
                                    </a:solidFill>
                                    <a:miter/>
                                  </a:ln>
                                </p:spPr>
                                <p:style>
                                  <a:lnRef idx="0"/>
                                  <a:fillRef idx="0"/>
                                  <a:effectRef idx="0"/>
                                  <a:fontRef idx="minor"/>
                                </p:style>
                              </p:sp>
                              <p:sp>
                                <p:nvSpPr>
                                  <p:cNvPr id="1227" name="CustomShape 328"/>
                                  <p:cNvSpPr/>
                                  <p:nvPr/>
                                </p:nvSpPr>
                                <p:spPr>
                                  <a:xfrm>
                                    <a:off x="4469040" y="786600"/>
                                    <a:ext cx="1665360" cy="822600"/>
                                  </a:xfrm>
                                  <a:custGeom>
                                    <a:avLst/>
                                    <a:gdLst/>
                                    <a:ahLst/>
                                    <a:rect l="l" t="t" r="r" b="b"/>
                                    <a:pathLst>
                                      <a:path w="153339" h="87013">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solidFill>
                                    <a:schemeClr val="lt2"/>
                                  </a:solidFill>
                                  <a:ln w="19080">
                                    <a:solidFill>
                                      <a:srgbClr val="e7e6e6"/>
                                    </a:solidFill>
                                    <a:miter/>
                                  </a:ln>
                                </p:spPr>
                                <p:style>
                                  <a:lnRef idx="0"/>
                                  <a:fillRef idx="0"/>
                                  <a:effectRef idx="0"/>
                                  <a:fontRef idx="minor"/>
                                </p:style>
                              </p:sp>
                              <p:sp>
                                <p:nvSpPr>
                                  <p:cNvPr id="1228" name="CustomShape 329"/>
                                  <p:cNvSpPr/>
                                  <p:nvPr/>
                                </p:nvSpPr>
                                <p:spPr>
                                  <a:xfrm>
                                    <a:off x="4867560" y="1103040"/>
                                    <a:ext cx="267840" cy="431280"/>
                                  </a:xfrm>
                                  <a:custGeom>
                                    <a:avLst/>
                                    <a:gdLst/>
                                    <a:ahLst/>
                                    <a:rect l="l" t="t" r="r" b="b"/>
                                    <a:pathLst>
                                      <a:path w="24703" h="45630">
                                        <a:moveTo>
                                          <a:pt x="8396" y="39968"/>
                                        </a:moveTo>
                                        <a:lnTo>
                                          <a:pt x="9835" y="45629"/>
                                        </a:lnTo>
                                        <a:lnTo>
                                          <a:pt x="11626" y="36786"/>
                                        </a:lnTo>
                                        <a:lnTo>
                                          <a:pt x="5492" y="30218"/>
                                        </a:lnTo>
                                        <a:lnTo>
                                          <a:pt x="1" y="25016"/>
                                        </a:lnTo>
                                        <a:lnTo>
                                          <a:pt x="1392" y="16040"/>
                                        </a:lnTo>
                                        <a:lnTo>
                                          <a:pt x="24702" y="15206"/>
                                        </a:lnTo>
                                        <a:lnTo>
                                          <a:pt x="6472" y="0"/>
                                        </a:lnTo>
                                      </a:path>
                                    </a:pathLst>
                                  </a:custGeom>
                                  <a:solidFill>
                                    <a:schemeClr val="lt2"/>
                                  </a:solidFill>
                                  <a:ln w="19080">
                                    <a:solidFill>
                                      <a:srgbClr val="e7e6e6"/>
                                    </a:solidFill>
                                    <a:miter/>
                                  </a:ln>
                                </p:spPr>
                                <p:style>
                                  <a:lnRef idx="0"/>
                                  <a:fillRef idx="0"/>
                                  <a:effectRef idx="0"/>
                                  <a:fontRef idx="minor"/>
                                </p:style>
                              </p:sp>
                              <p:sp>
                                <p:nvSpPr>
                                  <p:cNvPr id="1229" name="CustomShape 330"/>
                                  <p:cNvSpPr/>
                                  <p:nvPr/>
                                </p:nvSpPr>
                                <p:spPr>
                                  <a:xfrm>
                                    <a:off x="4958640" y="1451160"/>
                                    <a:ext cx="34560" cy="29520"/>
                                  </a:xfrm>
                                  <a:custGeom>
                                    <a:avLst/>
                                    <a:gdLst/>
                                    <a:ahLst/>
                                    <a:rect l="l" t="t" r="r" b="b"/>
                                    <a:pathLst>
                                      <a:path w="3231" h="3182">
                                        <a:moveTo>
                                          <a:pt x="1" y="3182"/>
                                        </a:moveTo>
                                        <a:lnTo>
                                          <a:pt x="3231" y="0"/>
                                        </a:lnTo>
                                      </a:path>
                                    </a:pathLst>
                                  </a:custGeom>
                                  <a:solidFill>
                                    <a:schemeClr val="lt2"/>
                                  </a:solidFill>
                                  <a:ln w="19080">
                                    <a:solidFill>
                                      <a:srgbClr val="e7e6e6"/>
                                    </a:solidFill>
                                    <a:miter/>
                                  </a:ln>
                                </p:spPr>
                                <p:style>
                                  <a:lnRef idx="0"/>
                                  <a:fillRef idx="0"/>
                                  <a:effectRef idx="0"/>
                                  <a:fontRef idx="minor"/>
                                </p:style>
                              </p:sp>
                            </p:grpSp>
                          </p:grpSp>
                        </p:grpSp>
                      </p:grpSp>
                      <p:sp>
                        <p:nvSpPr>
                          <p:cNvPr id="1230" name="CustomShape 331"/>
                          <p:cNvSpPr/>
                          <p:nvPr/>
                        </p:nvSpPr>
                        <p:spPr>
                          <a:xfrm>
                            <a:off x="4845600" y="1369440"/>
                            <a:ext cx="6480" cy="51840"/>
                          </a:xfrm>
                          <a:custGeom>
                            <a:avLst/>
                            <a:gdLst/>
                            <a:ahLst/>
                            <a:rect l="l" t="t" r="r" b="b"/>
                            <a:pathLst>
                              <a:path w="654" h="5565">
                                <a:moveTo>
                                  <a:pt x="653" y="0"/>
                                </a:moveTo>
                                <a:lnTo>
                                  <a:pt x="0" y="5565"/>
                                </a:lnTo>
                              </a:path>
                            </a:pathLst>
                          </a:custGeom>
                          <a:solidFill>
                            <a:schemeClr val="lt2"/>
                          </a:solidFill>
                          <a:ln w="19080">
                            <a:solidFill>
                              <a:srgbClr val="e7e6e6"/>
                            </a:solidFill>
                            <a:miter/>
                          </a:ln>
                        </p:spPr>
                        <p:style>
                          <a:lnRef idx="0"/>
                          <a:fillRef idx="0"/>
                          <a:effectRef idx="0"/>
                          <a:fontRef idx="minor"/>
                        </p:style>
                      </p:sp>
                      <p:sp>
                        <p:nvSpPr>
                          <p:cNvPr id="1231" name="CustomShape 332"/>
                          <p:cNvSpPr/>
                          <p:nvPr/>
                        </p:nvSpPr>
                        <p:spPr>
                          <a:xfrm>
                            <a:off x="4857840" y="1369440"/>
                            <a:ext cx="73800" cy="23400"/>
                          </a:xfrm>
                          <a:custGeom>
                            <a:avLst/>
                            <a:gdLst/>
                            <a:ahLst/>
                            <a:rect l="l" t="t" r="r" b="b"/>
                            <a:pathLst>
                              <a:path w="6872" h="2565">
                                <a:moveTo>
                                  <a:pt x="0" y="0"/>
                                </a:moveTo>
                                <a:lnTo>
                                  <a:pt x="6871" y="2565"/>
                                </a:lnTo>
                              </a:path>
                            </a:pathLst>
                          </a:custGeom>
                          <a:solidFill>
                            <a:schemeClr val="lt2"/>
                          </a:solidFill>
                          <a:ln w="19080">
                            <a:solidFill>
                              <a:srgbClr val="e7e6e6"/>
                            </a:solidFill>
                            <a:miter/>
                          </a:ln>
                        </p:spPr>
                        <p:style>
                          <a:lnRef idx="0"/>
                          <a:fillRef idx="0"/>
                          <a:effectRef idx="0"/>
                          <a:fontRef idx="minor"/>
                        </p:style>
                      </p:sp>
                      <p:sp>
                        <p:nvSpPr>
                          <p:cNvPr id="1232" name="CustomShape 333"/>
                          <p:cNvSpPr/>
                          <p:nvPr/>
                        </p:nvSpPr>
                        <p:spPr>
                          <a:xfrm>
                            <a:off x="4807080" y="1384560"/>
                            <a:ext cx="37440" cy="36720"/>
                          </a:xfrm>
                          <a:custGeom>
                            <a:avLst/>
                            <a:gdLst/>
                            <a:ahLst/>
                            <a:rect l="l" t="t" r="r" b="b"/>
                            <a:pathLst>
                              <a:path w="3521" h="3969">
                                <a:moveTo>
                                  <a:pt x="0" y="1"/>
                                </a:moveTo>
                                <a:lnTo>
                                  <a:pt x="3520" y="3969"/>
                                </a:lnTo>
                              </a:path>
                            </a:pathLst>
                          </a:custGeom>
                          <a:solidFill>
                            <a:schemeClr val="lt2"/>
                          </a:solidFill>
                          <a:ln w="19080">
                            <a:solidFill>
                              <a:srgbClr val="e7e6e6"/>
                            </a:solidFill>
                            <a:miter/>
                          </a:ln>
                        </p:spPr>
                        <p:style>
                          <a:lnRef idx="0"/>
                          <a:fillRef idx="0"/>
                          <a:effectRef idx="0"/>
                          <a:fontRef idx="minor"/>
                        </p:style>
                      </p:sp>
                    </p:grpSp>
                  </p:grpSp>
                  <p:sp>
                    <p:nvSpPr>
                      <p:cNvPr id="1233" name="CustomShape 334"/>
                      <p:cNvSpPr/>
                      <p:nvPr/>
                    </p:nvSpPr>
                    <p:spPr>
                      <a:xfrm>
                        <a:off x="4933440" y="898920"/>
                        <a:ext cx="200880" cy="201600"/>
                      </a:xfrm>
                      <a:custGeom>
                        <a:avLst/>
                        <a:gdLst/>
                        <a:ahLst/>
                        <a:rect l="l" t="t" r="r" b="b"/>
                        <a:pathLst>
                          <a:path w="18570" h="21376">
                            <a:moveTo>
                              <a:pt x="1" y="21376"/>
                            </a:moveTo>
                            <a:lnTo>
                              <a:pt x="18569" y="1"/>
                            </a:lnTo>
                          </a:path>
                        </a:pathLst>
                      </a:custGeom>
                      <a:solidFill>
                        <a:schemeClr val="lt2"/>
                      </a:solidFill>
                      <a:ln w="19080">
                        <a:solidFill>
                          <a:srgbClr val="e7e6e6"/>
                        </a:solidFill>
                        <a:miter/>
                      </a:ln>
                    </p:spPr>
                    <p:style>
                      <a:lnRef idx="0"/>
                      <a:fillRef idx="0"/>
                      <a:effectRef idx="0"/>
                      <a:fontRef idx="minor"/>
                    </p:style>
                  </p:sp>
                </p:grpSp>
              </p:grpSp>
            </p:grpSp>
          </p:grpSp>
        </p:grpSp>
        <p:grpSp>
          <p:nvGrpSpPr>
            <p:cNvPr id="1234" name="Group 335"/>
            <p:cNvGrpSpPr/>
            <p:nvPr/>
          </p:nvGrpSpPr>
          <p:grpSpPr>
            <a:xfrm>
              <a:off x="4438080" y="1261800"/>
              <a:ext cx="51480" cy="38160"/>
              <a:chOff x="4438080" y="1261800"/>
              <a:chExt cx="51480" cy="38160"/>
            </a:xfrm>
          </p:grpSpPr>
          <p:sp>
            <p:nvSpPr>
              <p:cNvPr id="1235" name="CustomShape 336"/>
              <p:cNvSpPr/>
              <p:nvPr/>
            </p:nvSpPr>
            <p:spPr>
              <a:xfrm>
                <a:off x="4438080" y="1261800"/>
                <a:ext cx="51480" cy="38160"/>
              </a:xfrm>
              <a:custGeom>
                <a:avLst/>
                <a:gdLst/>
                <a:ahLst/>
                <a:rect l="l" t="t" r="r" b="b"/>
                <a:pathLst>
                  <a:path w="4803" h="4126">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chemeClr val="accent1"/>
              </a:solidFill>
              <a:ln w="0">
                <a:noFill/>
              </a:ln>
            </p:spPr>
            <p:style>
              <a:lnRef idx="0"/>
              <a:fillRef idx="0"/>
              <a:effectRef idx="0"/>
              <a:fontRef idx="minor"/>
            </p:style>
          </p:sp>
          <p:sp>
            <p:nvSpPr>
              <p:cNvPr id="1236" name="CustomShape 337"/>
              <p:cNvSpPr/>
              <p:nvPr/>
            </p:nvSpPr>
            <p:spPr>
              <a:xfrm>
                <a:off x="4458960" y="1273680"/>
                <a:ext cx="17280" cy="15120"/>
              </a:xfrm>
              <a:custGeom>
                <a:avLst/>
                <a:gdLst/>
                <a:ahLst/>
                <a:rect l="l" t="t" r="r" b="b"/>
                <a:pathLst>
                  <a:path w="1658" h="1658">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chemeClr val="accent1"/>
              </a:solidFill>
              <a:ln w="0">
                <a:noFill/>
              </a:ln>
            </p:spPr>
            <p:style>
              <a:lnRef idx="0"/>
              <a:fillRef idx="0"/>
              <a:effectRef idx="0"/>
              <a:fontRef idx="minor"/>
            </p:style>
          </p:sp>
        </p:grpSp>
        <p:grpSp>
          <p:nvGrpSpPr>
            <p:cNvPr id="1237" name="Group 338"/>
            <p:cNvGrpSpPr/>
            <p:nvPr/>
          </p:nvGrpSpPr>
          <p:grpSpPr>
            <a:xfrm>
              <a:off x="4502160" y="1172520"/>
              <a:ext cx="51480" cy="38160"/>
              <a:chOff x="4502160" y="1172520"/>
              <a:chExt cx="51480" cy="38160"/>
            </a:xfrm>
          </p:grpSpPr>
          <p:sp>
            <p:nvSpPr>
              <p:cNvPr id="1238" name="CustomShape 339"/>
              <p:cNvSpPr/>
              <p:nvPr/>
            </p:nvSpPr>
            <p:spPr>
              <a:xfrm>
                <a:off x="4502160" y="1172520"/>
                <a:ext cx="51480" cy="38160"/>
              </a:xfrm>
              <a:custGeom>
                <a:avLst/>
                <a:gdLst/>
                <a:ahLst/>
                <a:rect l="l" t="t" r="r" b="b"/>
                <a:pathLst>
                  <a:path w="4803" h="4117">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chemeClr val="accent2"/>
              </a:solidFill>
              <a:ln w="0">
                <a:noFill/>
              </a:ln>
            </p:spPr>
            <p:style>
              <a:lnRef idx="0"/>
              <a:fillRef idx="0"/>
              <a:effectRef idx="0"/>
              <a:fontRef idx="minor"/>
            </p:style>
          </p:sp>
          <p:sp>
            <p:nvSpPr>
              <p:cNvPr id="1239" name="CustomShape 340"/>
              <p:cNvSpPr/>
              <p:nvPr/>
            </p:nvSpPr>
            <p:spPr>
              <a:xfrm>
                <a:off x="4523040" y="1184040"/>
                <a:ext cx="17280" cy="15120"/>
              </a:xfrm>
              <a:custGeom>
                <a:avLst/>
                <a:gdLst/>
                <a:ahLst/>
                <a:rect l="l" t="t" r="r" b="b"/>
                <a:pathLst>
                  <a:path w="1659" h="1658">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1240" name="Group 341"/>
            <p:cNvGrpSpPr/>
            <p:nvPr/>
          </p:nvGrpSpPr>
          <p:grpSpPr>
            <a:xfrm>
              <a:off x="4511160" y="1617120"/>
              <a:ext cx="51480" cy="38160"/>
              <a:chOff x="4511160" y="1617120"/>
              <a:chExt cx="51480" cy="38160"/>
            </a:xfrm>
          </p:grpSpPr>
          <p:sp>
            <p:nvSpPr>
              <p:cNvPr id="1241" name="CustomShape 342"/>
              <p:cNvSpPr/>
              <p:nvPr/>
            </p:nvSpPr>
            <p:spPr>
              <a:xfrm>
                <a:off x="4511160" y="1617120"/>
                <a:ext cx="51480" cy="38160"/>
              </a:xfrm>
              <a:custGeom>
                <a:avLst/>
                <a:gdLst/>
                <a:ahLst/>
                <a:rect l="l" t="t" r="r" b="b"/>
                <a:pathLst>
                  <a:path w="4803" h="4114">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chemeClr val="accent1"/>
              </a:solidFill>
              <a:ln w="0">
                <a:noFill/>
              </a:ln>
            </p:spPr>
            <p:style>
              <a:lnRef idx="0"/>
              <a:fillRef idx="0"/>
              <a:effectRef idx="0"/>
              <a:fontRef idx="minor"/>
            </p:style>
          </p:sp>
          <p:sp>
            <p:nvSpPr>
              <p:cNvPr id="1242" name="CustomShape 343"/>
              <p:cNvSpPr/>
              <p:nvPr/>
            </p:nvSpPr>
            <p:spPr>
              <a:xfrm>
                <a:off x="4532040" y="1628640"/>
                <a:ext cx="17280" cy="15120"/>
              </a:xfrm>
              <a:custGeom>
                <a:avLst/>
                <a:gdLst/>
                <a:ahLst/>
                <a:rect l="l" t="t" r="r" b="b"/>
                <a:pathLst>
                  <a:path w="1658" h="1658">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chemeClr val="accent1"/>
              </a:solidFill>
              <a:ln w="0">
                <a:noFill/>
              </a:ln>
            </p:spPr>
            <p:style>
              <a:lnRef idx="0"/>
              <a:fillRef idx="0"/>
              <a:effectRef idx="0"/>
              <a:fontRef idx="minor"/>
            </p:style>
          </p:sp>
        </p:grpSp>
        <p:grpSp>
          <p:nvGrpSpPr>
            <p:cNvPr id="1243" name="Group 344"/>
            <p:cNvGrpSpPr/>
            <p:nvPr/>
          </p:nvGrpSpPr>
          <p:grpSpPr>
            <a:xfrm>
              <a:off x="4399920" y="1411200"/>
              <a:ext cx="51480" cy="38160"/>
              <a:chOff x="4399920" y="1411200"/>
              <a:chExt cx="51480" cy="38160"/>
            </a:xfrm>
          </p:grpSpPr>
          <p:sp>
            <p:nvSpPr>
              <p:cNvPr id="1244" name="CustomShape 345"/>
              <p:cNvSpPr/>
              <p:nvPr/>
            </p:nvSpPr>
            <p:spPr>
              <a:xfrm>
                <a:off x="4399920" y="1411200"/>
                <a:ext cx="51480" cy="38160"/>
              </a:xfrm>
              <a:custGeom>
                <a:avLst/>
                <a:gdLst/>
                <a:ahLst/>
                <a:rect l="l" t="t" r="r" b="b"/>
                <a:pathLst>
                  <a:path w="4815" h="4117">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chemeClr val="accent2"/>
              </a:solidFill>
              <a:ln w="0">
                <a:noFill/>
              </a:ln>
            </p:spPr>
            <p:style>
              <a:lnRef idx="0"/>
              <a:fillRef idx="0"/>
              <a:effectRef idx="0"/>
              <a:fontRef idx="minor"/>
            </p:style>
          </p:sp>
          <p:sp>
            <p:nvSpPr>
              <p:cNvPr id="1245" name="CustomShape 346"/>
              <p:cNvSpPr/>
              <p:nvPr/>
            </p:nvSpPr>
            <p:spPr>
              <a:xfrm>
                <a:off x="4417560" y="1422720"/>
                <a:ext cx="20160" cy="15120"/>
              </a:xfrm>
              <a:custGeom>
                <a:avLst/>
                <a:gdLst/>
                <a:ahLst/>
                <a:rect l="l" t="t" r="r" b="b"/>
                <a:pathLst>
                  <a:path w="1936" h="1661">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chemeClr val="accent2"/>
              </a:solidFill>
              <a:ln w="0">
                <a:noFill/>
              </a:ln>
            </p:spPr>
            <p:style>
              <a:lnRef idx="0"/>
              <a:fillRef idx="0"/>
              <a:effectRef idx="0"/>
              <a:fontRef idx="minor"/>
            </p:style>
          </p:sp>
        </p:grpSp>
        <p:grpSp>
          <p:nvGrpSpPr>
            <p:cNvPr id="1246" name="Group 347"/>
            <p:cNvGrpSpPr/>
            <p:nvPr/>
          </p:nvGrpSpPr>
          <p:grpSpPr>
            <a:xfrm>
              <a:off x="4468680" y="1325880"/>
              <a:ext cx="51480" cy="38160"/>
              <a:chOff x="4468680" y="1325880"/>
              <a:chExt cx="51480" cy="38160"/>
            </a:xfrm>
          </p:grpSpPr>
          <p:sp>
            <p:nvSpPr>
              <p:cNvPr id="1247" name="CustomShape 348"/>
              <p:cNvSpPr/>
              <p:nvPr/>
            </p:nvSpPr>
            <p:spPr>
              <a:xfrm>
                <a:off x="4468680" y="1325880"/>
                <a:ext cx="51480" cy="3816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248" name="CustomShape 349"/>
              <p:cNvSpPr/>
              <p:nvPr/>
            </p:nvSpPr>
            <p:spPr>
              <a:xfrm>
                <a:off x="4489560" y="1337760"/>
                <a:ext cx="17280" cy="15120"/>
              </a:xfrm>
              <a:custGeom>
                <a:avLst/>
                <a:gdLst/>
                <a:ahLst/>
                <a:rect l="l" t="t" r="r" b="b"/>
                <a:pathLst>
                  <a:path w="1658" h="1658">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chemeClr val="accent2"/>
              </a:solidFill>
              <a:ln w="0">
                <a:noFill/>
              </a:ln>
            </p:spPr>
            <p:style>
              <a:lnRef idx="0"/>
              <a:fillRef idx="0"/>
              <a:effectRef idx="0"/>
              <a:fontRef idx="minor"/>
            </p:style>
          </p:sp>
        </p:grpSp>
        <p:grpSp>
          <p:nvGrpSpPr>
            <p:cNvPr id="1249" name="Group 350"/>
            <p:cNvGrpSpPr/>
            <p:nvPr/>
          </p:nvGrpSpPr>
          <p:grpSpPr>
            <a:xfrm>
              <a:off x="4636440" y="1208160"/>
              <a:ext cx="51480" cy="38160"/>
              <a:chOff x="4636440" y="1208160"/>
              <a:chExt cx="51480" cy="38160"/>
            </a:xfrm>
          </p:grpSpPr>
          <p:sp>
            <p:nvSpPr>
              <p:cNvPr id="1250" name="CustomShape 351"/>
              <p:cNvSpPr/>
              <p:nvPr/>
            </p:nvSpPr>
            <p:spPr>
              <a:xfrm>
                <a:off x="4636440" y="1208160"/>
                <a:ext cx="51480" cy="38160"/>
              </a:xfrm>
              <a:custGeom>
                <a:avLst/>
                <a:gdLst/>
                <a:ahLst/>
                <a:rect l="l" t="t" r="r" b="b"/>
                <a:pathLst>
                  <a:path w="4815" h="4114">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chemeClr val="accent2"/>
              </a:solidFill>
              <a:ln w="0">
                <a:noFill/>
              </a:ln>
            </p:spPr>
            <p:style>
              <a:lnRef idx="0"/>
              <a:fillRef idx="0"/>
              <a:effectRef idx="0"/>
              <a:fontRef idx="minor"/>
            </p:style>
          </p:sp>
          <p:sp>
            <p:nvSpPr>
              <p:cNvPr id="1251" name="CustomShape 352"/>
              <p:cNvSpPr/>
              <p:nvPr/>
            </p:nvSpPr>
            <p:spPr>
              <a:xfrm>
                <a:off x="4654440" y="1220040"/>
                <a:ext cx="20160" cy="15120"/>
              </a:xfrm>
              <a:custGeom>
                <a:avLst/>
                <a:gdLst/>
                <a:ahLst/>
                <a:rect l="l" t="t" r="r" b="b"/>
                <a:pathLst>
                  <a:path w="1936" h="1659">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chemeClr val="accent2"/>
              </a:solidFill>
              <a:ln w="0">
                <a:noFill/>
              </a:ln>
            </p:spPr>
            <p:style>
              <a:lnRef idx="0"/>
              <a:fillRef idx="0"/>
              <a:effectRef idx="0"/>
              <a:fontRef idx="minor"/>
            </p:style>
          </p:sp>
        </p:grpSp>
        <p:grpSp>
          <p:nvGrpSpPr>
            <p:cNvPr id="1252" name="Group 353"/>
            <p:cNvGrpSpPr/>
            <p:nvPr/>
          </p:nvGrpSpPr>
          <p:grpSpPr>
            <a:xfrm>
              <a:off x="4729680" y="1299960"/>
              <a:ext cx="51480" cy="38160"/>
              <a:chOff x="4729680" y="1299960"/>
              <a:chExt cx="51480" cy="38160"/>
            </a:xfrm>
          </p:grpSpPr>
          <p:sp>
            <p:nvSpPr>
              <p:cNvPr id="1253" name="CustomShape 354"/>
              <p:cNvSpPr/>
              <p:nvPr/>
            </p:nvSpPr>
            <p:spPr>
              <a:xfrm>
                <a:off x="4729680" y="1299960"/>
                <a:ext cx="51480" cy="38160"/>
              </a:xfrm>
              <a:custGeom>
                <a:avLst/>
                <a:gdLst/>
                <a:ahLst/>
                <a:rect l="l" t="t" r="r" b="b"/>
                <a:pathLst>
                  <a:path w="4803" h="4115">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chemeClr val="accent2"/>
              </a:solidFill>
              <a:ln w="0">
                <a:noFill/>
              </a:ln>
            </p:spPr>
            <p:style>
              <a:lnRef idx="0"/>
              <a:fillRef idx="0"/>
              <a:effectRef idx="0"/>
              <a:fontRef idx="minor"/>
            </p:style>
          </p:sp>
          <p:sp>
            <p:nvSpPr>
              <p:cNvPr id="1254" name="CustomShape 355"/>
              <p:cNvSpPr/>
              <p:nvPr/>
            </p:nvSpPr>
            <p:spPr>
              <a:xfrm>
                <a:off x="4747680" y="1311480"/>
                <a:ext cx="20160" cy="15120"/>
              </a:xfrm>
              <a:custGeom>
                <a:avLst/>
                <a:gdLst/>
                <a:ahLst/>
                <a:rect l="l" t="t" r="r" b="b"/>
                <a:pathLst>
                  <a:path w="1936" h="1658">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chemeClr val="accent2"/>
              </a:solidFill>
              <a:ln w="0">
                <a:noFill/>
              </a:ln>
            </p:spPr>
            <p:style>
              <a:lnRef idx="0"/>
              <a:fillRef idx="0"/>
              <a:effectRef idx="0"/>
              <a:fontRef idx="minor"/>
            </p:style>
          </p:sp>
        </p:grpSp>
        <p:grpSp>
          <p:nvGrpSpPr>
            <p:cNvPr id="1255" name="Group 356"/>
            <p:cNvGrpSpPr/>
            <p:nvPr/>
          </p:nvGrpSpPr>
          <p:grpSpPr>
            <a:xfrm>
              <a:off x="4633560" y="1749960"/>
              <a:ext cx="51480" cy="38160"/>
              <a:chOff x="4633560" y="1749960"/>
              <a:chExt cx="51480" cy="38160"/>
            </a:xfrm>
          </p:grpSpPr>
          <p:sp>
            <p:nvSpPr>
              <p:cNvPr id="1256" name="CustomShape 357"/>
              <p:cNvSpPr/>
              <p:nvPr/>
            </p:nvSpPr>
            <p:spPr>
              <a:xfrm>
                <a:off x="4633560" y="1749960"/>
                <a:ext cx="51480" cy="38160"/>
              </a:xfrm>
              <a:custGeom>
                <a:avLst/>
                <a:gdLst/>
                <a:ahLst/>
                <a:rect l="l" t="t" r="r" b="b"/>
                <a:pathLst>
                  <a:path w="4815" h="4114">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chemeClr val="accent2"/>
              </a:solidFill>
              <a:ln w="0">
                <a:noFill/>
              </a:ln>
            </p:spPr>
            <p:style>
              <a:lnRef idx="0"/>
              <a:fillRef idx="0"/>
              <a:effectRef idx="0"/>
              <a:fontRef idx="minor"/>
            </p:style>
          </p:sp>
          <p:sp>
            <p:nvSpPr>
              <p:cNvPr id="1257" name="CustomShape 358"/>
              <p:cNvSpPr/>
              <p:nvPr/>
            </p:nvSpPr>
            <p:spPr>
              <a:xfrm>
                <a:off x="4654440" y="1761480"/>
                <a:ext cx="17280" cy="15120"/>
              </a:xfrm>
              <a:custGeom>
                <a:avLst/>
                <a:gdLst/>
                <a:ahLst/>
                <a:rect l="l" t="t" r="r" b="b"/>
                <a:pathLst>
                  <a:path w="1658" h="1659">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chemeClr val="accent2"/>
              </a:solidFill>
              <a:ln w="0">
                <a:noFill/>
              </a:ln>
            </p:spPr>
            <p:style>
              <a:lnRef idx="0"/>
              <a:fillRef idx="0"/>
              <a:effectRef idx="0"/>
              <a:fontRef idx="minor"/>
            </p:style>
          </p:sp>
        </p:grpSp>
        <p:grpSp>
          <p:nvGrpSpPr>
            <p:cNvPr id="1258" name="Group 359"/>
            <p:cNvGrpSpPr/>
            <p:nvPr/>
          </p:nvGrpSpPr>
          <p:grpSpPr>
            <a:xfrm>
              <a:off x="4684320" y="1995840"/>
              <a:ext cx="51480" cy="38160"/>
              <a:chOff x="4684320" y="1995840"/>
              <a:chExt cx="51480" cy="38160"/>
            </a:xfrm>
          </p:grpSpPr>
          <p:sp>
            <p:nvSpPr>
              <p:cNvPr id="1259" name="CustomShape 360"/>
              <p:cNvSpPr/>
              <p:nvPr/>
            </p:nvSpPr>
            <p:spPr>
              <a:xfrm>
                <a:off x="4684320" y="1995840"/>
                <a:ext cx="51480" cy="38160"/>
              </a:xfrm>
              <a:custGeom>
                <a:avLst/>
                <a:gdLst/>
                <a:ahLst/>
                <a:rect l="l" t="t" r="r" b="b"/>
                <a:pathLst>
                  <a:path w="4803" h="4114">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260" name="CustomShape 361"/>
              <p:cNvSpPr/>
              <p:nvPr/>
            </p:nvSpPr>
            <p:spPr>
              <a:xfrm>
                <a:off x="4704840" y="2007360"/>
                <a:ext cx="17280" cy="15120"/>
              </a:xfrm>
              <a:custGeom>
                <a:avLst/>
                <a:gdLst/>
                <a:ahLst/>
                <a:rect l="l" t="t" r="r" b="b"/>
                <a:pathLst>
                  <a:path w="1659"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grpSp>
          <p:nvGrpSpPr>
            <p:cNvPr id="1261" name="Group 362"/>
            <p:cNvGrpSpPr/>
            <p:nvPr/>
          </p:nvGrpSpPr>
          <p:grpSpPr>
            <a:xfrm>
              <a:off x="4842720" y="1834560"/>
              <a:ext cx="51480" cy="38160"/>
              <a:chOff x="4842720" y="1834560"/>
              <a:chExt cx="51480" cy="38160"/>
            </a:xfrm>
          </p:grpSpPr>
          <p:sp>
            <p:nvSpPr>
              <p:cNvPr id="1262" name="CustomShape 363"/>
              <p:cNvSpPr/>
              <p:nvPr/>
            </p:nvSpPr>
            <p:spPr>
              <a:xfrm>
                <a:off x="4842720" y="1834560"/>
                <a:ext cx="51480" cy="38160"/>
              </a:xfrm>
              <a:custGeom>
                <a:avLst/>
                <a:gdLst/>
                <a:ahLst/>
                <a:rect l="l" t="t" r="r" b="b"/>
                <a:pathLst>
                  <a:path w="4803" h="4126">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chemeClr val="accent1"/>
              </a:solidFill>
              <a:ln w="0">
                <a:noFill/>
              </a:ln>
            </p:spPr>
            <p:style>
              <a:lnRef idx="0"/>
              <a:fillRef idx="0"/>
              <a:effectRef idx="0"/>
              <a:fontRef idx="minor"/>
            </p:style>
          </p:sp>
          <p:sp>
            <p:nvSpPr>
              <p:cNvPr id="1263" name="CustomShape 364"/>
              <p:cNvSpPr/>
              <p:nvPr/>
            </p:nvSpPr>
            <p:spPr>
              <a:xfrm>
                <a:off x="4860360" y="1846440"/>
                <a:ext cx="20160" cy="15120"/>
              </a:xfrm>
              <a:custGeom>
                <a:avLst/>
                <a:gdLst/>
                <a:ahLst/>
                <a:rect l="l" t="t" r="r" b="b"/>
                <a:pathLst>
                  <a:path w="1936" h="1661">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chemeClr val="accent1"/>
              </a:solidFill>
              <a:ln w="0">
                <a:noFill/>
              </a:ln>
            </p:spPr>
            <p:style>
              <a:lnRef idx="0"/>
              <a:fillRef idx="0"/>
              <a:effectRef idx="0"/>
              <a:fontRef idx="minor"/>
            </p:style>
          </p:sp>
        </p:grpSp>
        <p:grpSp>
          <p:nvGrpSpPr>
            <p:cNvPr id="1264" name="Group 365"/>
            <p:cNvGrpSpPr/>
            <p:nvPr/>
          </p:nvGrpSpPr>
          <p:grpSpPr>
            <a:xfrm>
              <a:off x="4860720" y="1509120"/>
              <a:ext cx="51480" cy="38160"/>
              <a:chOff x="4860720" y="1509120"/>
              <a:chExt cx="51480" cy="38160"/>
            </a:xfrm>
          </p:grpSpPr>
          <p:sp>
            <p:nvSpPr>
              <p:cNvPr id="1265" name="CustomShape 366"/>
              <p:cNvSpPr/>
              <p:nvPr/>
            </p:nvSpPr>
            <p:spPr>
              <a:xfrm>
                <a:off x="4860720" y="1509120"/>
                <a:ext cx="51480" cy="381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1266" name="CustomShape 367"/>
              <p:cNvSpPr/>
              <p:nvPr/>
            </p:nvSpPr>
            <p:spPr>
              <a:xfrm>
                <a:off x="4878360" y="1521000"/>
                <a:ext cx="20160" cy="15120"/>
              </a:xfrm>
              <a:custGeom>
                <a:avLst/>
                <a:gdLst/>
                <a:ahLst/>
                <a:rect l="l" t="t" r="r" b="b"/>
                <a:pathLst>
                  <a:path w="1937" h="1658">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w="0">
                <a:noFill/>
              </a:ln>
            </p:spPr>
            <p:style>
              <a:lnRef idx="0"/>
              <a:fillRef idx="0"/>
              <a:effectRef idx="0"/>
              <a:fontRef idx="minor"/>
            </p:style>
          </p:sp>
        </p:grpSp>
        <p:grpSp>
          <p:nvGrpSpPr>
            <p:cNvPr id="1267" name="Group 368"/>
            <p:cNvGrpSpPr/>
            <p:nvPr/>
          </p:nvGrpSpPr>
          <p:grpSpPr>
            <a:xfrm>
              <a:off x="4812480" y="1401840"/>
              <a:ext cx="51480" cy="38160"/>
              <a:chOff x="4812480" y="1401840"/>
              <a:chExt cx="51480" cy="38160"/>
            </a:xfrm>
          </p:grpSpPr>
          <p:sp>
            <p:nvSpPr>
              <p:cNvPr id="1268" name="CustomShape 369"/>
              <p:cNvSpPr/>
              <p:nvPr/>
            </p:nvSpPr>
            <p:spPr>
              <a:xfrm>
                <a:off x="4812480" y="1401840"/>
                <a:ext cx="51480" cy="38160"/>
              </a:xfrm>
              <a:custGeom>
                <a:avLst/>
                <a:gdLst/>
                <a:ahLst/>
                <a:rect l="l" t="t" r="r" b="b"/>
                <a:pathLst>
                  <a:path w="4812" h="4114">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chemeClr val="accent2"/>
              </a:solidFill>
              <a:ln w="0">
                <a:noFill/>
              </a:ln>
            </p:spPr>
            <p:style>
              <a:lnRef idx="0"/>
              <a:fillRef idx="0"/>
              <a:effectRef idx="0"/>
              <a:fontRef idx="minor"/>
            </p:style>
          </p:sp>
          <p:sp>
            <p:nvSpPr>
              <p:cNvPr id="1269" name="CustomShape 370"/>
              <p:cNvSpPr/>
              <p:nvPr/>
            </p:nvSpPr>
            <p:spPr>
              <a:xfrm>
                <a:off x="4830120" y="1413360"/>
                <a:ext cx="20160" cy="15120"/>
              </a:xfrm>
              <a:custGeom>
                <a:avLst/>
                <a:gdLst/>
                <a:ahLst/>
                <a:rect l="l" t="t" r="r" b="b"/>
                <a:pathLst>
                  <a:path w="1936" h="1666">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chemeClr val="accent2"/>
              </a:solidFill>
              <a:ln w="0">
                <a:noFill/>
              </a:ln>
            </p:spPr>
            <p:style>
              <a:lnRef idx="0"/>
              <a:fillRef idx="0"/>
              <a:effectRef idx="0"/>
              <a:fontRef idx="minor"/>
            </p:style>
          </p:sp>
        </p:grpSp>
        <p:grpSp>
          <p:nvGrpSpPr>
            <p:cNvPr id="1270" name="Group 371"/>
            <p:cNvGrpSpPr/>
            <p:nvPr/>
          </p:nvGrpSpPr>
          <p:grpSpPr>
            <a:xfrm>
              <a:off x="4968360" y="1551960"/>
              <a:ext cx="51480" cy="38160"/>
              <a:chOff x="4968360" y="1551960"/>
              <a:chExt cx="51480" cy="38160"/>
            </a:xfrm>
          </p:grpSpPr>
          <p:sp>
            <p:nvSpPr>
              <p:cNvPr id="1271" name="CustomShape 372"/>
              <p:cNvSpPr/>
              <p:nvPr/>
            </p:nvSpPr>
            <p:spPr>
              <a:xfrm>
                <a:off x="4968360" y="1551960"/>
                <a:ext cx="51480" cy="38160"/>
              </a:xfrm>
              <a:custGeom>
                <a:avLst/>
                <a:gdLst/>
                <a:ahLst/>
                <a:rect l="l" t="t" r="r" b="b"/>
                <a:pathLst>
                  <a:path w="4816" h="4122">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chemeClr val="accent2"/>
              </a:solidFill>
              <a:ln w="0">
                <a:noFill/>
              </a:ln>
            </p:spPr>
            <p:style>
              <a:lnRef idx="0"/>
              <a:fillRef idx="0"/>
              <a:effectRef idx="0"/>
              <a:fontRef idx="minor"/>
            </p:style>
          </p:sp>
          <p:sp>
            <p:nvSpPr>
              <p:cNvPr id="1272" name="CustomShape 373"/>
              <p:cNvSpPr/>
              <p:nvPr/>
            </p:nvSpPr>
            <p:spPr>
              <a:xfrm>
                <a:off x="4989240" y="1563480"/>
                <a:ext cx="17280" cy="151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w="0">
                <a:noFill/>
              </a:ln>
            </p:spPr>
            <p:style>
              <a:lnRef idx="0"/>
              <a:fillRef idx="0"/>
              <a:effectRef idx="0"/>
              <a:fontRef idx="minor"/>
            </p:style>
          </p:sp>
        </p:grpSp>
        <p:grpSp>
          <p:nvGrpSpPr>
            <p:cNvPr id="1273" name="Group 374"/>
            <p:cNvGrpSpPr/>
            <p:nvPr/>
          </p:nvGrpSpPr>
          <p:grpSpPr>
            <a:xfrm>
              <a:off x="4707720" y="1358640"/>
              <a:ext cx="51480" cy="38160"/>
              <a:chOff x="4707720" y="1358640"/>
              <a:chExt cx="51480" cy="38160"/>
            </a:xfrm>
          </p:grpSpPr>
          <p:sp>
            <p:nvSpPr>
              <p:cNvPr id="1274" name="CustomShape 375"/>
              <p:cNvSpPr/>
              <p:nvPr/>
            </p:nvSpPr>
            <p:spPr>
              <a:xfrm>
                <a:off x="4707720" y="1358640"/>
                <a:ext cx="51480" cy="38160"/>
              </a:xfrm>
              <a:custGeom>
                <a:avLst/>
                <a:gdLst/>
                <a:ahLst/>
                <a:rect l="l" t="t" r="r" b="b"/>
                <a:pathLst>
                  <a:path w="4804" h="4117">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chemeClr val="accent2"/>
              </a:solidFill>
              <a:ln w="0">
                <a:noFill/>
              </a:ln>
            </p:spPr>
            <p:style>
              <a:lnRef idx="0"/>
              <a:fillRef idx="0"/>
              <a:effectRef idx="0"/>
              <a:fontRef idx="minor"/>
            </p:style>
          </p:sp>
          <p:sp>
            <p:nvSpPr>
              <p:cNvPr id="1275" name="CustomShape 376"/>
              <p:cNvSpPr/>
              <p:nvPr/>
            </p:nvSpPr>
            <p:spPr>
              <a:xfrm>
                <a:off x="4725360" y="1370160"/>
                <a:ext cx="20160" cy="15120"/>
              </a:xfrm>
              <a:custGeom>
                <a:avLst/>
                <a:gdLst/>
                <a:ahLst/>
                <a:rect l="l" t="t" r="r" b="b"/>
                <a:pathLst>
                  <a:path w="1937" h="1662">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chemeClr val="accent2"/>
              </a:solidFill>
              <a:ln w="0">
                <a:noFill/>
              </a:ln>
            </p:spPr>
            <p:style>
              <a:lnRef idx="0"/>
              <a:fillRef idx="0"/>
              <a:effectRef idx="0"/>
              <a:fontRef idx="minor"/>
            </p:style>
          </p:sp>
        </p:grpSp>
        <p:grpSp>
          <p:nvGrpSpPr>
            <p:cNvPr id="1276" name="Group 377"/>
            <p:cNvGrpSpPr/>
            <p:nvPr/>
          </p:nvGrpSpPr>
          <p:grpSpPr>
            <a:xfrm>
              <a:off x="4799880" y="1212840"/>
              <a:ext cx="51480" cy="38160"/>
              <a:chOff x="4799880" y="1212840"/>
              <a:chExt cx="51480" cy="38160"/>
            </a:xfrm>
          </p:grpSpPr>
          <p:sp>
            <p:nvSpPr>
              <p:cNvPr id="1277" name="CustomShape 378"/>
              <p:cNvSpPr/>
              <p:nvPr/>
            </p:nvSpPr>
            <p:spPr>
              <a:xfrm>
                <a:off x="4799880" y="1212840"/>
                <a:ext cx="51480" cy="38160"/>
              </a:xfrm>
              <a:custGeom>
                <a:avLst/>
                <a:gdLst/>
                <a:ahLst/>
                <a:rect l="l" t="t" r="r" b="b"/>
                <a:pathLst>
                  <a:path w="4803" h="4114">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278" name="CustomShape 379"/>
              <p:cNvSpPr/>
              <p:nvPr/>
            </p:nvSpPr>
            <p:spPr>
              <a:xfrm>
                <a:off x="4817520" y="1224360"/>
                <a:ext cx="20520" cy="15120"/>
              </a:xfrm>
              <a:custGeom>
                <a:avLst/>
                <a:gdLst/>
                <a:ahLst/>
                <a:rect l="l" t="t" r="r" b="b"/>
                <a:pathLst>
                  <a:path w="1949" h="1658">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chemeClr val="accent2"/>
              </a:solidFill>
              <a:ln w="0">
                <a:noFill/>
              </a:ln>
            </p:spPr>
            <p:style>
              <a:lnRef idx="0"/>
              <a:fillRef idx="0"/>
              <a:effectRef idx="0"/>
              <a:fontRef idx="minor"/>
            </p:style>
          </p:sp>
        </p:grpSp>
        <p:grpSp>
          <p:nvGrpSpPr>
            <p:cNvPr id="1279" name="Group 380"/>
            <p:cNvGrpSpPr/>
            <p:nvPr/>
          </p:nvGrpSpPr>
          <p:grpSpPr>
            <a:xfrm>
              <a:off x="4836600" y="1321200"/>
              <a:ext cx="51480" cy="38160"/>
              <a:chOff x="4836600" y="1321200"/>
              <a:chExt cx="51480" cy="38160"/>
            </a:xfrm>
          </p:grpSpPr>
          <p:sp>
            <p:nvSpPr>
              <p:cNvPr id="1280" name="CustomShape 381"/>
              <p:cNvSpPr/>
              <p:nvPr/>
            </p:nvSpPr>
            <p:spPr>
              <a:xfrm>
                <a:off x="4836600" y="1321200"/>
                <a:ext cx="51480" cy="38160"/>
              </a:xfrm>
              <a:custGeom>
                <a:avLst/>
                <a:gdLst/>
                <a:ahLst/>
                <a:rect l="l" t="t" r="r" b="b"/>
                <a:pathLst>
                  <a:path w="4804" h="4117">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chemeClr val="accent1"/>
              </a:solidFill>
              <a:ln w="0">
                <a:noFill/>
              </a:ln>
            </p:spPr>
            <p:style>
              <a:lnRef idx="0"/>
              <a:fillRef idx="0"/>
              <a:effectRef idx="0"/>
              <a:fontRef idx="minor"/>
            </p:style>
          </p:sp>
          <p:sp>
            <p:nvSpPr>
              <p:cNvPr id="1281" name="CustomShape 382"/>
              <p:cNvSpPr/>
              <p:nvPr/>
            </p:nvSpPr>
            <p:spPr>
              <a:xfrm>
                <a:off x="4854240" y="1332720"/>
                <a:ext cx="20520" cy="14760"/>
              </a:xfrm>
              <a:custGeom>
                <a:avLst/>
                <a:gdLst/>
                <a:ahLst/>
                <a:rect l="l" t="t" r="r" b="b"/>
                <a:pathLst>
                  <a:path w="1949" h="1654">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chemeClr val="accent1"/>
              </a:solidFill>
              <a:ln w="0">
                <a:noFill/>
              </a:ln>
            </p:spPr>
            <p:style>
              <a:lnRef idx="0"/>
              <a:fillRef idx="0"/>
              <a:effectRef idx="0"/>
              <a:fontRef idx="minor"/>
            </p:style>
          </p:sp>
        </p:grpSp>
        <p:grpSp>
          <p:nvGrpSpPr>
            <p:cNvPr id="1282" name="Group 383"/>
            <p:cNvGrpSpPr/>
            <p:nvPr/>
          </p:nvGrpSpPr>
          <p:grpSpPr>
            <a:xfrm>
              <a:off x="4869720" y="959400"/>
              <a:ext cx="51480" cy="38160"/>
              <a:chOff x="4869720" y="959400"/>
              <a:chExt cx="51480" cy="38160"/>
            </a:xfrm>
          </p:grpSpPr>
          <p:sp>
            <p:nvSpPr>
              <p:cNvPr id="1283" name="CustomShape 384"/>
              <p:cNvSpPr/>
              <p:nvPr/>
            </p:nvSpPr>
            <p:spPr>
              <a:xfrm>
                <a:off x="4869720" y="959400"/>
                <a:ext cx="51480" cy="38160"/>
              </a:xfrm>
              <a:custGeom>
                <a:avLst/>
                <a:gdLst/>
                <a:ahLst/>
                <a:rect l="l" t="t" r="r" b="b"/>
                <a:pathLst>
                  <a:path w="4816" h="4114">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chemeClr val="accent2"/>
              </a:solidFill>
              <a:ln w="0">
                <a:noFill/>
              </a:ln>
            </p:spPr>
            <p:style>
              <a:lnRef idx="0"/>
              <a:fillRef idx="0"/>
              <a:effectRef idx="0"/>
              <a:fontRef idx="minor"/>
            </p:style>
          </p:sp>
          <p:sp>
            <p:nvSpPr>
              <p:cNvPr id="1284" name="CustomShape 385"/>
              <p:cNvSpPr/>
              <p:nvPr/>
            </p:nvSpPr>
            <p:spPr>
              <a:xfrm>
                <a:off x="4890600" y="970920"/>
                <a:ext cx="17280" cy="15120"/>
              </a:xfrm>
              <a:custGeom>
                <a:avLst/>
                <a:gdLst/>
                <a:ahLst/>
                <a:rect l="l" t="t" r="r" b="b"/>
                <a:pathLst>
                  <a:path w="1658" h="1658">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chemeClr val="accent2"/>
              </a:solidFill>
              <a:ln w="0">
                <a:noFill/>
              </a:ln>
            </p:spPr>
            <p:style>
              <a:lnRef idx="0"/>
              <a:fillRef idx="0"/>
              <a:effectRef idx="0"/>
              <a:fontRef idx="minor"/>
            </p:style>
          </p:sp>
        </p:grpSp>
        <p:grpSp>
          <p:nvGrpSpPr>
            <p:cNvPr id="1285" name="Group 386"/>
            <p:cNvGrpSpPr/>
            <p:nvPr/>
          </p:nvGrpSpPr>
          <p:grpSpPr>
            <a:xfrm>
              <a:off x="5086800" y="1429560"/>
              <a:ext cx="51480" cy="38160"/>
              <a:chOff x="5086800" y="1429560"/>
              <a:chExt cx="51480" cy="38160"/>
            </a:xfrm>
          </p:grpSpPr>
          <p:sp>
            <p:nvSpPr>
              <p:cNvPr id="1286" name="CustomShape 387"/>
              <p:cNvSpPr/>
              <p:nvPr/>
            </p:nvSpPr>
            <p:spPr>
              <a:xfrm>
                <a:off x="5086800" y="1429560"/>
                <a:ext cx="51480" cy="38160"/>
              </a:xfrm>
              <a:custGeom>
                <a:avLst/>
                <a:gdLst/>
                <a:ahLst/>
                <a:rect l="l" t="t" r="r" b="b"/>
                <a:pathLst>
                  <a:path w="4804" h="4115">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1287" name="CustomShape 388"/>
              <p:cNvSpPr/>
              <p:nvPr/>
            </p:nvSpPr>
            <p:spPr>
              <a:xfrm>
                <a:off x="5104800" y="1441080"/>
                <a:ext cx="20160" cy="15120"/>
              </a:xfrm>
              <a:custGeom>
                <a:avLst/>
                <a:gdLst/>
                <a:ahLst/>
                <a:rect l="l" t="t" r="r" b="b"/>
                <a:pathLst>
                  <a:path w="1936" h="1662">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chemeClr val="accent1"/>
              </a:solidFill>
              <a:ln w="0">
                <a:noFill/>
              </a:ln>
            </p:spPr>
            <p:style>
              <a:lnRef idx="0"/>
              <a:fillRef idx="0"/>
              <a:effectRef idx="0"/>
              <a:fontRef idx="minor"/>
            </p:style>
          </p:sp>
        </p:grpSp>
        <p:grpSp>
          <p:nvGrpSpPr>
            <p:cNvPr id="1288" name="Group 389"/>
            <p:cNvGrpSpPr/>
            <p:nvPr/>
          </p:nvGrpSpPr>
          <p:grpSpPr>
            <a:xfrm>
              <a:off x="5095800" y="883800"/>
              <a:ext cx="51480" cy="38160"/>
              <a:chOff x="5095800" y="883800"/>
              <a:chExt cx="51480" cy="38160"/>
            </a:xfrm>
          </p:grpSpPr>
          <p:sp>
            <p:nvSpPr>
              <p:cNvPr id="1289" name="CustomShape 390"/>
              <p:cNvSpPr/>
              <p:nvPr/>
            </p:nvSpPr>
            <p:spPr>
              <a:xfrm>
                <a:off x="5095800" y="883800"/>
                <a:ext cx="51480" cy="38160"/>
              </a:xfrm>
              <a:custGeom>
                <a:avLst/>
                <a:gdLst/>
                <a:ahLst/>
                <a:rect l="l" t="t" r="r" b="b"/>
                <a:pathLst>
                  <a:path w="4804" h="4114">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290" name="CustomShape 391"/>
              <p:cNvSpPr/>
              <p:nvPr/>
            </p:nvSpPr>
            <p:spPr>
              <a:xfrm>
                <a:off x="5116680" y="895680"/>
                <a:ext cx="17280" cy="15120"/>
              </a:xfrm>
              <a:custGeom>
                <a:avLst/>
                <a:gdLst/>
                <a:ahLst/>
                <a:rect l="l" t="t" r="r" b="b"/>
                <a:pathLst>
                  <a:path w="1659" h="1659">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chemeClr val="accent2"/>
              </a:solidFill>
              <a:ln w="0">
                <a:noFill/>
              </a:ln>
            </p:spPr>
            <p:style>
              <a:lnRef idx="0"/>
              <a:fillRef idx="0"/>
              <a:effectRef idx="0"/>
              <a:fontRef idx="minor"/>
            </p:style>
          </p:sp>
        </p:grpSp>
        <p:grpSp>
          <p:nvGrpSpPr>
            <p:cNvPr id="1291" name="Group 392"/>
            <p:cNvGrpSpPr/>
            <p:nvPr/>
          </p:nvGrpSpPr>
          <p:grpSpPr>
            <a:xfrm>
              <a:off x="5534640" y="1455840"/>
              <a:ext cx="51480" cy="38160"/>
              <a:chOff x="5534640" y="1455840"/>
              <a:chExt cx="51480" cy="38160"/>
            </a:xfrm>
          </p:grpSpPr>
          <p:sp>
            <p:nvSpPr>
              <p:cNvPr id="1292" name="CustomShape 393"/>
              <p:cNvSpPr/>
              <p:nvPr/>
            </p:nvSpPr>
            <p:spPr>
              <a:xfrm>
                <a:off x="5534640" y="1455840"/>
                <a:ext cx="51480" cy="38160"/>
              </a:xfrm>
              <a:custGeom>
                <a:avLst/>
                <a:gdLst/>
                <a:ahLst/>
                <a:rect l="l" t="t" r="r" b="b"/>
                <a:pathLst>
                  <a:path w="4804" h="4117">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chemeClr val="accent2"/>
              </a:solidFill>
              <a:ln w="0">
                <a:noFill/>
              </a:ln>
            </p:spPr>
            <p:style>
              <a:lnRef idx="0"/>
              <a:fillRef idx="0"/>
              <a:effectRef idx="0"/>
              <a:fontRef idx="minor"/>
            </p:style>
          </p:sp>
          <p:sp>
            <p:nvSpPr>
              <p:cNvPr id="1293" name="CustomShape 394"/>
              <p:cNvSpPr/>
              <p:nvPr/>
            </p:nvSpPr>
            <p:spPr>
              <a:xfrm>
                <a:off x="5552640" y="1467360"/>
                <a:ext cx="20160" cy="15120"/>
              </a:xfrm>
              <a:custGeom>
                <a:avLst/>
                <a:gdLst/>
                <a:ahLst/>
                <a:rect l="l" t="t" r="r" b="b"/>
                <a:pathLst>
                  <a:path w="1937" h="1661">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chemeClr val="accent2"/>
              </a:solidFill>
              <a:ln w="0">
                <a:noFill/>
              </a:ln>
            </p:spPr>
            <p:style>
              <a:lnRef idx="0"/>
              <a:fillRef idx="0"/>
              <a:effectRef idx="0"/>
              <a:fontRef idx="minor"/>
            </p:style>
          </p:sp>
        </p:grpSp>
        <p:grpSp>
          <p:nvGrpSpPr>
            <p:cNvPr id="1294" name="Group 395"/>
            <p:cNvGrpSpPr/>
            <p:nvPr/>
          </p:nvGrpSpPr>
          <p:grpSpPr>
            <a:xfrm>
              <a:off x="5592960" y="1303200"/>
              <a:ext cx="51480" cy="38160"/>
              <a:chOff x="5592960" y="1303200"/>
              <a:chExt cx="51480" cy="38160"/>
            </a:xfrm>
          </p:grpSpPr>
          <p:sp>
            <p:nvSpPr>
              <p:cNvPr id="1295" name="CustomShape 396"/>
              <p:cNvSpPr/>
              <p:nvPr/>
            </p:nvSpPr>
            <p:spPr>
              <a:xfrm>
                <a:off x="5592960" y="1303200"/>
                <a:ext cx="51480" cy="38160"/>
              </a:xfrm>
              <a:custGeom>
                <a:avLst/>
                <a:gdLst/>
                <a:ahLst/>
                <a:rect l="l" t="t" r="r" b="b"/>
                <a:pathLst>
                  <a:path w="4816" h="4126">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chemeClr val="accent1"/>
              </a:solidFill>
              <a:ln w="0">
                <a:noFill/>
              </a:ln>
            </p:spPr>
            <p:style>
              <a:lnRef idx="0"/>
              <a:fillRef idx="0"/>
              <a:effectRef idx="0"/>
              <a:fontRef idx="minor"/>
            </p:style>
          </p:sp>
          <p:sp>
            <p:nvSpPr>
              <p:cNvPr id="1296" name="CustomShape 397"/>
              <p:cNvSpPr/>
              <p:nvPr/>
            </p:nvSpPr>
            <p:spPr>
              <a:xfrm>
                <a:off x="5610960" y="1314720"/>
                <a:ext cx="20160" cy="15120"/>
              </a:xfrm>
              <a:custGeom>
                <a:avLst/>
                <a:gdLst/>
                <a:ahLst/>
                <a:rect l="l" t="t" r="r" b="b"/>
                <a:pathLst>
                  <a:path w="1937" h="1661">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chemeClr val="accent1"/>
              </a:solidFill>
              <a:ln w="0">
                <a:noFill/>
              </a:ln>
            </p:spPr>
            <p:style>
              <a:lnRef idx="0"/>
              <a:fillRef idx="0"/>
              <a:effectRef idx="0"/>
              <a:fontRef idx="minor"/>
            </p:style>
          </p:sp>
        </p:grpSp>
        <p:grpSp>
          <p:nvGrpSpPr>
            <p:cNvPr id="1297" name="Group 398"/>
            <p:cNvGrpSpPr/>
            <p:nvPr/>
          </p:nvGrpSpPr>
          <p:grpSpPr>
            <a:xfrm>
              <a:off x="5744160" y="1197000"/>
              <a:ext cx="51480" cy="38160"/>
              <a:chOff x="5744160" y="1197000"/>
              <a:chExt cx="51480" cy="38160"/>
            </a:xfrm>
          </p:grpSpPr>
          <p:sp>
            <p:nvSpPr>
              <p:cNvPr id="1298" name="CustomShape 399"/>
              <p:cNvSpPr/>
              <p:nvPr/>
            </p:nvSpPr>
            <p:spPr>
              <a:xfrm>
                <a:off x="5744160" y="1197000"/>
                <a:ext cx="51480" cy="38160"/>
              </a:xfrm>
              <a:custGeom>
                <a:avLst/>
                <a:gdLst/>
                <a:ahLst/>
                <a:rect l="l" t="t" r="r" b="b"/>
                <a:pathLst>
                  <a:path w="4804" h="4114">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299" name="CustomShape 400"/>
              <p:cNvSpPr/>
              <p:nvPr/>
            </p:nvSpPr>
            <p:spPr>
              <a:xfrm>
                <a:off x="5761800" y="1208520"/>
                <a:ext cx="20160" cy="15120"/>
              </a:xfrm>
              <a:custGeom>
                <a:avLst/>
                <a:gdLst/>
                <a:ahLst/>
                <a:rect l="l" t="t" r="r" b="b"/>
                <a:pathLst>
                  <a:path w="1937" h="1658">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chemeClr val="accent2"/>
              </a:solidFill>
              <a:ln w="0">
                <a:noFill/>
              </a:ln>
            </p:spPr>
            <p:style>
              <a:lnRef idx="0"/>
              <a:fillRef idx="0"/>
              <a:effectRef idx="0"/>
              <a:fontRef idx="minor"/>
            </p:style>
          </p:sp>
        </p:grpSp>
        <p:grpSp>
          <p:nvGrpSpPr>
            <p:cNvPr id="1300" name="Group 401"/>
            <p:cNvGrpSpPr/>
            <p:nvPr/>
          </p:nvGrpSpPr>
          <p:grpSpPr>
            <a:xfrm>
              <a:off x="5797080" y="1037160"/>
              <a:ext cx="51480" cy="38160"/>
              <a:chOff x="5797080" y="1037160"/>
              <a:chExt cx="51480" cy="38160"/>
            </a:xfrm>
          </p:grpSpPr>
          <p:sp>
            <p:nvSpPr>
              <p:cNvPr id="1301" name="CustomShape 402"/>
              <p:cNvSpPr/>
              <p:nvPr/>
            </p:nvSpPr>
            <p:spPr>
              <a:xfrm>
                <a:off x="5797080" y="1037160"/>
                <a:ext cx="51480" cy="38160"/>
              </a:xfrm>
              <a:custGeom>
                <a:avLst/>
                <a:gdLst/>
                <a:ahLst/>
                <a:rect l="l" t="t" r="r" b="b"/>
                <a:pathLst>
                  <a:path w="4803" h="4114">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chemeClr val="accent2"/>
              </a:solidFill>
              <a:ln w="0">
                <a:noFill/>
              </a:ln>
            </p:spPr>
            <p:style>
              <a:lnRef idx="0"/>
              <a:fillRef idx="0"/>
              <a:effectRef idx="0"/>
              <a:fontRef idx="minor"/>
            </p:style>
          </p:sp>
          <p:sp>
            <p:nvSpPr>
              <p:cNvPr id="1302" name="CustomShape 403"/>
              <p:cNvSpPr/>
              <p:nvPr/>
            </p:nvSpPr>
            <p:spPr>
              <a:xfrm>
                <a:off x="5817960" y="1049040"/>
                <a:ext cx="17280" cy="15120"/>
              </a:xfrm>
              <a:custGeom>
                <a:avLst/>
                <a:gdLst/>
                <a:ahLst/>
                <a:rect l="l" t="t" r="r" b="b"/>
                <a:pathLst>
                  <a:path w="1658" h="1658">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1303" name="Group 404"/>
            <p:cNvGrpSpPr/>
            <p:nvPr/>
          </p:nvGrpSpPr>
          <p:grpSpPr>
            <a:xfrm>
              <a:off x="6103800" y="883800"/>
              <a:ext cx="51480" cy="38160"/>
              <a:chOff x="6103800" y="883800"/>
              <a:chExt cx="51480" cy="38160"/>
            </a:xfrm>
          </p:grpSpPr>
          <p:sp>
            <p:nvSpPr>
              <p:cNvPr id="1304" name="CustomShape 405"/>
              <p:cNvSpPr/>
              <p:nvPr/>
            </p:nvSpPr>
            <p:spPr>
              <a:xfrm>
                <a:off x="6103800" y="883800"/>
                <a:ext cx="51480" cy="38160"/>
              </a:xfrm>
              <a:custGeom>
                <a:avLst/>
                <a:gdLst/>
                <a:ahLst/>
                <a:rect l="l" t="t" r="r" b="b"/>
                <a:pathLst>
                  <a:path w="4804" h="4114">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305" name="CustomShape 406"/>
              <p:cNvSpPr/>
              <p:nvPr/>
            </p:nvSpPr>
            <p:spPr>
              <a:xfrm>
                <a:off x="6125040" y="895680"/>
                <a:ext cx="17280" cy="15120"/>
              </a:xfrm>
              <a:custGeom>
                <a:avLst/>
                <a:gdLst/>
                <a:ahLst/>
                <a:rect l="l" t="t" r="r" b="b"/>
                <a:pathLst>
                  <a:path w="1658" h="1659">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chemeClr val="accent2"/>
              </a:solidFill>
              <a:ln w="0">
                <a:noFill/>
              </a:ln>
            </p:spPr>
            <p:style>
              <a:lnRef idx="0"/>
              <a:fillRef idx="0"/>
              <a:effectRef idx="0"/>
              <a:fontRef idx="minor"/>
            </p:style>
          </p:sp>
        </p:grpSp>
        <p:grpSp>
          <p:nvGrpSpPr>
            <p:cNvPr id="1306" name="Group 407"/>
            <p:cNvGrpSpPr/>
            <p:nvPr/>
          </p:nvGrpSpPr>
          <p:grpSpPr>
            <a:xfrm>
              <a:off x="6051960" y="1021680"/>
              <a:ext cx="51480" cy="38160"/>
              <a:chOff x="6051960" y="1021680"/>
              <a:chExt cx="51480" cy="38160"/>
            </a:xfrm>
          </p:grpSpPr>
          <p:sp>
            <p:nvSpPr>
              <p:cNvPr id="1307" name="CustomShape 408"/>
              <p:cNvSpPr/>
              <p:nvPr/>
            </p:nvSpPr>
            <p:spPr>
              <a:xfrm>
                <a:off x="6051960" y="1021680"/>
                <a:ext cx="51480" cy="38160"/>
              </a:xfrm>
              <a:custGeom>
                <a:avLst/>
                <a:gdLst/>
                <a:ahLst/>
                <a:rect l="l" t="t" r="r" b="b"/>
                <a:pathLst>
                  <a:path w="4803" h="4115">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1308" name="CustomShape 409"/>
              <p:cNvSpPr/>
              <p:nvPr/>
            </p:nvSpPr>
            <p:spPr>
              <a:xfrm>
                <a:off x="6069600" y="1033200"/>
                <a:ext cx="20160" cy="15120"/>
              </a:xfrm>
              <a:custGeom>
                <a:avLst/>
                <a:gdLst/>
                <a:ahLst/>
                <a:rect l="l" t="t" r="r" b="b"/>
                <a:pathLst>
                  <a:path w="1937" h="1658">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chemeClr val="accent2"/>
              </a:solidFill>
              <a:ln w="0">
                <a:noFill/>
              </a:ln>
            </p:spPr>
            <p:style>
              <a:lnRef idx="0"/>
              <a:fillRef idx="0"/>
              <a:effectRef idx="0"/>
              <a:fontRef idx="minor"/>
            </p:style>
          </p:sp>
        </p:grpSp>
        <p:grpSp>
          <p:nvGrpSpPr>
            <p:cNvPr id="1309" name="Group 410"/>
            <p:cNvGrpSpPr/>
            <p:nvPr/>
          </p:nvGrpSpPr>
          <p:grpSpPr>
            <a:xfrm>
              <a:off x="5543640" y="819360"/>
              <a:ext cx="51480" cy="38160"/>
              <a:chOff x="5543640" y="819360"/>
              <a:chExt cx="51480" cy="38160"/>
            </a:xfrm>
          </p:grpSpPr>
          <p:sp>
            <p:nvSpPr>
              <p:cNvPr id="1310" name="CustomShape 411"/>
              <p:cNvSpPr/>
              <p:nvPr/>
            </p:nvSpPr>
            <p:spPr>
              <a:xfrm>
                <a:off x="5543640" y="819360"/>
                <a:ext cx="51480" cy="381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chemeClr val="accent2"/>
              </a:solidFill>
              <a:ln w="0">
                <a:noFill/>
              </a:ln>
            </p:spPr>
            <p:style>
              <a:lnRef idx="0"/>
              <a:fillRef idx="0"/>
              <a:effectRef idx="0"/>
              <a:fontRef idx="minor"/>
            </p:style>
          </p:sp>
          <p:sp>
            <p:nvSpPr>
              <p:cNvPr id="1311" name="CustomShape 412"/>
              <p:cNvSpPr/>
              <p:nvPr/>
            </p:nvSpPr>
            <p:spPr>
              <a:xfrm>
                <a:off x="5561640" y="830880"/>
                <a:ext cx="20160" cy="15120"/>
              </a:xfrm>
              <a:custGeom>
                <a:avLst/>
                <a:gdLst/>
                <a:ahLst/>
                <a:rect l="l" t="t" r="r" b="b"/>
                <a:pathLst>
                  <a:path w="1936" h="1661">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chemeClr val="accent2"/>
              </a:solidFill>
              <a:ln w="0">
                <a:noFill/>
              </a:ln>
            </p:spPr>
            <p:style>
              <a:lnRef idx="0"/>
              <a:fillRef idx="0"/>
              <a:effectRef idx="0"/>
              <a:fontRef idx="minor"/>
            </p:style>
          </p:sp>
        </p:grpSp>
        <p:grpSp>
          <p:nvGrpSpPr>
            <p:cNvPr id="1312" name="Group 413"/>
            <p:cNvGrpSpPr/>
            <p:nvPr/>
          </p:nvGrpSpPr>
          <p:grpSpPr>
            <a:xfrm>
              <a:off x="5361840" y="767880"/>
              <a:ext cx="51480" cy="38160"/>
              <a:chOff x="5361840" y="767880"/>
              <a:chExt cx="51480" cy="38160"/>
            </a:xfrm>
          </p:grpSpPr>
          <p:sp>
            <p:nvSpPr>
              <p:cNvPr id="1313" name="CustomShape 414"/>
              <p:cNvSpPr/>
              <p:nvPr/>
            </p:nvSpPr>
            <p:spPr>
              <a:xfrm>
                <a:off x="5361840" y="767880"/>
                <a:ext cx="51480" cy="38160"/>
              </a:xfrm>
              <a:custGeom>
                <a:avLst/>
                <a:gdLst/>
                <a:ahLst/>
                <a:rect l="l" t="t" r="r" b="b"/>
                <a:pathLst>
                  <a:path w="4803" h="4114">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314" name="CustomShape 415"/>
              <p:cNvSpPr/>
              <p:nvPr/>
            </p:nvSpPr>
            <p:spPr>
              <a:xfrm>
                <a:off x="5382720" y="779760"/>
                <a:ext cx="17280" cy="15120"/>
              </a:xfrm>
              <a:custGeom>
                <a:avLst/>
                <a:gdLst/>
                <a:ahLst/>
                <a:rect l="l" t="t" r="r" b="b"/>
                <a:pathLst>
                  <a:path w="1659" h="1659">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1315" name="Group 416"/>
            <p:cNvGrpSpPr/>
            <p:nvPr/>
          </p:nvGrpSpPr>
          <p:grpSpPr>
            <a:xfrm>
              <a:off x="5806080" y="827280"/>
              <a:ext cx="51480" cy="38160"/>
              <a:chOff x="5806080" y="827280"/>
              <a:chExt cx="51480" cy="38160"/>
            </a:xfrm>
          </p:grpSpPr>
          <p:sp>
            <p:nvSpPr>
              <p:cNvPr id="1316" name="CustomShape 417"/>
              <p:cNvSpPr/>
              <p:nvPr/>
            </p:nvSpPr>
            <p:spPr>
              <a:xfrm>
                <a:off x="5806080" y="827280"/>
                <a:ext cx="51480" cy="38160"/>
              </a:xfrm>
              <a:custGeom>
                <a:avLst/>
                <a:gdLst/>
                <a:ahLst/>
                <a:rect l="l" t="t" r="r" b="b"/>
                <a:pathLst>
                  <a:path w="4816" h="4114">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chemeClr val="accent2"/>
              </a:solidFill>
              <a:ln w="0">
                <a:noFill/>
              </a:ln>
            </p:spPr>
            <p:style>
              <a:lnRef idx="0"/>
              <a:fillRef idx="0"/>
              <a:effectRef idx="0"/>
              <a:fontRef idx="minor"/>
            </p:style>
          </p:sp>
          <p:sp>
            <p:nvSpPr>
              <p:cNvPr id="1317" name="CustomShape 418"/>
              <p:cNvSpPr/>
              <p:nvPr/>
            </p:nvSpPr>
            <p:spPr>
              <a:xfrm>
                <a:off x="5824080" y="838800"/>
                <a:ext cx="20160" cy="15120"/>
              </a:xfrm>
              <a:custGeom>
                <a:avLst/>
                <a:gdLst/>
                <a:ahLst/>
                <a:rect l="l" t="t" r="r" b="b"/>
                <a:pathLst>
                  <a:path w="1937" h="1659">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chemeClr val="accent2"/>
              </a:solidFill>
              <a:ln w="0">
                <a:noFill/>
              </a:ln>
            </p:spPr>
            <p:style>
              <a:lnRef idx="0"/>
              <a:fillRef idx="0"/>
              <a:effectRef idx="0"/>
              <a:fontRef idx="minor"/>
            </p:style>
          </p:sp>
        </p:grpSp>
        <p:grpSp>
          <p:nvGrpSpPr>
            <p:cNvPr id="1318" name="Group 419"/>
            <p:cNvGrpSpPr/>
            <p:nvPr/>
          </p:nvGrpSpPr>
          <p:grpSpPr>
            <a:xfrm>
              <a:off x="4823280" y="891720"/>
              <a:ext cx="51480" cy="38160"/>
              <a:chOff x="4823280" y="891720"/>
              <a:chExt cx="51480" cy="38160"/>
            </a:xfrm>
          </p:grpSpPr>
          <p:sp>
            <p:nvSpPr>
              <p:cNvPr id="1319" name="CustomShape 420"/>
              <p:cNvSpPr/>
              <p:nvPr/>
            </p:nvSpPr>
            <p:spPr>
              <a:xfrm>
                <a:off x="4823280" y="891720"/>
                <a:ext cx="51480" cy="3816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2"/>
              </a:solidFill>
              <a:ln w="0">
                <a:noFill/>
              </a:ln>
            </p:spPr>
            <p:style>
              <a:lnRef idx="0"/>
              <a:fillRef idx="0"/>
              <a:effectRef idx="0"/>
              <a:fontRef idx="minor"/>
            </p:style>
          </p:sp>
          <p:sp>
            <p:nvSpPr>
              <p:cNvPr id="1320" name="CustomShape 421"/>
              <p:cNvSpPr/>
              <p:nvPr/>
            </p:nvSpPr>
            <p:spPr>
              <a:xfrm>
                <a:off x="4844160" y="903240"/>
                <a:ext cx="17280" cy="15120"/>
              </a:xfrm>
              <a:custGeom>
                <a:avLst/>
                <a:gdLst/>
                <a:ahLst/>
                <a:rect l="l" t="t" r="r" b="b"/>
                <a:pathLst>
                  <a:path w="1658" h="1658">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chemeClr val="accent2"/>
              </a:solidFill>
              <a:ln w="0">
                <a:noFill/>
              </a:ln>
            </p:spPr>
            <p:style>
              <a:lnRef idx="0"/>
              <a:fillRef idx="0"/>
              <a:effectRef idx="0"/>
              <a:fontRef idx="minor"/>
            </p:style>
          </p:sp>
        </p:grpSp>
        <p:grpSp>
          <p:nvGrpSpPr>
            <p:cNvPr id="1321" name="Group 422"/>
            <p:cNvGrpSpPr/>
            <p:nvPr/>
          </p:nvGrpSpPr>
          <p:grpSpPr>
            <a:xfrm>
              <a:off x="5270040" y="1486440"/>
              <a:ext cx="51480" cy="38160"/>
              <a:chOff x="5270040" y="1486440"/>
              <a:chExt cx="51480" cy="38160"/>
            </a:xfrm>
          </p:grpSpPr>
          <p:sp>
            <p:nvSpPr>
              <p:cNvPr id="1322" name="CustomShape 423"/>
              <p:cNvSpPr/>
              <p:nvPr/>
            </p:nvSpPr>
            <p:spPr>
              <a:xfrm>
                <a:off x="5270040" y="1486440"/>
                <a:ext cx="51480" cy="38160"/>
              </a:xfrm>
              <a:custGeom>
                <a:avLst/>
                <a:gdLst/>
                <a:ahLst/>
                <a:rect l="l" t="t" r="r" b="b"/>
                <a:pathLst>
                  <a:path w="4804" h="4123">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chemeClr val="accent1"/>
              </a:solidFill>
              <a:ln w="0">
                <a:noFill/>
              </a:ln>
            </p:spPr>
            <p:style>
              <a:lnRef idx="0"/>
              <a:fillRef idx="0"/>
              <a:effectRef idx="0"/>
              <a:fontRef idx="minor"/>
            </p:style>
          </p:sp>
          <p:sp>
            <p:nvSpPr>
              <p:cNvPr id="1323" name="CustomShape 424"/>
              <p:cNvSpPr/>
              <p:nvPr/>
            </p:nvSpPr>
            <p:spPr>
              <a:xfrm>
                <a:off x="5290920" y="1498320"/>
                <a:ext cx="17280" cy="15120"/>
              </a:xfrm>
              <a:custGeom>
                <a:avLst/>
                <a:gdLst/>
                <a:ahLst/>
                <a:rect l="l" t="t" r="r" b="b"/>
                <a:pathLst>
                  <a:path w="1658" h="1658">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chemeClr val="accent1"/>
              </a:solidFill>
              <a:ln w="0">
                <a:noFill/>
              </a:ln>
            </p:spPr>
            <p:style>
              <a:lnRef idx="0"/>
              <a:fillRef idx="0"/>
              <a:effectRef idx="0"/>
              <a:fontRef idx="minor"/>
            </p:style>
          </p:sp>
        </p:grpSp>
        <p:grpSp>
          <p:nvGrpSpPr>
            <p:cNvPr id="1324" name="Group 425"/>
            <p:cNvGrpSpPr/>
            <p:nvPr/>
          </p:nvGrpSpPr>
          <p:grpSpPr>
            <a:xfrm>
              <a:off x="5242320" y="1133640"/>
              <a:ext cx="51480" cy="38160"/>
              <a:chOff x="5242320" y="1133640"/>
              <a:chExt cx="51480" cy="38160"/>
            </a:xfrm>
          </p:grpSpPr>
          <p:sp>
            <p:nvSpPr>
              <p:cNvPr id="1325" name="CustomShape 426"/>
              <p:cNvSpPr/>
              <p:nvPr/>
            </p:nvSpPr>
            <p:spPr>
              <a:xfrm>
                <a:off x="5242320" y="1133640"/>
                <a:ext cx="51480" cy="38160"/>
              </a:xfrm>
              <a:custGeom>
                <a:avLst/>
                <a:gdLst/>
                <a:ahLst/>
                <a:rect l="l" t="t" r="r" b="b"/>
                <a:pathLst>
                  <a:path w="4803" h="4114">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chemeClr val="accent2"/>
              </a:solidFill>
              <a:ln w="0">
                <a:noFill/>
              </a:ln>
            </p:spPr>
            <p:style>
              <a:lnRef idx="0"/>
              <a:fillRef idx="0"/>
              <a:effectRef idx="0"/>
              <a:fontRef idx="minor"/>
            </p:style>
          </p:sp>
          <p:sp>
            <p:nvSpPr>
              <p:cNvPr id="1326" name="CustomShape 427"/>
              <p:cNvSpPr/>
              <p:nvPr/>
            </p:nvSpPr>
            <p:spPr>
              <a:xfrm>
                <a:off x="5263200" y="1145160"/>
                <a:ext cx="17280" cy="15120"/>
              </a:xfrm>
              <a:custGeom>
                <a:avLst/>
                <a:gdLst/>
                <a:ahLst/>
                <a:rect l="l" t="t" r="r" b="b"/>
                <a:pathLst>
                  <a:path w="1659" h="1659">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1327" name="Group 428"/>
            <p:cNvGrpSpPr/>
            <p:nvPr/>
          </p:nvGrpSpPr>
          <p:grpSpPr>
            <a:xfrm>
              <a:off x="5479560" y="1290240"/>
              <a:ext cx="51480" cy="38160"/>
              <a:chOff x="5479560" y="1290240"/>
              <a:chExt cx="51480" cy="38160"/>
            </a:xfrm>
          </p:grpSpPr>
          <p:sp>
            <p:nvSpPr>
              <p:cNvPr id="1328" name="CustomShape 429"/>
              <p:cNvSpPr/>
              <p:nvPr/>
            </p:nvSpPr>
            <p:spPr>
              <a:xfrm>
                <a:off x="5479560" y="1290240"/>
                <a:ext cx="51480" cy="38160"/>
              </a:xfrm>
              <a:custGeom>
                <a:avLst/>
                <a:gdLst/>
                <a:ahLst/>
                <a:rect l="l" t="t" r="r" b="b"/>
                <a:pathLst>
                  <a:path w="4815" h="4117">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chemeClr val="accent2"/>
              </a:solidFill>
              <a:ln w="0">
                <a:noFill/>
              </a:ln>
            </p:spPr>
            <p:style>
              <a:lnRef idx="0"/>
              <a:fillRef idx="0"/>
              <a:effectRef idx="0"/>
              <a:fontRef idx="minor"/>
            </p:style>
          </p:sp>
          <p:sp>
            <p:nvSpPr>
              <p:cNvPr id="1329" name="CustomShape 430"/>
              <p:cNvSpPr/>
              <p:nvPr/>
            </p:nvSpPr>
            <p:spPr>
              <a:xfrm>
                <a:off x="5497560" y="1302120"/>
                <a:ext cx="20160" cy="15120"/>
              </a:xfrm>
              <a:custGeom>
                <a:avLst/>
                <a:gdLst/>
                <a:ahLst/>
                <a:rect l="l" t="t" r="r" b="b"/>
                <a:pathLst>
                  <a:path w="1936" h="1658">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chemeClr val="accent2"/>
              </a:solidFill>
              <a:ln w="0">
                <a:noFill/>
              </a:ln>
            </p:spPr>
            <p:style>
              <a:lnRef idx="0"/>
              <a:fillRef idx="0"/>
              <a:effectRef idx="0"/>
              <a:fontRef idx="minor"/>
            </p:style>
          </p:sp>
        </p:grpSp>
        <p:grpSp>
          <p:nvGrpSpPr>
            <p:cNvPr id="1330" name="Group 431"/>
            <p:cNvGrpSpPr/>
            <p:nvPr/>
          </p:nvGrpSpPr>
          <p:grpSpPr>
            <a:xfrm>
              <a:off x="5092200" y="1220040"/>
              <a:ext cx="73800" cy="55080"/>
              <a:chOff x="5092200" y="1220040"/>
              <a:chExt cx="73800" cy="55080"/>
            </a:xfrm>
          </p:grpSpPr>
          <p:sp>
            <p:nvSpPr>
              <p:cNvPr id="1331" name="CustomShape 432"/>
              <p:cNvSpPr/>
              <p:nvPr/>
            </p:nvSpPr>
            <p:spPr>
              <a:xfrm>
                <a:off x="5092200" y="1220040"/>
                <a:ext cx="73800" cy="55080"/>
              </a:xfrm>
              <a:custGeom>
                <a:avLst/>
                <a:gdLst/>
                <a:ahLst/>
                <a:rect l="l" t="t" r="r" b="b"/>
                <a:pathLst>
                  <a:path w="6860" h="5877">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chemeClr val="accent1"/>
              </a:solidFill>
              <a:ln w="0">
                <a:noFill/>
              </a:ln>
            </p:spPr>
            <p:style>
              <a:lnRef idx="0"/>
              <a:fillRef idx="0"/>
              <a:effectRef idx="0"/>
              <a:fontRef idx="minor"/>
            </p:style>
          </p:sp>
          <p:sp>
            <p:nvSpPr>
              <p:cNvPr id="1332" name="CustomShape 433"/>
              <p:cNvSpPr/>
              <p:nvPr/>
            </p:nvSpPr>
            <p:spPr>
              <a:xfrm>
                <a:off x="5115960" y="1231560"/>
                <a:ext cx="36360" cy="31680"/>
              </a:xfrm>
              <a:custGeom>
                <a:avLst/>
                <a:gdLst/>
                <a:ahLst/>
                <a:rect l="l" t="t" r="r" b="b"/>
                <a:pathLst>
                  <a:path w="3412" h="3413">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chemeClr val="accent1"/>
              </a:solidFill>
              <a:ln w="0">
                <a:noFill/>
              </a:ln>
            </p:spPr>
            <p:style>
              <a:lnRef idx="0"/>
              <a:fillRef idx="0"/>
              <a:effectRef idx="0"/>
              <a:fontRef idx="minor"/>
            </p:style>
          </p:sp>
        </p:grpSp>
        <p:grpSp>
          <p:nvGrpSpPr>
            <p:cNvPr id="1333" name="Group 434"/>
            <p:cNvGrpSpPr/>
            <p:nvPr/>
          </p:nvGrpSpPr>
          <p:grpSpPr>
            <a:xfrm>
              <a:off x="5049000" y="1013760"/>
              <a:ext cx="51480" cy="38160"/>
              <a:chOff x="5049000" y="1013760"/>
              <a:chExt cx="51480" cy="38160"/>
            </a:xfrm>
          </p:grpSpPr>
          <p:sp>
            <p:nvSpPr>
              <p:cNvPr id="1334" name="CustomShape 435"/>
              <p:cNvSpPr/>
              <p:nvPr/>
            </p:nvSpPr>
            <p:spPr>
              <a:xfrm>
                <a:off x="5049000" y="1013760"/>
                <a:ext cx="51480" cy="38160"/>
              </a:xfrm>
              <a:custGeom>
                <a:avLst/>
                <a:gdLst/>
                <a:ahLst/>
                <a:rect l="l" t="t" r="r" b="b"/>
                <a:pathLst>
                  <a:path w="4815" h="4126">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chemeClr val="accent1"/>
              </a:solidFill>
              <a:ln w="0">
                <a:noFill/>
              </a:ln>
            </p:spPr>
            <p:style>
              <a:lnRef idx="0"/>
              <a:fillRef idx="0"/>
              <a:effectRef idx="0"/>
              <a:fontRef idx="minor"/>
            </p:style>
          </p:sp>
          <p:sp>
            <p:nvSpPr>
              <p:cNvPr id="1335" name="CustomShape 436"/>
              <p:cNvSpPr/>
              <p:nvPr/>
            </p:nvSpPr>
            <p:spPr>
              <a:xfrm>
                <a:off x="5067000" y="1025280"/>
                <a:ext cx="20160" cy="15120"/>
              </a:xfrm>
              <a:custGeom>
                <a:avLst/>
                <a:gdLst/>
                <a:ahLst/>
                <a:rect l="l" t="t" r="r" b="b"/>
                <a:pathLst>
                  <a:path w="1936" h="1661">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chemeClr val="accent1"/>
              </a:solidFill>
              <a:ln w="0">
                <a:noFill/>
              </a:ln>
            </p:spPr>
            <p:style>
              <a:lnRef idx="0"/>
              <a:fillRef idx="0"/>
              <a:effectRef idx="0"/>
              <a:fontRef idx="minor"/>
            </p:style>
          </p:sp>
        </p:grpSp>
        <p:grpSp>
          <p:nvGrpSpPr>
            <p:cNvPr id="1336" name="Group 437"/>
            <p:cNvGrpSpPr/>
            <p:nvPr/>
          </p:nvGrpSpPr>
          <p:grpSpPr>
            <a:xfrm>
              <a:off x="5627520" y="984960"/>
              <a:ext cx="51480" cy="38160"/>
              <a:chOff x="5627520" y="984960"/>
              <a:chExt cx="51480" cy="38160"/>
            </a:xfrm>
          </p:grpSpPr>
          <p:sp>
            <p:nvSpPr>
              <p:cNvPr id="1337" name="CustomShape 438"/>
              <p:cNvSpPr/>
              <p:nvPr/>
            </p:nvSpPr>
            <p:spPr>
              <a:xfrm>
                <a:off x="5627520" y="984960"/>
                <a:ext cx="51480" cy="38160"/>
              </a:xfrm>
              <a:custGeom>
                <a:avLst/>
                <a:gdLst/>
                <a:ahLst/>
                <a:rect l="l" t="t" r="r" b="b"/>
                <a:pathLst>
                  <a:path w="4815" h="4126">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chemeClr val="accent1"/>
              </a:solidFill>
              <a:ln w="0">
                <a:noFill/>
              </a:ln>
            </p:spPr>
            <p:style>
              <a:lnRef idx="0"/>
              <a:fillRef idx="0"/>
              <a:effectRef idx="0"/>
              <a:fontRef idx="minor"/>
            </p:style>
          </p:sp>
          <p:sp>
            <p:nvSpPr>
              <p:cNvPr id="1338" name="CustomShape 439"/>
              <p:cNvSpPr/>
              <p:nvPr/>
            </p:nvSpPr>
            <p:spPr>
              <a:xfrm>
                <a:off x="5645520" y="996840"/>
                <a:ext cx="20160" cy="15120"/>
              </a:xfrm>
              <a:custGeom>
                <a:avLst/>
                <a:gdLst/>
                <a:ahLst/>
                <a:rect l="l" t="t" r="r" b="b"/>
                <a:pathLst>
                  <a:path w="1936" h="1661">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chemeClr val="accent1"/>
              </a:solidFill>
              <a:ln w="0">
                <a:noFill/>
              </a:ln>
            </p:spPr>
            <p:style>
              <a:lnRef idx="0"/>
              <a:fillRef idx="0"/>
              <a:effectRef idx="0"/>
              <a:fontRef idx="minor"/>
            </p:style>
          </p:sp>
        </p:grpSp>
        <p:grpSp>
          <p:nvGrpSpPr>
            <p:cNvPr id="1339" name="Group 440"/>
            <p:cNvGrpSpPr/>
            <p:nvPr/>
          </p:nvGrpSpPr>
          <p:grpSpPr>
            <a:xfrm>
              <a:off x="4659480" y="1144800"/>
              <a:ext cx="63000" cy="46800"/>
              <a:chOff x="4659480" y="1144800"/>
              <a:chExt cx="63000" cy="46800"/>
            </a:xfrm>
          </p:grpSpPr>
          <p:sp>
            <p:nvSpPr>
              <p:cNvPr id="1340" name="CustomShape 441"/>
              <p:cNvSpPr/>
              <p:nvPr/>
            </p:nvSpPr>
            <p:spPr>
              <a:xfrm>
                <a:off x="4659480" y="1144800"/>
                <a:ext cx="63000" cy="46800"/>
              </a:xfrm>
              <a:custGeom>
                <a:avLst/>
                <a:gdLst/>
                <a:ahLst/>
                <a:rect l="l" t="t" r="r" b="b"/>
                <a:pathLst>
                  <a:path w="5880" h="5036">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chemeClr val="accent2"/>
              </a:solidFill>
              <a:ln w="0">
                <a:noFill/>
              </a:ln>
            </p:spPr>
            <p:style>
              <a:lnRef idx="0"/>
              <a:fillRef idx="0"/>
              <a:effectRef idx="0"/>
              <a:fontRef idx="minor"/>
            </p:style>
          </p:sp>
          <p:sp>
            <p:nvSpPr>
              <p:cNvPr id="1341" name="CustomShape 442"/>
              <p:cNvSpPr/>
              <p:nvPr/>
            </p:nvSpPr>
            <p:spPr>
              <a:xfrm>
                <a:off x="4677480" y="1156680"/>
                <a:ext cx="32040" cy="23760"/>
              </a:xfrm>
              <a:custGeom>
                <a:avLst/>
                <a:gdLst/>
                <a:ahLst/>
                <a:rect l="l" t="t" r="r" b="b"/>
                <a:pathLst>
                  <a:path w="3013" h="2571">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chemeClr val="accent2"/>
              </a:solidFill>
              <a:ln w="0">
                <a:noFill/>
              </a:ln>
            </p:spPr>
            <p:style>
              <a:lnRef idx="0"/>
              <a:fillRef idx="0"/>
              <a:effectRef idx="0"/>
              <a:fontRef idx="minor"/>
            </p:style>
          </p:sp>
        </p:grpSp>
        <p:grpSp>
          <p:nvGrpSpPr>
            <p:cNvPr id="1342" name="Group 443"/>
            <p:cNvGrpSpPr/>
            <p:nvPr/>
          </p:nvGrpSpPr>
          <p:grpSpPr>
            <a:xfrm>
              <a:off x="4556880" y="1125720"/>
              <a:ext cx="51480" cy="38160"/>
              <a:chOff x="4556880" y="1125720"/>
              <a:chExt cx="51480" cy="38160"/>
            </a:xfrm>
          </p:grpSpPr>
          <p:sp>
            <p:nvSpPr>
              <p:cNvPr id="1343" name="CustomShape 444"/>
              <p:cNvSpPr/>
              <p:nvPr/>
            </p:nvSpPr>
            <p:spPr>
              <a:xfrm>
                <a:off x="4556880" y="1125720"/>
                <a:ext cx="51480" cy="38160"/>
              </a:xfrm>
              <a:custGeom>
                <a:avLst/>
                <a:gdLst/>
                <a:ahLst/>
                <a:rect l="l" t="t" r="r" b="b"/>
                <a:pathLst>
                  <a:path w="4804" h="4123">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chemeClr val="accent1"/>
              </a:solidFill>
              <a:ln w="0">
                <a:noFill/>
              </a:ln>
            </p:spPr>
            <p:style>
              <a:lnRef idx="0"/>
              <a:fillRef idx="0"/>
              <a:effectRef idx="0"/>
              <a:fontRef idx="minor"/>
            </p:style>
          </p:sp>
          <p:sp>
            <p:nvSpPr>
              <p:cNvPr id="1344" name="CustomShape 445"/>
              <p:cNvSpPr/>
              <p:nvPr/>
            </p:nvSpPr>
            <p:spPr>
              <a:xfrm>
                <a:off x="4577760" y="1137240"/>
                <a:ext cx="17280" cy="15120"/>
              </a:xfrm>
              <a:custGeom>
                <a:avLst/>
                <a:gdLst/>
                <a:ahLst/>
                <a:rect l="l" t="t" r="r" b="b"/>
                <a:pathLst>
                  <a:path w="1658" h="1658">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chemeClr val="accent1"/>
              </a:solidFill>
              <a:ln w="0">
                <a:noFill/>
              </a:ln>
            </p:spPr>
            <p:style>
              <a:lnRef idx="0"/>
              <a:fillRef idx="0"/>
              <a:effectRef idx="0"/>
              <a:fontRef idx="minor"/>
            </p:style>
          </p:sp>
        </p:grpSp>
        <p:grpSp>
          <p:nvGrpSpPr>
            <p:cNvPr id="1345" name="Group 446"/>
            <p:cNvGrpSpPr/>
            <p:nvPr/>
          </p:nvGrpSpPr>
          <p:grpSpPr>
            <a:xfrm>
              <a:off x="4675320" y="891720"/>
              <a:ext cx="51480" cy="38160"/>
              <a:chOff x="4675320" y="891720"/>
              <a:chExt cx="51480" cy="38160"/>
            </a:xfrm>
          </p:grpSpPr>
          <p:sp>
            <p:nvSpPr>
              <p:cNvPr id="1346" name="CustomShape 447"/>
              <p:cNvSpPr/>
              <p:nvPr/>
            </p:nvSpPr>
            <p:spPr>
              <a:xfrm>
                <a:off x="4675320" y="891720"/>
                <a:ext cx="51480" cy="38160"/>
              </a:xfrm>
              <a:custGeom>
                <a:avLst/>
                <a:gdLst/>
                <a:ahLst/>
                <a:rect l="l" t="t" r="r" b="b"/>
                <a:pathLst>
                  <a:path w="4816" h="4126">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chemeClr val="accent1"/>
              </a:solidFill>
              <a:ln w="0">
                <a:noFill/>
              </a:ln>
            </p:spPr>
            <p:style>
              <a:lnRef idx="0"/>
              <a:fillRef idx="0"/>
              <a:effectRef idx="0"/>
              <a:fontRef idx="minor"/>
            </p:style>
          </p:sp>
          <p:sp>
            <p:nvSpPr>
              <p:cNvPr id="1347" name="CustomShape 448"/>
              <p:cNvSpPr/>
              <p:nvPr/>
            </p:nvSpPr>
            <p:spPr>
              <a:xfrm>
                <a:off x="4692960" y="903600"/>
                <a:ext cx="20160" cy="14760"/>
              </a:xfrm>
              <a:custGeom>
                <a:avLst/>
                <a:gdLst/>
                <a:ahLst/>
                <a:rect l="l" t="t" r="r" b="b"/>
                <a:pathLst>
                  <a:path w="1933" h="1654">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chemeClr val="accent1"/>
              </a:solidFill>
              <a:ln w="0">
                <a:noFill/>
              </a:ln>
            </p:spPr>
            <p:style>
              <a:lnRef idx="0"/>
              <a:fillRef idx="0"/>
              <a:effectRef idx="0"/>
              <a:fontRef idx="minor"/>
            </p:style>
          </p:sp>
        </p:grpSp>
        <p:grpSp>
          <p:nvGrpSpPr>
            <p:cNvPr id="1348" name="Group 449"/>
            <p:cNvGrpSpPr/>
            <p:nvPr/>
          </p:nvGrpSpPr>
          <p:grpSpPr>
            <a:xfrm>
              <a:off x="4565520" y="1029240"/>
              <a:ext cx="51480" cy="38160"/>
              <a:chOff x="4565520" y="1029240"/>
              <a:chExt cx="51480" cy="38160"/>
            </a:xfrm>
          </p:grpSpPr>
          <p:sp>
            <p:nvSpPr>
              <p:cNvPr id="1349" name="CustomShape 450"/>
              <p:cNvSpPr/>
              <p:nvPr/>
            </p:nvSpPr>
            <p:spPr>
              <a:xfrm>
                <a:off x="4565520" y="1029240"/>
                <a:ext cx="51480" cy="38160"/>
              </a:xfrm>
              <a:custGeom>
                <a:avLst/>
                <a:gdLst/>
                <a:ahLst/>
                <a:rect l="l" t="t" r="r" b="b"/>
                <a:pathLst>
                  <a:path w="4803" h="4126">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chemeClr val="accent1"/>
              </a:solidFill>
              <a:ln w="0">
                <a:noFill/>
              </a:ln>
            </p:spPr>
            <p:style>
              <a:lnRef idx="0"/>
              <a:fillRef idx="0"/>
              <a:effectRef idx="0"/>
              <a:fontRef idx="minor"/>
            </p:style>
          </p:sp>
          <p:sp>
            <p:nvSpPr>
              <p:cNvPr id="1350" name="CustomShape 451"/>
              <p:cNvSpPr/>
              <p:nvPr/>
            </p:nvSpPr>
            <p:spPr>
              <a:xfrm>
                <a:off x="4586400" y="1041120"/>
                <a:ext cx="17280" cy="15120"/>
              </a:xfrm>
              <a:custGeom>
                <a:avLst/>
                <a:gdLst/>
                <a:ahLst/>
                <a:rect l="l" t="t" r="r" b="b"/>
                <a:pathLst>
                  <a:path w="1658" h="1659">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1351" name="Group 452"/>
            <p:cNvGrpSpPr/>
            <p:nvPr/>
          </p:nvGrpSpPr>
          <p:grpSpPr>
            <a:xfrm>
              <a:off x="4890600" y="1076760"/>
              <a:ext cx="72360" cy="53640"/>
              <a:chOff x="4890600" y="1076760"/>
              <a:chExt cx="72360" cy="53640"/>
            </a:xfrm>
          </p:grpSpPr>
          <p:sp>
            <p:nvSpPr>
              <p:cNvPr id="1352" name="CustomShape 453"/>
              <p:cNvSpPr/>
              <p:nvPr/>
            </p:nvSpPr>
            <p:spPr>
              <a:xfrm>
                <a:off x="4890600" y="1076760"/>
                <a:ext cx="72360" cy="53640"/>
              </a:xfrm>
              <a:custGeom>
                <a:avLst/>
                <a:gdLst/>
                <a:ahLst/>
                <a:rect l="l" t="t" r="r" b="b"/>
                <a:pathLst>
                  <a:path w="6715" h="5762">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chemeClr val="accent1"/>
              </a:solidFill>
              <a:ln w="0">
                <a:noFill/>
              </a:ln>
            </p:spPr>
            <p:style>
              <a:lnRef idx="0"/>
              <a:fillRef idx="0"/>
              <a:effectRef idx="0"/>
              <a:fontRef idx="minor"/>
            </p:style>
          </p:sp>
          <p:sp>
            <p:nvSpPr>
              <p:cNvPr id="1353" name="CustomShape 454"/>
              <p:cNvSpPr/>
              <p:nvPr/>
            </p:nvSpPr>
            <p:spPr>
              <a:xfrm>
                <a:off x="4908600" y="1088280"/>
                <a:ext cx="41040" cy="30600"/>
              </a:xfrm>
              <a:custGeom>
                <a:avLst/>
                <a:gdLst/>
                <a:ahLst/>
                <a:rect l="l" t="t" r="r" b="b"/>
                <a:pathLst>
                  <a:path w="3848" h="3295">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chemeClr val="accent1"/>
              </a:solidFill>
              <a:ln w="0">
                <a:noFill/>
              </a:ln>
            </p:spPr>
            <p:style>
              <a:lnRef idx="0"/>
              <a:fillRef idx="0"/>
              <a:effectRef idx="0"/>
              <a:fontRef idx="minor"/>
            </p:style>
          </p:sp>
        </p:grpSp>
        <p:grpSp>
          <p:nvGrpSpPr>
            <p:cNvPr id="1354" name="Group 455"/>
            <p:cNvGrpSpPr/>
            <p:nvPr/>
          </p:nvGrpSpPr>
          <p:grpSpPr>
            <a:xfrm>
              <a:off x="4784400" y="1329120"/>
              <a:ext cx="42840" cy="31680"/>
              <a:chOff x="4784400" y="1329120"/>
              <a:chExt cx="42840" cy="31680"/>
            </a:xfrm>
          </p:grpSpPr>
          <p:sp>
            <p:nvSpPr>
              <p:cNvPr id="1355" name="CustomShape 456"/>
              <p:cNvSpPr/>
              <p:nvPr/>
            </p:nvSpPr>
            <p:spPr>
              <a:xfrm>
                <a:off x="4784400" y="1329120"/>
                <a:ext cx="42840" cy="31680"/>
              </a:xfrm>
              <a:custGeom>
                <a:avLst/>
                <a:gdLst/>
                <a:ahLst/>
                <a:rect l="l" t="t" r="r" b="b"/>
                <a:pathLst>
                  <a:path w="3993" h="3432">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chemeClr val="accent2"/>
              </a:solidFill>
              <a:ln w="0">
                <a:noFill/>
              </a:ln>
            </p:spPr>
            <p:style>
              <a:lnRef idx="0"/>
              <a:fillRef idx="0"/>
              <a:effectRef idx="0"/>
              <a:fontRef idx="minor"/>
            </p:style>
          </p:sp>
          <p:sp>
            <p:nvSpPr>
              <p:cNvPr id="1356" name="CustomShape 457"/>
              <p:cNvSpPr/>
              <p:nvPr/>
            </p:nvSpPr>
            <p:spPr>
              <a:xfrm>
                <a:off x="4802040" y="1341000"/>
                <a:ext cx="11520" cy="8640"/>
              </a:xfrm>
              <a:custGeom>
                <a:avLst/>
                <a:gdLst/>
                <a:ahLst/>
                <a:rect l="l" t="t" r="r" b="b"/>
                <a:pathLst>
                  <a:path w="1126" h="976">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chemeClr val="accent2"/>
              </a:solidFill>
              <a:ln w="0">
                <a:noFill/>
              </a:ln>
            </p:spPr>
            <p:style>
              <a:lnRef idx="0"/>
              <a:fillRef idx="0"/>
              <a:effectRef idx="0"/>
              <a:fontRef idx="minor"/>
            </p:style>
          </p:sp>
        </p:grpSp>
        <p:grpSp>
          <p:nvGrpSpPr>
            <p:cNvPr id="1357" name="Group 458"/>
            <p:cNvGrpSpPr/>
            <p:nvPr/>
          </p:nvGrpSpPr>
          <p:grpSpPr>
            <a:xfrm>
              <a:off x="4894200" y="1373760"/>
              <a:ext cx="54720" cy="40680"/>
              <a:chOff x="4894200" y="1373760"/>
              <a:chExt cx="54720" cy="40680"/>
            </a:xfrm>
          </p:grpSpPr>
          <p:sp>
            <p:nvSpPr>
              <p:cNvPr id="1358" name="CustomShape 459"/>
              <p:cNvSpPr/>
              <p:nvPr/>
            </p:nvSpPr>
            <p:spPr>
              <a:xfrm>
                <a:off x="4894200" y="1373760"/>
                <a:ext cx="54720" cy="40680"/>
              </a:xfrm>
              <a:custGeom>
                <a:avLst/>
                <a:gdLst/>
                <a:ahLst/>
                <a:rect l="l" t="t" r="r" b="b"/>
                <a:pathLst>
                  <a:path w="5118" h="4383">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chemeClr val="accent1"/>
              </a:solidFill>
              <a:ln w="0">
                <a:noFill/>
              </a:ln>
            </p:spPr>
            <p:style>
              <a:lnRef idx="0"/>
              <a:fillRef idx="0"/>
              <a:effectRef idx="0"/>
              <a:fontRef idx="minor"/>
            </p:style>
          </p:sp>
          <p:sp>
            <p:nvSpPr>
              <p:cNvPr id="1359" name="CustomShape 460"/>
              <p:cNvSpPr/>
              <p:nvPr/>
            </p:nvSpPr>
            <p:spPr>
              <a:xfrm>
                <a:off x="4911840" y="1385280"/>
                <a:ext cx="23760" cy="17640"/>
              </a:xfrm>
              <a:custGeom>
                <a:avLst/>
                <a:gdLst/>
                <a:ahLst/>
                <a:rect l="l" t="t" r="r" b="b"/>
                <a:pathLst>
                  <a:path w="2251" h="1931">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chemeClr val="accent1"/>
              </a:solidFill>
              <a:ln w="0">
                <a:noFill/>
              </a:ln>
            </p:spPr>
            <p:style>
              <a:lnRef idx="0"/>
              <a:fillRef idx="0"/>
              <a:effectRef idx="0"/>
              <a:fontRef idx="minor"/>
            </p:style>
          </p:sp>
        </p:grpSp>
        <p:grpSp>
          <p:nvGrpSpPr>
            <p:cNvPr id="1360" name="Group 461"/>
            <p:cNvGrpSpPr/>
            <p:nvPr/>
          </p:nvGrpSpPr>
          <p:grpSpPr>
            <a:xfrm>
              <a:off x="4851360" y="1432800"/>
              <a:ext cx="42840" cy="31680"/>
              <a:chOff x="4851360" y="1432800"/>
              <a:chExt cx="42840" cy="31680"/>
            </a:xfrm>
          </p:grpSpPr>
          <p:sp>
            <p:nvSpPr>
              <p:cNvPr id="1361" name="CustomShape 462"/>
              <p:cNvSpPr/>
              <p:nvPr/>
            </p:nvSpPr>
            <p:spPr>
              <a:xfrm>
                <a:off x="4851360" y="1432800"/>
                <a:ext cx="42840" cy="31680"/>
              </a:xfrm>
              <a:custGeom>
                <a:avLst/>
                <a:gdLst/>
                <a:ahLst/>
                <a:rect l="l" t="t" r="r" b="b"/>
                <a:pathLst>
                  <a:path w="3993" h="3421">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chemeClr val="accent1"/>
              </a:solidFill>
              <a:ln w="0">
                <a:noFill/>
              </a:ln>
            </p:spPr>
            <p:style>
              <a:lnRef idx="0"/>
              <a:fillRef idx="0"/>
              <a:effectRef idx="0"/>
              <a:fontRef idx="minor"/>
            </p:style>
          </p:sp>
          <p:sp>
            <p:nvSpPr>
              <p:cNvPr id="1362" name="CustomShape 463"/>
              <p:cNvSpPr/>
              <p:nvPr/>
            </p:nvSpPr>
            <p:spPr>
              <a:xfrm>
                <a:off x="4869000" y="1444680"/>
                <a:ext cx="11520" cy="8280"/>
              </a:xfrm>
              <a:custGeom>
                <a:avLst/>
                <a:gdLst/>
                <a:ahLst/>
                <a:rect l="l" t="t" r="r" b="b"/>
                <a:pathLst>
                  <a:path w="1138" h="967">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chemeClr val="accent1"/>
              </a:solidFill>
              <a:ln w="0">
                <a:noFill/>
              </a:ln>
            </p:spPr>
            <p:style>
              <a:lnRef idx="0"/>
              <a:fillRef idx="0"/>
              <a:effectRef idx="0"/>
              <a:fontRef idx="minor"/>
            </p:style>
          </p:sp>
        </p:grpSp>
        <p:grpSp>
          <p:nvGrpSpPr>
            <p:cNvPr id="1363" name="Group 464"/>
            <p:cNvGrpSpPr/>
            <p:nvPr/>
          </p:nvGrpSpPr>
          <p:grpSpPr>
            <a:xfrm>
              <a:off x="4944960" y="1379160"/>
              <a:ext cx="52200" cy="38880"/>
              <a:chOff x="4944960" y="1379160"/>
              <a:chExt cx="52200" cy="38880"/>
            </a:xfrm>
          </p:grpSpPr>
          <p:sp>
            <p:nvSpPr>
              <p:cNvPr id="1364" name="CustomShape 465"/>
              <p:cNvSpPr/>
              <p:nvPr/>
            </p:nvSpPr>
            <p:spPr>
              <a:xfrm>
                <a:off x="4944960" y="1379160"/>
                <a:ext cx="52200" cy="38880"/>
              </a:xfrm>
              <a:custGeom>
                <a:avLst/>
                <a:gdLst/>
                <a:ahLst/>
                <a:rect l="l" t="t" r="r" b="b"/>
                <a:pathLst>
                  <a:path w="4864" h="4167">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chemeClr val="accent1"/>
              </a:solidFill>
              <a:ln w="0">
                <a:noFill/>
              </a:ln>
            </p:spPr>
            <p:style>
              <a:lnRef idx="0"/>
              <a:fillRef idx="0"/>
              <a:effectRef idx="0"/>
              <a:fontRef idx="minor"/>
            </p:style>
          </p:sp>
          <p:sp>
            <p:nvSpPr>
              <p:cNvPr id="1365" name="CustomShape 466"/>
              <p:cNvSpPr/>
              <p:nvPr/>
            </p:nvSpPr>
            <p:spPr>
              <a:xfrm>
                <a:off x="4962600" y="1391040"/>
                <a:ext cx="20880" cy="15480"/>
              </a:xfrm>
              <a:custGeom>
                <a:avLst/>
                <a:gdLst/>
                <a:ahLst/>
                <a:rect l="l" t="t" r="r" b="b"/>
                <a:pathLst>
                  <a:path w="1985" h="1702">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chemeClr val="accent1"/>
              </a:solidFill>
              <a:ln w="0">
                <a:noFill/>
              </a:ln>
            </p:spPr>
            <p:style>
              <a:lnRef idx="0"/>
              <a:fillRef idx="0"/>
              <a:effectRef idx="0"/>
              <a:fontRef idx="minor"/>
            </p:style>
          </p:sp>
        </p:grpSp>
        <p:grpSp>
          <p:nvGrpSpPr>
            <p:cNvPr id="1366" name="Group 467"/>
            <p:cNvGrpSpPr/>
            <p:nvPr/>
          </p:nvGrpSpPr>
          <p:grpSpPr>
            <a:xfrm>
              <a:off x="4969440" y="1436040"/>
              <a:ext cx="42840" cy="31680"/>
              <a:chOff x="4969440" y="1436040"/>
              <a:chExt cx="42840" cy="31680"/>
            </a:xfrm>
          </p:grpSpPr>
          <p:sp>
            <p:nvSpPr>
              <p:cNvPr id="1367" name="CustomShape 468"/>
              <p:cNvSpPr/>
              <p:nvPr/>
            </p:nvSpPr>
            <p:spPr>
              <a:xfrm>
                <a:off x="4969440" y="1436040"/>
                <a:ext cx="42840" cy="31680"/>
              </a:xfrm>
              <a:custGeom>
                <a:avLst/>
                <a:gdLst/>
                <a:ahLst/>
                <a:rect l="l" t="t" r="r" b="b"/>
                <a:pathLst>
                  <a:path w="4005" h="3429">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chemeClr val="accent2"/>
              </a:solidFill>
              <a:ln w="0">
                <a:noFill/>
              </a:ln>
            </p:spPr>
            <p:style>
              <a:lnRef idx="0"/>
              <a:fillRef idx="0"/>
              <a:effectRef idx="0"/>
              <a:fontRef idx="minor"/>
            </p:style>
          </p:sp>
          <p:sp>
            <p:nvSpPr>
              <p:cNvPr id="1368" name="CustomShape 469"/>
              <p:cNvSpPr/>
              <p:nvPr/>
            </p:nvSpPr>
            <p:spPr>
              <a:xfrm>
                <a:off x="4987440" y="1447560"/>
                <a:ext cx="11520" cy="8280"/>
              </a:xfrm>
              <a:custGeom>
                <a:avLst/>
                <a:gdLst/>
                <a:ahLst/>
                <a:rect l="l" t="t" r="r" b="b"/>
                <a:pathLst>
                  <a:path w="1126" h="967">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w="0">
                <a:noFill/>
              </a:ln>
            </p:spPr>
            <p:style>
              <a:lnRef idx="0"/>
              <a:fillRef idx="0"/>
              <a:effectRef idx="0"/>
              <a:fontRef idx="minor"/>
            </p:style>
          </p:sp>
        </p:grpSp>
        <p:grpSp>
          <p:nvGrpSpPr>
            <p:cNvPr id="1369" name="Group 470"/>
            <p:cNvGrpSpPr/>
            <p:nvPr/>
          </p:nvGrpSpPr>
          <p:grpSpPr>
            <a:xfrm>
              <a:off x="5015880" y="1424880"/>
              <a:ext cx="42840" cy="31680"/>
              <a:chOff x="5015880" y="1424880"/>
              <a:chExt cx="42840" cy="31680"/>
            </a:xfrm>
          </p:grpSpPr>
          <p:sp>
            <p:nvSpPr>
              <p:cNvPr id="1370" name="CustomShape 471"/>
              <p:cNvSpPr/>
              <p:nvPr/>
            </p:nvSpPr>
            <p:spPr>
              <a:xfrm>
                <a:off x="5015880" y="1424880"/>
                <a:ext cx="42840" cy="31680"/>
              </a:xfrm>
              <a:custGeom>
                <a:avLst/>
                <a:gdLst/>
                <a:ahLst/>
                <a:rect l="l" t="t" r="r" b="b"/>
                <a:pathLst>
                  <a:path w="4005" h="3429">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chemeClr val="accent2"/>
              </a:solidFill>
              <a:ln w="0">
                <a:noFill/>
              </a:ln>
            </p:spPr>
            <p:style>
              <a:lnRef idx="0"/>
              <a:fillRef idx="0"/>
              <a:effectRef idx="0"/>
              <a:fontRef idx="minor"/>
            </p:style>
          </p:sp>
          <p:sp>
            <p:nvSpPr>
              <p:cNvPr id="1371" name="CustomShape 472"/>
              <p:cNvSpPr/>
              <p:nvPr/>
            </p:nvSpPr>
            <p:spPr>
              <a:xfrm>
                <a:off x="5035680" y="1436760"/>
                <a:ext cx="9720" cy="82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372" name="Group 473"/>
            <p:cNvGrpSpPr/>
            <p:nvPr/>
          </p:nvGrpSpPr>
          <p:grpSpPr>
            <a:xfrm>
              <a:off x="5047560" y="1461240"/>
              <a:ext cx="42840" cy="31680"/>
              <a:chOff x="5047560" y="1461240"/>
              <a:chExt cx="42840" cy="31680"/>
            </a:xfrm>
          </p:grpSpPr>
          <p:sp>
            <p:nvSpPr>
              <p:cNvPr id="1373" name="CustomShape 474"/>
              <p:cNvSpPr/>
              <p:nvPr/>
            </p:nvSpPr>
            <p:spPr>
              <a:xfrm>
                <a:off x="5047560" y="1461240"/>
                <a:ext cx="42840" cy="31680"/>
              </a:xfrm>
              <a:custGeom>
                <a:avLst/>
                <a:gdLst/>
                <a:ahLst/>
                <a:rect l="l" t="t" r="r" b="b"/>
                <a:pathLst>
                  <a:path w="4005" h="342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chemeClr val="accent1"/>
              </a:solidFill>
              <a:ln w="0">
                <a:noFill/>
              </a:ln>
            </p:spPr>
            <p:style>
              <a:lnRef idx="0"/>
              <a:fillRef idx="0"/>
              <a:effectRef idx="0"/>
              <a:fontRef idx="minor"/>
            </p:style>
          </p:sp>
          <p:sp>
            <p:nvSpPr>
              <p:cNvPr id="1374" name="CustomShape 475"/>
              <p:cNvSpPr/>
              <p:nvPr/>
            </p:nvSpPr>
            <p:spPr>
              <a:xfrm>
                <a:off x="5065560" y="1473120"/>
                <a:ext cx="11520" cy="8280"/>
              </a:xfrm>
              <a:custGeom>
                <a:avLst/>
                <a:gdLst/>
                <a:ahLst/>
                <a:rect l="l" t="t" r="r" b="b"/>
                <a:pathLst>
                  <a:path w="1126" h="967">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chemeClr val="accent1"/>
              </a:solidFill>
              <a:ln w="0">
                <a:noFill/>
              </a:ln>
            </p:spPr>
            <p:style>
              <a:lnRef idx="0"/>
              <a:fillRef idx="0"/>
              <a:effectRef idx="0"/>
              <a:fontRef idx="minor"/>
            </p:style>
          </p:sp>
        </p:grpSp>
        <p:grpSp>
          <p:nvGrpSpPr>
            <p:cNvPr id="1375" name="Group 476"/>
            <p:cNvGrpSpPr/>
            <p:nvPr/>
          </p:nvGrpSpPr>
          <p:grpSpPr>
            <a:xfrm>
              <a:off x="4932720" y="1465920"/>
              <a:ext cx="42840" cy="31680"/>
              <a:chOff x="4932720" y="1465920"/>
              <a:chExt cx="42840" cy="31680"/>
            </a:xfrm>
          </p:grpSpPr>
          <p:sp>
            <p:nvSpPr>
              <p:cNvPr id="1376" name="CustomShape 477"/>
              <p:cNvSpPr/>
              <p:nvPr/>
            </p:nvSpPr>
            <p:spPr>
              <a:xfrm>
                <a:off x="4932720" y="1465920"/>
                <a:ext cx="42840" cy="31680"/>
              </a:xfrm>
              <a:custGeom>
                <a:avLst/>
                <a:gdLst/>
                <a:ahLst/>
                <a:rect l="l" t="t" r="r" b="b"/>
                <a:pathLst>
                  <a:path w="3993" h="342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chemeClr val="accent2"/>
              </a:solidFill>
              <a:ln w="0">
                <a:noFill/>
              </a:ln>
            </p:spPr>
            <p:style>
              <a:lnRef idx="0"/>
              <a:fillRef idx="0"/>
              <a:effectRef idx="0"/>
              <a:fontRef idx="minor"/>
            </p:style>
          </p:sp>
          <p:sp>
            <p:nvSpPr>
              <p:cNvPr id="1377" name="CustomShape 478"/>
              <p:cNvSpPr/>
              <p:nvPr/>
            </p:nvSpPr>
            <p:spPr>
              <a:xfrm>
                <a:off x="4950360" y="1477440"/>
                <a:ext cx="11520" cy="8640"/>
              </a:xfrm>
              <a:custGeom>
                <a:avLst/>
                <a:gdLst/>
                <a:ahLst/>
                <a:rect l="l" t="t" r="r" b="b"/>
                <a:pathLst>
                  <a:path w="1138" h="977">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chemeClr val="accent2"/>
              </a:solidFill>
              <a:ln w="0">
                <a:noFill/>
              </a:ln>
            </p:spPr>
            <p:style>
              <a:lnRef idx="0"/>
              <a:fillRef idx="0"/>
              <a:effectRef idx="0"/>
              <a:fontRef idx="minor"/>
            </p:style>
          </p:sp>
        </p:grpSp>
        <p:grpSp>
          <p:nvGrpSpPr>
            <p:cNvPr id="1378" name="Group 479"/>
            <p:cNvGrpSpPr/>
            <p:nvPr/>
          </p:nvGrpSpPr>
          <p:grpSpPr>
            <a:xfrm>
              <a:off x="4948200" y="1521000"/>
              <a:ext cx="42840" cy="31680"/>
              <a:chOff x="4948200" y="1521000"/>
              <a:chExt cx="42840" cy="31680"/>
            </a:xfrm>
          </p:grpSpPr>
          <p:sp>
            <p:nvSpPr>
              <p:cNvPr id="1379" name="CustomShape 480"/>
              <p:cNvSpPr/>
              <p:nvPr/>
            </p:nvSpPr>
            <p:spPr>
              <a:xfrm>
                <a:off x="4948200" y="1521000"/>
                <a:ext cx="42840" cy="31680"/>
              </a:xfrm>
              <a:custGeom>
                <a:avLst/>
                <a:gdLst/>
                <a:ahLst/>
                <a:rect l="l" t="t" r="r" b="b"/>
                <a:pathLst>
                  <a:path w="4005" h="3432">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chemeClr val="accent1"/>
              </a:solidFill>
              <a:ln w="0">
                <a:noFill/>
              </a:ln>
            </p:spPr>
            <p:style>
              <a:lnRef idx="0"/>
              <a:fillRef idx="0"/>
              <a:effectRef idx="0"/>
              <a:fontRef idx="minor"/>
            </p:style>
          </p:sp>
          <p:sp>
            <p:nvSpPr>
              <p:cNvPr id="1380" name="CustomShape 481"/>
              <p:cNvSpPr/>
              <p:nvPr/>
            </p:nvSpPr>
            <p:spPr>
              <a:xfrm>
                <a:off x="4966200" y="1532520"/>
                <a:ext cx="11520" cy="8640"/>
              </a:xfrm>
              <a:custGeom>
                <a:avLst/>
                <a:gdLst/>
                <a:ahLst/>
                <a:rect l="l" t="t" r="r" b="b"/>
                <a:pathLst>
                  <a:path w="1126" h="976">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chemeClr val="accent1"/>
              </a:solidFill>
              <a:ln w="0">
                <a:noFill/>
              </a:ln>
            </p:spPr>
            <p:style>
              <a:lnRef idx="0"/>
              <a:fillRef idx="0"/>
              <a:effectRef idx="0"/>
              <a:fontRef idx="minor"/>
            </p:style>
          </p:sp>
        </p:grpSp>
        <p:grpSp>
          <p:nvGrpSpPr>
            <p:cNvPr id="1381" name="Group 482"/>
            <p:cNvGrpSpPr/>
            <p:nvPr/>
          </p:nvGrpSpPr>
          <p:grpSpPr>
            <a:xfrm>
              <a:off x="4890960" y="1504800"/>
              <a:ext cx="42840" cy="31680"/>
              <a:chOff x="4890960" y="1504800"/>
              <a:chExt cx="42840" cy="31680"/>
            </a:xfrm>
          </p:grpSpPr>
          <p:sp>
            <p:nvSpPr>
              <p:cNvPr id="1382" name="CustomShape 483"/>
              <p:cNvSpPr/>
              <p:nvPr/>
            </p:nvSpPr>
            <p:spPr>
              <a:xfrm>
                <a:off x="4890960" y="1504800"/>
                <a:ext cx="42840" cy="31680"/>
              </a:xfrm>
              <a:custGeom>
                <a:avLst/>
                <a:gdLst/>
                <a:ahLst/>
                <a:rect l="l" t="t" r="r" b="b"/>
                <a:pathLst>
                  <a:path w="4001" h="342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chemeClr val="accent1"/>
              </a:solidFill>
              <a:ln w="0">
                <a:noFill/>
              </a:ln>
            </p:spPr>
            <p:style>
              <a:lnRef idx="0"/>
              <a:fillRef idx="0"/>
              <a:effectRef idx="0"/>
              <a:fontRef idx="minor"/>
            </p:style>
          </p:sp>
          <p:sp>
            <p:nvSpPr>
              <p:cNvPr id="1383" name="CustomShape 484"/>
              <p:cNvSpPr/>
              <p:nvPr/>
            </p:nvSpPr>
            <p:spPr>
              <a:xfrm>
                <a:off x="4910400" y="1516320"/>
                <a:ext cx="9720" cy="8280"/>
              </a:xfrm>
              <a:custGeom>
                <a:avLst/>
                <a:gdLst/>
                <a:ahLst/>
                <a:rect l="l" t="t" r="r" b="b"/>
                <a:pathLst>
                  <a:path w="968"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1384" name="Group 485"/>
            <p:cNvGrpSpPr/>
            <p:nvPr/>
          </p:nvGrpSpPr>
          <p:grpSpPr>
            <a:xfrm>
              <a:off x="5146920" y="1324800"/>
              <a:ext cx="42840" cy="31680"/>
              <a:chOff x="5146920" y="1324800"/>
              <a:chExt cx="42840" cy="31680"/>
            </a:xfrm>
          </p:grpSpPr>
          <p:sp>
            <p:nvSpPr>
              <p:cNvPr id="1385" name="CustomShape 486"/>
              <p:cNvSpPr/>
              <p:nvPr/>
            </p:nvSpPr>
            <p:spPr>
              <a:xfrm>
                <a:off x="5146920" y="1324800"/>
                <a:ext cx="42840" cy="31680"/>
              </a:xfrm>
              <a:custGeom>
                <a:avLst/>
                <a:gdLst/>
                <a:ahLst/>
                <a:rect l="l" t="t" r="r" b="b"/>
                <a:pathLst>
                  <a:path w="3993" h="3432">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1386" name="CustomShape 487"/>
              <p:cNvSpPr/>
              <p:nvPr/>
            </p:nvSpPr>
            <p:spPr>
              <a:xfrm>
                <a:off x="5166360" y="1336320"/>
                <a:ext cx="9720" cy="8280"/>
              </a:xfrm>
              <a:custGeom>
                <a:avLst/>
                <a:gdLst/>
                <a:ahLst/>
                <a:rect l="l" t="t" r="r" b="b"/>
                <a:pathLst>
                  <a:path w="969" h="969">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chemeClr val="accent2"/>
              </a:solidFill>
              <a:ln w="0">
                <a:noFill/>
              </a:ln>
            </p:spPr>
            <p:style>
              <a:lnRef idx="0"/>
              <a:fillRef idx="0"/>
              <a:effectRef idx="0"/>
              <a:fontRef idx="minor"/>
            </p:style>
          </p:sp>
        </p:grpSp>
        <p:grpSp>
          <p:nvGrpSpPr>
            <p:cNvPr id="1387" name="Group 488"/>
            <p:cNvGrpSpPr/>
            <p:nvPr/>
          </p:nvGrpSpPr>
          <p:grpSpPr>
            <a:xfrm>
              <a:off x="5162040" y="1456920"/>
              <a:ext cx="42840" cy="31680"/>
              <a:chOff x="5162040" y="1456920"/>
              <a:chExt cx="42840" cy="31680"/>
            </a:xfrm>
          </p:grpSpPr>
          <p:sp>
            <p:nvSpPr>
              <p:cNvPr id="1388" name="CustomShape 489"/>
              <p:cNvSpPr/>
              <p:nvPr/>
            </p:nvSpPr>
            <p:spPr>
              <a:xfrm>
                <a:off x="5162040" y="1456920"/>
                <a:ext cx="42840" cy="31680"/>
              </a:xfrm>
              <a:custGeom>
                <a:avLst/>
                <a:gdLst/>
                <a:ahLst/>
                <a:rect l="l" t="t" r="r" b="b"/>
                <a:pathLst>
                  <a:path w="4005" h="3432">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chemeClr val="accent2"/>
              </a:solidFill>
              <a:ln w="0">
                <a:noFill/>
              </a:ln>
            </p:spPr>
            <p:style>
              <a:lnRef idx="0"/>
              <a:fillRef idx="0"/>
              <a:effectRef idx="0"/>
              <a:fontRef idx="minor"/>
            </p:style>
          </p:sp>
          <p:sp>
            <p:nvSpPr>
              <p:cNvPr id="1389" name="CustomShape 490"/>
              <p:cNvSpPr/>
              <p:nvPr/>
            </p:nvSpPr>
            <p:spPr>
              <a:xfrm>
                <a:off x="5179680" y="1468440"/>
                <a:ext cx="11520" cy="8640"/>
              </a:xfrm>
              <a:custGeom>
                <a:avLst/>
                <a:gdLst/>
                <a:ahLst/>
                <a:rect l="l" t="t" r="r" b="b"/>
                <a:pathLst>
                  <a:path w="1126" h="973">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chemeClr val="accent2"/>
              </a:solidFill>
              <a:ln w="0">
                <a:noFill/>
              </a:ln>
            </p:spPr>
            <p:style>
              <a:lnRef idx="0"/>
              <a:fillRef idx="0"/>
              <a:effectRef idx="0"/>
              <a:fontRef idx="minor"/>
            </p:style>
          </p:sp>
        </p:grpSp>
        <p:grpSp>
          <p:nvGrpSpPr>
            <p:cNvPr id="1390" name="Group 491"/>
            <p:cNvGrpSpPr/>
            <p:nvPr/>
          </p:nvGrpSpPr>
          <p:grpSpPr>
            <a:xfrm>
              <a:off x="5162040" y="1490040"/>
              <a:ext cx="42840" cy="31680"/>
              <a:chOff x="5162040" y="1490040"/>
              <a:chExt cx="42840" cy="31680"/>
            </a:xfrm>
          </p:grpSpPr>
          <p:sp>
            <p:nvSpPr>
              <p:cNvPr id="1391" name="CustomShape 492"/>
              <p:cNvSpPr/>
              <p:nvPr/>
            </p:nvSpPr>
            <p:spPr>
              <a:xfrm>
                <a:off x="5162040" y="1490040"/>
                <a:ext cx="42840" cy="31680"/>
              </a:xfrm>
              <a:custGeom>
                <a:avLst/>
                <a:gdLst/>
                <a:ahLst/>
                <a:rect l="l" t="t" r="r" b="b"/>
                <a:pathLst>
                  <a:path w="4005" h="3432">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chemeClr val="accent1"/>
              </a:solidFill>
              <a:ln w="0">
                <a:noFill/>
              </a:ln>
            </p:spPr>
            <p:style>
              <a:lnRef idx="0"/>
              <a:fillRef idx="0"/>
              <a:effectRef idx="0"/>
              <a:fontRef idx="minor"/>
            </p:style>
          </p:sp>
          <p:sp>
            <p:nvSpPr>
              <p:cNvPr id="1392" name="CustomShape 493"/>
              <p:cNvSpPr/>
              <p:nvPr/>
            </p:nvSpPr>
            <p:spPr>
              <a:xfrm>
                <a:off x="5179680" y="1501560"/>
                <a:ext cx="11520" cy="8280"/>
              </a:xfrm>
              <a:custGeom>
                <a:avLst/>
                <a:gdLst/>
                <a:ahLst/>
                <a:rect l="l" t="t" r="r" b="b"/>
                <a:pathLst>
                  <a:path w="1126" h="967">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w="0">
                <a:noFill/>
              </a:ln>
            </p:spPr>
            <p:style>
              <a:lnRef idx="0"/>
              <a:fillRef idx="0"/>
              <a:effectRef idx="0"/>
              <a:fontRef idx="minor"/>
            </p:style>
          </p:sp>
        </p:grpSp>
        <p:grpSp>
          <p:nvGrpSpPr>
            <p:cNvPr id="1393" name="Group 494"/>
            <p:cNvGrpSpPr/>
            <p:nvPr/>
          </p:nvGrpSpPr>
          <p:grpSpPr>
            <a:xfrm>
              <a:off x="5215320" y="1594800"/>
              <a:ext cx="42840" cy="31680"/>
              <a:chOff x="5215320" y="1594800"/>
              <a:chExt cx="42840" cy="31680"/>
            </a:xfrm>
          </p:grpSpPr>
          <p:sp>
            <p:nvSpPr>
              <p:cNvPr id="1394" name="CustomShape 495"/>
              <p:cNvSpPr/>
              <p:nvPr/>
            </p:nvSpPr>
            <p:spPr>
              <a:xfrm>
                <a:off x="5215320" y="1594800"/>
                <a:ext cx="42840" cy="31680"/>
              </a:xfrm>
              <a:custGeom>
                <a:avLst/>
                <a:gdLst/>
                <a:ahLst/>
                <a:rect l="l" t="t" r="r" b="b"/>
                <a:pathLst>
                  <a:path w="3993" h="3433">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1395" name="CustomShape 496"/>
              <p:cNvSpPr/>
              <p:nvPr/>
            </p:nvSpPr>
            <p:spPr>
              <a:xfrm>
                <a:off x="5232960" y="1606320"/>
                <a:ext cx="11520" cy="8640"/>
              </a:xfrm>
              <a:custGeom>
                <a:avLst/>
                <a:gdLst/>
                <a:ahLst/>
                <a:rect l="l" t="t" r="r" b="b"/>
                <a:pathLst>
                  <a:path w="1138" h="972">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1396" name="Group 497"/>
            <p:cNvGrpSpPr/>
            <p:nvPr/>
          </p:nvGrpSpPr>
          <p:grpSpPr>
            <a:xfrm>
              <a:off x="5319000" y="1461240"/>
              <a:ext cx="42840" cy="31680"/>
              <a:chOff x="5319000" y="1461240"/>
              <a:chExt cx="42840" cy="31680"/>
            </a:xfrm>
          </p:grpSpPr>
          <p:sp>
            <p:nvSpPr>
              <p:cNvPr id="1397" name="CustomShape 498"/>
              <p:cNvSpPr/>
              <p:nvPr/>
            </p:nvSpPr>
            <p:spPr>
              <a:xfrm>
                <a:off x="5319000" y="1461240"/>
                <a:ext cx="42840" cy="31680"/>
              </a:xfrm>
              <a:custGeom>
                <a:avLst/>
                <a:gdLst/>
                <a:ahLst/>
                <a:rect l="l" t="t" r="r" b="b"/>
                <a:pathLst>
                  <a:path w="4005" h="342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chemeClr val="accent2"/>
              </a:solidFill>
              <a:ln w="0">
                <a:noFill/>
              </a:ln>
            </p:spPr>
            <p:style>
              <a:lnRef idx="0"/>
              <a:fillRef idx="0"/>
              <a:effectRef idx="0"/>
              <a:fontRef idx="minor"/>
            </p:style>
          </p:sp>
          <p:sp>
            <p:nvSpPr>
              <p:cNvPr id="1398" name="CustomShape 499"/>
              <p:cNvSpPr/>
              <p:nvPr/>
            </p:nvSpPr>
            <p:spPr>
              <a:xfrm>
                <a:off x="5337000" y="1473120"/>
                <a:ext cx="11520" cy="8280"/>
              </a:xfrm>
              <a:custGeom>
                <a:avLst/>
                <a:gdLst/>
                <a:ahLst/>
                <a:rect l="l" t="t" r="r" b="b"/>
                <a:pathLst>
                  <a:path w="1126" h="965">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chemeClr val="accent2"/>
              </a:solidFill>
              <a:ln w="0">
                <a:noFill/>
              </a:ln>
            </p:spPr>
            <p:style>
              <a:lnRef idx="0"/>
              <a:fillRef idx="0"/>
              <a:effectRef idx="0"/>
              <a:fontRef idx="minor"/>
            </p:style>
          </p:sp>
        </p:grpSp>
        <p:grpSp>
          <p:nvGrpSpPr>
            <p:cNvPr id="1399" name="Group 500"/>
            <p:cNvGrpSpPr/>
            <p:nvPr/>
          </p:nvGrpSpPr>
          <p:grpSpPr>
            <a:xfrm>
              <a:off x="5378400" y="1510560"/>
              <a:ext cx="42840" cy="31680"/>
              <a:chOff x="5378400" y="1510560"/>
              <a:chExt cx="42840" cy="31680"/>
            </a:xfrm>
          </p:grpSpPr>
          <p:sp>
            <p:nvSpPr>
              <p:cNvPr id="1400" name="CustomShape 501"/>
              <p:cNvSpPr/>
              <p:nvPr/>
            </p:nvSpPr>
            <p:spPr>
              <a:xfrm>
                <a:off x="5378400" y="1510560"/>
                <a:ext cx="42840" cy="31680"/>
              </a:xfrm>
              <a:custGeom>
                <a:avLst/>
                <a:gdLst/>
                <a:ahLst/>
                <a:rect l="l" t="t" r="r" b="b"/>
                <a:pathLst>
                  <a:path w="4005" h="3421">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chemeClr val="accent2"/>
              </a:solidFill>
              <a:ln w="0">
                <a:noFill/>
              </a:ln>
            </p:spPr>
            <p:style>
              <a:lnRef idx="0"/>
              <a:fillRef idx="0"/>
              <a:effectRef idx="0"/>
              <a:fontRef idx="minor"/>
            </p:style>
          </p:sp>
          <p:sp>
            <p:nvSpPr>
              <p:cNvPr id="1401" name="CustomShape 502"/>
              <p:cNvSpPr/>
              <p:nvPr/>
            </p:nvSpPr>
            <p:spPr>
              <a:xfrm>
                <a:off x="5396400" y="1522440"/>
                <a:ext cx="11520" cy="8280"/>
              </a:xfrm>
              <a:custGeom>
                <a:avLst/>
                <a:gdLst/>
                <a:ahLst/>
                <a:rect l="l" t="t" r="r" b="b"/>
                <a:pathLst>
                  <a:path w="1126" h="967">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chemeClr val="accent2"/>
              </a:solidFill>
              <a:ln w="0">
                <a:noFill/>
              </a:ln>
            </p:spPr>
            <p:style>
              <a:lnRef idx="0"/>
              <a:fillRef idx="0"/>
              <a:effectRef idx="0"/>
              <a:fontRef idx="minor"/>
            </p:style>
          </p:sp>
        </p:grpSp>
        <p:grpSp>
          <p:nvGrpSpPr>
            <p:cNvPr id="1402" name="Group 503"/>
            <p:cNvGrpSpPr/>
            <p:nvPr/>
          </p:nvGrpSpPr>
          <p:grpSpPr>
            <a:xfrm>
              <a:off x="5403240" y="1566720"/>
              <a:ext cx="42840" cy="31680"/>
              <a:chOff x="5403240" y="1566720"/>
              <a:chExt cx="42840" cy="31680"/>
            </a:xfrm>
          </p:grpSpPr>
          <p:sp>
            <p:nvSpPr>
              <p:cNvPr id="1403" name="CustomShape 504"/>
              <p:cNvSpPr/>
              <p:nvPr/>
            </p:nvSpPr>
            <p:spPr>
              <a:xfrm>
                <a:off x="5403240" y="1566720"/>
                <a:ext cx="42840" cy="31680"/>
              </a:xfrm>
              <a:custGeom>
                <a:avLst/>
                <a:gdLst/>
                <a:ahLst/>
                <a:rect l="l" t="t" r="r" b="b"/>
                <a:pathLst>
                  <a:path w="3993" h="3426">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chemeClr val="accent2"/>
              </a:solidFill>
              <a:ln w="0">
                <a:noFill/>
              </a:ln>
            </p:spPr>
            <p:style>
              <a:lnRef idx="0"/>
              <a:fillRef idx="0"/>
              <a:effectRef idx="0"/>
              <a:fontRef idx="minor"/>
            </p:style>
          </p:sp>
          <p:sp>
            <p:nvSpPr>
              <p:cNvPr id="1404" name="CustomShape 505"/>
              <p:cNvSpPr/>
              <p:nvPr/>
            </p:nvSpPr>
            <p:spPr>
              <a:xfrm>
                <a:off x="5422680" y="1578240"/>
                <a:ext cx="9720" cy="8280"/>
              </a:xfrm>
              <a:custGeom>
                <a:avLst/>
                <a:gdLst/>
                <a:ahLst/>
                <a:rect l="l" t="t" r="r" b="b"/>
                <a:pathLst>
                  <a:path w="969" h="969">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chemeClr val="accent2"/>
              </a:solidFill>
              <a:ln w="0">
                <a:noFill/>
              </a:ln>
            </p:spPr>
            <p:style>
              <a:lnRef idx="0"/>
              <a:fillRef idx="0"/>
              <a:effectRef idx="0"/>
              <a:fontRef idx="minor"/>
            </p:style>
          </p:sp>
        </p:grpSp>
        <p:grpSp>
          <p:nvGrpSpPr>
            <p:cNvPr id="1405" name="Group 506"/>
            <p:cNvGrpSpPr/>
            <p:nvPr/>
          </p:nvGrpSpPr>
          <p:grpSpPr>
            <a:xfrm>
              <a:off x="5469120" y="1566360"/>
              <a:ext cx="42840" cy="31680"/>
              <a:chOff x="5469120" y="1566360"/>
              <a:chExt cx="42840" cy="31680"/>
            </a:xfrm>
          </p:grpSpPr>
          <p:sp>
            <p:nvSpPr>
              <p:cNvPr id="1406" name="CustomShape 507"/>
              <p:cNvSpPr/>
              <p:nvPr/>
            </p:nvSpPr>
            <p:spPr>
              <a:xfrm>
                <a:off x="5469120" y="1566360"/>
                <a:ext cx="42840" cy="31680"/>
              </a:xfrm>
              <a:custGeom>
                <a:avLst/>
                <a:gdLst/>
                <a:ahLst/>
                <a:rect l="l" t="t" r="r" b="b"/>
                <a:pathLst>
                  <a:path w="3993" h="343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chemeClr val="accent2"/>
              </a:solidFill>
              <a:ln w="0">
                <a:noFill/>
              </a:ln>
            </p:spPr>
            <p:style>
              <a:lnRef idx="0"/>
              <a:fillRef idx="0"/>
              <a:effectRef idx="0"/>
              <a:fontRef idx="minor"/>
            </p:style>
          </p:sp>
          <p:sp>
            <p:nvSpPr>
              <p:cNvPr id="1407" name="CustomShape 508"/>
              <p:cNvSpPr/>
              <p:nvPr/>
            </p:nvSpPr>
            <p:spPr>
              <a:xfrm>
                <a:off x="5486760" y="1578240"/>
                <a:ext cx="11520" cy="8280"/>
              </a:xfrm>
              <a:custGeom>
                <a:avLst/>
                <a:gdLst/>
                <a:ahLst/>
                <a:rect l="l" t="t" r="r" b="b"/>
                <a:pathLst>
                  <a:path w="1138" h="965">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chemeClr val="accent2"/>
              </a:solidFill>
              <a:ln w="0">
                <a:noFill/>
              </a:ln>
            </p:spPr>
            <p:style>
              <a:lnRef idx="0"/>
              <a:fillRef idx="0"/>
              <a:effectRef idx="0"/>
              <a:fontRef idx="minor"/>
            </p:style>
          </p:sp>
        </p:grpSp>
        <p:grpSp>
          <p:nvGrpSpPr>
            <p:cNvPr id="1408" name="Group 509"/>
            <p:cNvGrpSpPr/>
            <p:nvPr/>
          </p:nvGrpSpPr>
          <p:grpSpPr>
            <a:xfrm>
              <a:off x="5072760" y="1152360"/>
              <a:ext cx="42840" cy="31680"/>
              <a:chOff x="5072760" y="1152360"/>
              <a:chExt cx="42840" cy="31680"/>
            </a:xfrm>
          </p:grpSpPr>
          <p:sp>
            <p:nvSpPr>
              <p:cNvPr id="1409" name="CustomShape 510"/>
              <p:cNvSpPr/>
              <p:nvPr/>
            </p:nvSpPr>
            <p:spPr>
              <a:xfrm>
                <a:off x="5072760" y="1152360"/>
                <a:ext cx="42840" cy="31680"/>
              </a:xfrm>
              <a:custGeom>
                <a:avLst/>
                <a:gdLst/>
                <a:ahLst/>
                <a:rect l="l" t="t" r="r" b="b"/>
                <a:pathLst>
                  <a:path w="3993" h="3432">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chemeClr val="accent2"/>
              </a:solidFill>
              <a:ln w="0">
                <a:noFill/>
              </a:ln>
            </p:spPr>
            <p:style>
              <a:lnRef idx="0"/>
              <a:fillRef idx="0"/>
              <a:effectRef idx="0"/>
              <a:fontRef idx="minor"/>
            </p:style>
          </p:sp>
          <p:sp>
            <p:nvSpPr>
              <p:cNvPr id="1410" name="CustomShape 511"/>
              <p:cNvSpPr/>
              <p:nvPr/>
            </p:nvSpPr>
            <p:spPr>
              <a:xfrm>
                <a:off x="5090400" y="1164240"/>
                <a:ext cx="11520" cy="8280"/>
              </a:xfrm>
              <a:custGeom>
                <a:avLst/>
                <a:gdLst/>
                <a:ahLst/>
                <a:rect l="l" t="t" r="r" b="b"/>
                <a:pathLst>
                  <a:path w="1138" h="967">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chemeClr val="accent2"/>
              </a:solidFill>
              <a:ln w="0">
                <a:noFill/>
              </a:ln>
            </p:spPr>
            <p:style>
              <a:lnRef idx="0"/>
              <a:fillRef idx="0"/>
              <a:effectRef idx="0"/>
              <a:fontRef idx="minor"/>
            </p:style>
          </p:sp>
        </p:grpSp>
        <p:grpSp>
          <p:nvGrpSpPr>
            <p:cNvPr id="1411" name="Group 512"/>
            <p:cNvGrpSpPr/>
            <p:nvPr/>
          </p:nvGrpSpPr>
          <p:grpSpPr>
            <a:xfrm>
              <a:off x="4826520" y="1353960"/>
              <a:ext cx="42840" cy="31680"/>
              <a:chOff x="4826520" y="1353960"/>
              <a:chExt cx="42840" cy="31680"/>
            </a:xfrm>
          </p:grpSpPr>
          <p:sp>
            <p:nvSpPr>
              <p:cNvPr id="1412" name="CustomShape 513"/>
              <p:cNvSpPr/>
              <p:nvPr/>
            </p:nvSpPr>
            <p:spPr>
              <a:xfrm>
                <a:off x="4826520" y="1353960"/>
                <a:ext cx="42840" cy="31680"/>
              </a:xfrm>
              <a:custGeom>
                <a:avLst/>
                <a:gdLst/>
                <a:ahLst/>
                <a:rect l="l" t="t" r="r" b="b"/>
                <a:pathLst>
                  <a:path w="3993" h="3429">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chemeClr val="accent1"/>
              </a:solidFill>
              <a:ln w="0">
                <a:noFill/>
              </a:ln>
            </p:spPr>
            <p:style>
              <a:lnRef idx="0"/>
              <a:fillRef idx="0"/>
              <a:effectRef idx="0"/>
              <a:fontRef idx="minor"/>
            </p:style>
          </p:sp>
          <p:sp>
            <p:nvSpPr>
              <p:cNvPr id="1413" name="CustomShape 514"/>
              <p:cNvSpPr/>
              <p:nvPr/>
            </p:nvSpPr>
            <p:spPr>
              <a:xfrm>
                <a:off x="4844160" y="1365480"/>
                <a:ext cx="11520" cy="8640"/>
              </a:xfrm>
              <a:custGeom>
                <a:avLst/>
                <a:gdLst/>
                <a:ahLst/>
                <a:rect l="l" t="t" r="r" b="b"/>
                <a:pathLst>
                  <a:path w="1126" h="976">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chemeClr val="accent1"/>
              </a:solidFill>
              <a:ln w="0">
                <a:noFill/>
              </a:ln>
            </p:spPr>
            <p:style>
              <a:lnRef idx="0"/>
              <a:fillRef idx="0"/>
              <a:effectRef idx="0"/>
              <a:fontRef idx="minor"/>
            </p:style>
          </p:sp>
        </p:grpSp>
        <p:grpSp>
          <p:nvGrpSpPr>
            <p:cNvPr id="1414" name="Group 515"/>
            <p:cNvGrpSpPr/>
            <p:nvPr/>
          </p:nvGrpSpPr>
          <p:grpSpPr>
            <a:xfrm>
              <a:off x="4779000" y="1369800"/>
              <a:ext cx="42840" cy="31680"/>
              <a:chOff x="4779000" y="1369800"/>
              <a:chExt cx="42840" cy="31680"/>
            </a:xfrm>
          </p:grpSpPr>
          <p:sp>
            <p:nvSpPr>
              <p:cNvPr id="1415" name="CustomShape 516"/>
              <p:cNvSpPr/>
              <p:nvPr/>
            </p:nvSpPr>
            <p:spPr>
              <a:xfrm>
                <a:off x="4779000" y="1369800"/>
                <a:ext cx="42840" cy="31680"/>
              </a:xfrm>
              <a:custGeom>
                <a:avLst/>
                <a:gdLst/>
                <a:ahLst/>
                <a:rect l="l" t="t" r="r" b="b"/>
                <a:pathLst>
                  <a:path w="3993" h="3432">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chemeClr val="accent1"/>
              </a:solidFill>
              <a:ln w="0">
                <a:noFill/>
              </a:ln>
            </p:spPr>
            <p:style>
              <a:lnRef idx="0"/>
              <a:fillRef idx="0"/>
              <a:effectRef idx="0"/>
              <a:fontRef idx="minor"/>
            </p:style>
          </p:sp>
          <p:sp>
            <p:nvSpPr>
              <p:cNvPr id="1416" name="CustomShape 517"/>
              <p:cNvSpPr/>
              <p:nvPr/>
            </p:nvSpPr>
            <p:spPr>
              <a:xfrm>
                <a:off x="4796640" y="1381320"/>
                <a:ext cx="11520" cy="8280"/>
              </a:xfrm>
              <a:custGeom>
                <a:avLst/>
                <a:gdLst/>
                <a:ahLst/>
                <a:rect l="l" t="t" r="r" b="b"/>
                <a:pathLst>
                  <a:path w="1126" h="965">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chemeClr val="accent1"/>
              </a:solidFill>
              <a:ln w="0">
                <a:noFill/>
              </a:ln>
            </p:spPr>
            <p:style>
              <a:lnRef idx="0"/>
              <a:fillRef idx="0"/>
              <a:effectRef idx="0"/>
              <a:fontRef idx="minor"/>
            </p:style>
          </p:sp>
        </p:grpSp>
        <p:grpSp>
          <p:nvGrpSpPr>
            <p:cNvPr id="1417" name="Group 518"/>
            <p:cNvGrpSpPr/>
            <p:nvPr/>
          </p:nvGrpSpPr>
          <p:grpSpPr>
            <a:xfrm>
              <a:off x="5256360" y="1272960"/>
              <a:ext cx="42840" cy="31680"/>
              <a:chOff x="5256360" y="1272960"/>
              <a:chExt cx="42840" cy="31680"/>
            </a:xfrm>
          </p:grpSpPr>
          <p:sp>
            <p:nvSpPr>
              <p:cNvPr id="1418" name="CustomShape 519"/>
              <p:cNvSpPr/>
              <p:nvPr/>
            </p:nvSpPr>
            <p:spPr>
              <a:xfrm>
                <a:off x="5256360" y="1272960"/>
                <a:ext cx="42840" cy="31680"/>
              </a:xfrm>
              <a:custGeom>
                <a:avLst/>
                <a:gdLst/>
                <a:ahLst/>
                <a:rect l="l" t="t" r="r" b="b"/>
                <a:pathLst>
                  <a:path w="3993" h="3433">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chemeClr val="accent2"/>
              </a:solidFill>
              <a:ln w="0">
                <a:noFill/>
              </a:ln>
            </p:spPr>
            <p:style>
              <a:lnRef idx="0"/>
              <a:fillRef idx="0"/>
              <a:effectRef idx="0"/>
              <a:fontRef idx="minor"/>
            </p:style>
          </p:sp>
          <p:sp>
            <p:nvSpPr>
              <p:cNvPr id="1419" name="CustomShape 520"/>
              <p:cNvSpPr/>
              <p:nvPr/>
            </p:nvSpPr>
            <p:spPr>
              <a:xfrm>
                <a:off x="5276160" y="1284840"/>
                <a:ext cx="9720" cy="8280"/>
              </a:xfrm>
              <a:custGeom>
                <a:avLst/>
                <a:gdLst/>
                <a:ahLst/>
                <a:rect l="l" t="t" r="r" b="b"/>
                <a:pathLst>
                  <a:path w="969"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2"/>
              </a:solidFill>
              <a:ln w="0">
                <a:noFill/>
              </a:ln>
            </p:spPr>
            <p:style>
              <a:lnRef idx="0"/>
              <a:fillRef idx="0"/>
              <a:effectRef idx="0"/>
              <a:fontRef idx="minor"/>
            </p:style>
          </p:sp>
        </p:grpSp>
        <p:sp>
          <p:nvSpPr>
            <p:cNvPr id="1420" name="CustomShape 521"/>
            <p:cNvSpPr/>
            <p:nvPr/>
          </p:nvSpPr>
          <p:spPr>
            <a:xfrm>
              <a:off x="5194080" y="1034640"/>
              <a:ext cx="57960" cy="43200"/>
            </a:xfrm>
            <a:custGeom>
              <a:avLst/>
              <a:gdLst/>
              <a:ahLst/>
              <a:rect l="l" t="t" r="r" b="b"/>
              <a:pathLst>
                <a:path w="5409" h="4644">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chemeClr val="accent2"/>
            </a:solidFill>
            <a:ln w="0">
              <a:noFill/>
            </a:ln>
          </p:spPr>
          <p:style>
            <a:lnRef idx="0"/>
            <a:fillRef idx="0"/>
            <a:effectRef idx="0"/>
            <a:fontRef idx="minor"/>
          </p:style>
        </p:sp>
        <p:grpSp>
          <p:nvGrpSpPr>
            <p:cNvPr id="1421" name="Group 522"/>
            <p:cNvGrpSpPr/>
            <p:nvPr/>
          </p:nvGrpSpPr>
          <p:grpSpPr>
            <a:xfrm>
              <a:off x="5369040" y="907560"/>
              <a:ext cx="54720" cy="40680"/>
              <a:chOff x="5369040" y="907560"/>
              <a:chExt cx="54720" cy="40680"/>
            </a:xfrm>
          </p:grpSpPr>
          <p:sp>
            <p:nvSpPr>
              <p:cNvPr id="1422" name="CustomShape 523"/>
              <p:cNvSpPr/>
              <p:nvPr/>
            </p:nvSpPr>
            <p:spPr>
              <a:xfrm>
                <a:off x="5369040" y="907560"/>
                <a:ext cx="54720" cy="40680"/>
              </a:xfrm>
              <a:custGeom>
                <a:avLst/>
                <a:gdLst/>
                <a:ahLst/>
                <a:rect l="l" t="t" r="r" b="b"/>
                <a:pathLst>
                  <a:path w="5118" h="4374">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chemeClr val="accent1"/>
              </a:solidFill>
              <a:ln w="0">
                <a:noFill/>
              </a:ln>
            </p:spPr>
            <p:style>
              <a:lnRef idx="0"/>
              <a:fillRef idx="0"/>
              <a:effectRef idx="0"/>
              <a:fontRef idx="minor"/>
            </p:style>
          </p:sp>
          <p:sp>
            <p:nvSpPr>
              <p:cNvPr id="1423" name="CustomShape 524"/>
              <p:cNvSpPr/>
              <p:nvPr/>
            </p:nvSpPr>
            <p:spPr>
              <a:xfrm>
                <a:off x="5390280" y="919080"/>
                <a:ext cx="20160" cy="17640"/>
              </a:xfrm>
              <a:custGeom>
                <a:avLst/>
                <a:gdLst/>
                <a:ahLst/>
                <a:rect l="l" t="t" r="r" b="b"/>
                <a:pathLst>
                  <a:path w="1924" h="1925">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chemeClr val="accent1"/>
              </a:solidFill>
              <a:ln w="0">
                <a:noFill/>
              </a:ln>
            </p:spPr>
            <p:style>
              <a:lnRef idx="0"/>
              <a:fillRef idx="0"/>
              <a:effectRef idx="0"/>
              <a:fontRef idx="minor"/>
            </p:style>
          </p:sp>
        </p:grpSp>
        <p:grpSp>
          <p:nvGrpSpPr>
            <p:cNvPr id="1424" name="Group 525"/>
            <p:cNvGrpSpPr/>
            <p:nvPr/>
          </p:nvGrpSpPr>
          <p:grpSpPr>
            <a:xfrm>
              <a:off x="5449320" y="1114920"/>
              <a:ext cx="68040" cy="50760"/>
              <a:chOff x="5449320" y="1114920"/>
              <a:chExt cx="68040" cy="50760"/>
            </a:xfrm>
          </p:grpSpPr>
          <p:sp>
            <p:nvSpPr>
              <p:cNvPr id="1425" name="CustomShape 526"/>
              <p:cNvSpPr/>
              <p:nvPr/>
            </p:nvSpPr>
            <p:spPr>
              <a:xfrm>
                <a:off x="5449320" y="1114920"/>
                <a:ext cx="68040" cy="50760"/>
              </a:xfrm>
              <a:custGeom>
                <a:avLst/>
                <a:gdLst/>
                <a:ahLst/>
                <a:rect l="l" t="t" r="r" b="b"/>
                <a:pathLst>
                  <a:path w="6340" h="5432">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chemeClr val="accent2"/>
              </a:solidFill>
              <a:ln w="0">
                <a:noFill/>
              </a:ln>
            </p:spPr>
            <p:style>
              <a:lnRef idx="0"/>
              <a:fillRef idx="0"/>
              <a:effectRef idx="0"/>
              <a:fontRef idx="minor"/>
            </p:style>
          </p:sp>
          <p:sp>
            <p:nvSpPr>
              <p:cNvPr id="1426" name="CustomShape 527"/>
              <p:cNvSpPr/>
              <p:nvPr/>
            </p:nvSpPr>
            <p:spPr>
              <a:xfrm>
                <a:off x="5466960" y="1126440"/>
                <a:ext cx="37080" cy="27360"/>
              </a:xfrm>
              <a:custGeom>
                <a:avLst/>
                <a:gdLst/>
                <a:ahLst/>
                <a:rect l="l" t="t" r="r" b="b"/>
                <a:pathLst>
                  <a:path w="3473" h="2976">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chemeClr val="accent2"/>
              </a:solidFill>
              <a:ln w="0">
                <a:noFill/>
              </a:ln>
            </p:spPr>
            <p:style>
              <a:lnRef idx="0"/>
              <a:fillRef idx="0"/>
              <a:effectRef idx="0"/>
              <a:fontRef idx="minor"/>
            </p:style>
          </p:sp>
        </p:grpSp>
        <p:sp>
          <p:nvSpPr>
            <p:cNvPr id="1427" name="CustomShape 528"/>
            <p:cNvSpPr/>
            <p:nvPr/>
          </p:nvSpPr>
          <p:spPr>
            <a:xfrm>
              <a:off x="5397840" y="1387440"/>
              <a:ext cx="42480" cy="31680"/>
            </a:xfrm>
            <a:custGeom>
              <a:avLst/>
              <a:gdLst/>
              <a:ahLst/>
              <a:rect l="l" t="t" r="r" b="b"/>
              <a:pathLst>
                <a:path w="3992" h="342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1428" name="CustomShape 529"/>
            <p:cNvSpPr/>
            <p:nvPr/>
          </p:nvSpPr>
          <p:spPr>
            <a:xfrm>
              <a:off x="5417640" y="1398960"/>
              <a:ext cx="9720" cy="8280"/>
            </a:xfrm>
            <a:custGeom>
              <a:avLst/>
              <a:gdLst/>
              <a:ahLst/>
              <a:rect l="l" t="t" r="r" b="b"/>
              <a:pathLst>
                <a:path w="969" h="969">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nvGrpSpPr>
            <p:cNvPr id="1429" name="Group 530"/>
            <p:cNvGrpSpPr/>
            <p:nvPr/>
          </p:nvGrpSpPr>
          <p:grpSpPr>
            <a:xfrm>
              <a:off x="5469120" y="1475280"/>
              <a:ext cx="42840" cy="31680"/>
              <a:chOff x="5469120" y="1475280"/>
              <a:chExt cx="42840" cy="31680"/>
            </a:xfrm>
          </p:grpSpPr>
          <p:sp>
            <p:nvSpPr>
              <p:cNvPr id="1430" name="CustomShape 531"/>
              <p:cNvSpPr/>
              <p:nvPr/>
            </p:nvSpPr>
            <p:spPr>
              <a:xfrm>
                <a:off x="5469120" y="1475280"/>
                <a:ext cx="42840" cy="3168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1"/>
              </a:solidFill>
              <a:ln w="0">
                <a:noFill/>
              </a:ln>
            </p:spPr>
            <p:style>
              <a:lnRef idx="0"/>
              <a:fillRef idx="0"/>
              <a:effectRef idx="0"/>
              <a:fontRef idx="minor"/>
            </p:style>
          </p:sp>
          <p:sp>
            <p:nvSpPr>
              <p:cNvPr id="1431" name="CustomShape 532"/>
              <p:cNvSpPr/>
              <p:nvPr/>
            </p:nvSpPr>
            <p:spPr>
              <a:xfrm>
                <a:off x="5486760" y="1486800"/>
                <a:ext cx="11520" cy="8280"/>
              </a:xfrm>
              <a:custGeom>
                <a:avLst/>
                <a:gdLst/>
                <a:ahLst/>
                <a:rect l="l" t="t" r="r" b="b"/>
                <a:pathLst>
                  <a:path w="1138" h="967">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chemeClr val="accent1"/>
              </a:solidFill>
              <a:ln w="0">
                <a:noFill/>
              </a:ln>
            </p:spPr>
            <p:style>
              <a:lnRef idx="0"/>
              <a:fillRef idx="0"/>
              <a:effectRef idx="0"/>
              <a:fontRef idx="minor"/>
            </p:style>
          </p:sp>
        </p:grpSp>
        <p:grpSp>
          <p:nvGrpSpPr>
            <p:cNvPr id="1432" name="Group 533"/>
            <p:cNvGrpSpPr/>
            <p:nvPr/>
          </p:nvGrpSpPr>
          <p:grpSpPr>
            <a:xfrm>
              <a:off x="5603400" y="1382760"/>
              <a:ext cx="42840" cy="31680"/>
              <a:chOff x="5603400" y="1382760"/>
              <a:chExt cx="42840" cy="31680"/>
            </a:xfrm>
          </p:grpSpPr>
          <p:sp>
            <p:nvSpPr>
              <p:cNvPr id="1433" name="CustomShape 534"/>
              <p:cNvSpPr/>
              <p:nvPr/>
            </p:nvSpPr>
            <p:spPr>
              <a:xfrm>
                <a:off x="5603400" y="1382760"/>
                <a:ext cx="42840" cy="31680"/>
              </a:xfrm>
              <a:custGeom>
                <a:avLst/>
                <a:gdLst/>
                <a:ahLst/>
                <a:rect l="l" t="t" r="r" b="b"/>
                <a:pathLst>
                  <a:path w="3993" h="342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1434" name="CustomShape 535"/>
              <p:cNvSpPr/>
              <p:nvPr/>
            </p:nvSpPr>
            <p:spPr>
              <a:xfrm>
                <a:off x="5623200" y="1394640"/>
                <a:ext cx="9720" cy="82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w="0">
                <a:noFill/>
              </a:ln>
            </p:spPr>
            <p:style>
              <a:lnRef idx="0"/>
              <a:fillRef idx="0"/>
              <a:effectRef idx="0"/>
              <a:fontRef idx="minor"/>
            </p:style>
          </p:sp>
        </p:grpSp>
        <p:grpSp>
          <p:nvGrpSpPr>
            <p:cNvPr id="1435" name="Group 536"/>
            <p:cNvGrpSpPr/>
            <p:nvPr/>
          </p:nvGrpSpPr>
          <p:grpSpPr>
            <a:xfrm>
              <a:off x="5566680" y="1290240"/>
              <a:ext cx="42840" cy="31680"/>
              <a:chOff x="5566680" y="1290240"/>
              <a:chExt cx="42840" cy="31680"/>
            </a:xfrm>
          </p:grpSpPr>
          <p:sp>
            <p:nvSpPr>
              <p:cNvPr id="1436" name="CustomShape 537"/>
              <p:cNvSpPr/>
              <p:nvPr/>
            </p:nvSpPr>
            <p:spPr>
              <a:xfrm>
                <a:off x="5566680" y="1290240"/>
                <a:ext cx="42840" cy="31680"/>
              </a:xfrm>
              <a:custGeom>
                <a:avLst/>
                <a:gdLst/>
                <a:ahLst/>
                <a:rect l="l" t="t" r="r" b="b"/>
                <a:pathLst>
                  <a:path w="4005" h="3432">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1437" name="CustomShape 538"/>
              <p:cNvSpPr/>
              <p:nvPr/>
            </p:nvSpPr>
            <p:spPr>
              <a:xfrm>
                <a:off x="5586480" y="1302120"/>
                <a:ext cx="9720" cy="8280"/>
              </a:xfrm>
              <a:custGeom>
                <a:avLst/>
                <a:gdLst/>
                <a:ahLst/>
                <a:rect l="l" t="t" r="r" b="b"/>
                <a:pathLst>
                  <a:path w="957" h="956">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chemeClr val="accent2"/>
              </a:solidFill>
              <a:ln w="0">
                <a:noFill/>
              </a:ln>
            </p:spPr>
            <p:style>
              <a:lnRef idx="0"/>
              <a:fillRef idx="0"/>
              <a:effectRef idx="0"/>
              <a:fontRef idx="minor"/>
            </p:style>
          </p:sp>
        </p:grpSp>
        <p:grpSp>
          <p:nvGrpSpPr>
            <p:cNvPr id="1438" name="Group 539"/>
            <p:cNvGrpSpPr/>
            <p:nvPr/>
          </p:nvGrpSpPr>
          <p:grpSpPr>
            <a:xfrm>
              <a:off x="5654880" y="1111680"/>
              <a:ext cx="36360" cy="31680"/>
              <a:chOff x="5654880" y="1111680"/>
              <a:chExt cx="36360" cy="31680"/>
            </a:xfrm>
          </p:grpSpPr>
          <p:sp>
            <p:nvSpPr>
              <p:cNvPr id="1439" name="CustomShape 540"/>
              <p:cNvSpPr/>
              <p:nvPr/>
            </p:nvSpPr>
            <p:spPr>
              <a:xfrm>
                <a:off x="5654880" y="1111680"/>
                <a:ext cx="36360" cy="31680"/>
              </a:xfrm>
              <a:custGeom>
                <a:avLst/>
                <a:gdLst/>
                <a:ahLst/>
                <a:rect l="l" t="t" r="r" b="b"/>
                <a:pathLst>
                  <a:path w="3412" h="3424">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chemeClr val="accent2"/>
              </a:solidFill>
              <a:ln w="0">
                <a:noFill/>
              </a:ln>
            </p:spPr>
            <p:style>
              <a:lnRef idx="0"/>
              <a:fillRef idx="0"/>
              <a:effectRef idx="0"/>
              <a:fontRef idx="minor"/>
            </p:style>
          </p:sp>
          <p:sp>
            <p:nvSpPr>
              <p:cNvPr id="1440" name="CustomShape 541"/>
              <p:cNvSpPr/>
              <p:nvPr/>
            </p:nvSpPr>
            <p:spPr>
              <a:xfrm>
                <a:off x="5668200" y="1123560"/>
                <a:ext cx="9720" cy="8280"/>
              </a:xfrm>
              <a:custGeom>
                <a:avLst/>
                <a:gdLst/>
                <a:ahLst/>
                <a:rect l="l" t="t" r="r" b="b"/>
                <a:pathLst>
                  <a:path w="969" h="969">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2"/>
              </a:solidFill>
              <a:ln w="0">
                <a:noFill/>
              </a:ln>
            </p:spPr>
            <p:style>
              <a:lnRef idx="0"/>
              <a:fillRef idx="0"/>
              <a:effectRef idx="0"/>
              <a:fontRef idx="minor"/>
            </p:style>
          </p:sp>
        </p:grpSp>
        <p:grpSp>
          <p:nvGrpSpPr>
            <p:cNvPr id="1441" name="Group 542"/>
            <p:cNvGrpSpPr/>
            <p:nvPr/>
          </p:nvGrpSpPr>
          <p:grpSpPr>
            <a:xfrm>
              <a:off x="5776920" y="1121040"/>
              <a:ext cx="42480" cy="31680"/>
              <a:chOff x="5776920" y="1121040"/>
              <a:chExt cx="42480" cy="31680"/>
            </a:xfrm>
          </p:grpSpPr>
          <p:sp>
            <p:nvSpPr>
              <p:cNvPr id="1442" name="CustomShape 543"/>
              <p:cNvSpPr/>
              <p:nvPr/>
            </p:nvSpPr>
            <p:spPr>
              <a:xfrm>
                <a:off x="5776920" y="1121040"/>
                <a:ext cx="42480" cy="3168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1"/>
              </a:solidFill>
              <a:ln w="0">
                <a:noFill/>
              </a:ln>
            </p:spPr>
            <p:style>
              <a:lnRef idx="0"/>
              <a:fillRef idx="0"/>
              <a:effectRef idx="0"/>
              <a:fontRef idx="minor"/>
            </p:style>
          </p:sp>
          <p:sp>
            <p:nvSpPr>
              <p:cNvPr id="1443" name="CustomShape 544"/>
              <p:cNvSpPr/>
              <p:nvPr/>
            </p:nvSpPr>
            <p:spPr>
              <a:xfrm>
                <a:off x="5796360" y="1132560"/>
                <a:ext cx="9720" cy="8280"/>
              </a:xfrm>
              <a:custGeom>
                <a:avLst/>
                <a:gdLst/>
                <a:ahLst/>
                <a:rect l="l" t="t" r="r" b="b"/>
                <a:pathLst>
                  <a:path w="969"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1444" name="Group 545"/>
            <p:cNvGrpSpPr/>
            <p:nvPr/>
          </p:nvGrpSpPr>
          <p:grpSpPr>
            <a:xfrm>
              <a:off x="5734800" y="1107000"/>
              <a:ext cx="42480" cy="31680"/>
              <a:chOff x="5734800" y="1107000"/>
              <a:chExt cx="42480" cy="31680"/>
            </a:xfrm>
          </p:grpSpPr>
          <p:sp>
            <p:nvSpPr>
              <p:cNvPr id="1445" name="CustomShape 546"/>
              <p:cNvSpPr/>
              <p:nvPr/>
            </p:nvSpPr>
            <p:spPr>
              <a:xfrm>
                <a:off x="5734800" y="1107000"/>
                <a:ext cx="42480" cy="31680"/>
              </a:xfrm>
              <a:custGeom>
                <a:avLst/>
                <a:gdLst/>
                <a:ahLst/>
                <a:rect l="l" t="t" r="r" b="b"/>
                <a:pathLst>
                  <a:path w="3992" h="3421">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chemeClr val="accent2"/>
              </a:solidFill>
              <a:ln w="0">
                <a:noFill/>
              </a:ln>
            </p:spPr>
            <p:style>
              <a:lnRef idx="0"/>
              <a:fillRef idx="0"/>
              <a:effectRef idx="0"/>
              <a:fontRef idx="minor"/>
            </p:style>
          </p:sp>
          <p:sp>
            <p:nvSpPr>
              <p:cNvPr id="1446" name="CustomShape 547"/>
              <p:cNvSpPr/>
              <p:nvPr/>
            </p:nvSpPr>
            <p:spPr>
              <a:xfrm>
                <a:off x="5752440" y="1118880"/>
                <a:ext cx="11520" cy="8280"/>
              </a:xfrm>
              <a:custGeom>
                <a:avLst/>
                <a:gdLst/>
                <a:ahLst/>
                <a:rect l="l" t="t" r="r" b="b"/>
                <a:pathLst>
                  <a:path w="1138" h="964">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chemeClr val="accent2"/>
              </a:solidFill>
              <a:ln w="0">
                <a:noFill/>
              </a:ln>
            </p:spPr>
            <p:style>
              <a:lnRef idx="0"/>
              <a:fillRef idx="0"/>
              <a:effectRef idx="0"/>
              <a:fontRef idx="minor"/>
            </p:style>
          </p:sp>
        </p:grpSp>
        <p:grpSp>
          <p:nvGrpSpPr>
            <p:cNvPr id="1447" name="Group 548"/>
            <p:cNvGrpSpPr/>
            <p:nvPr/>
          </p:nvGrpSpPr>
          <p:grpSpPr>
            <a:xfrm>
              <a:off x="5841000" y="919800"/>
              <a:ext cx="42840" cy="31680"/>
              <a:chOff x="5841000" y="919800"/>
              <a:chExt cx="42840" cy="31680"/>
            </a:xfrm>
          </p:grpSpPr>
          <p:sp>
            <p:nvSpPr>
              <p:cNvPr id="1448" name="CustomShape 549"/>
              <p:cNvSpPr/>
              <p:nvPr/>
            </p:nvSpPr>
            <p:spPr>
              <a:xfrm>
                <a:off x="5841000" y="919800"/>
                <a:ext cx="42840" cy="31680"/>
              </a:xfrm>
              <a:custGeom>
                <a:avLst/>
                <a:gdLst/>
                <a:ahLst/>
                <a:rect l="l" t="t" r="r" b="b"/>
                <a:pathLst>
                  <a:path w="4005" h="3425">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chemeClr val="accent2"/>
              </a:solidFill>
              <a:ln w="0">
                <a:noFill/>
              </a:ln>
            </p:spPr>
            <p:style>
              <a:lnRef idx="0"/>
              <a:fillRef idx="0"/>
              <a:effectRef idx="0"/>
              <a:fontRef idx="minor"/>
            </p:style>
          </p:sp>
          <p:sp>
            <p:nvSpPr>
              <p:cNvPr id="1449" name="CustomShape 550"/>
              <p:cNvSpPr/>
              <p:nvPr/>
            </p:nvSpPr>
            <p:spPr>
              <a:xfrm>
                <a:off x="5858640" y="931680"/>
                <a:ext cx="11520" cy="8280"/>
              </a:xfrm>
              <a:custGeom>
                <a:avLst/>
                <a:gdLst/>
                <a:ahLst/>
                <a:rect l="l" t="t" r="r" b="b"/>
                <a:pathLst>
                  <a:path w="1138" h="965">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chemeClr val="accent2"/>
              </a:solidFill>
              <a:ln w="0">
                <a:noFill/>
              </a:ln>
            </p:spPr>
            <p:style>
              <a:lnRef idx="0"/>
              <a:fillRef idx="0"/>
              <a:effectRef idx="0"/>
              <a:fontRef idx="minor"/>
            </p:style>
          </p:sp>
        </p:grpSp>
        <p:grpSp>
          <p:nvGrpSpPr>
            <p:cNvPr id="1450" name="Group 551"/>
            <p:cNvGrpSpPr/>
            <p:nvPr/>
          </p:nvGrpSpPr>
          <p:grpSpPr>
            <a:xfrm>
              <a:off x="4768200" y="1144800"/>
              <a:ext cx="42840" cy="31680"/>
              <a:chOff x="4768200" y="1144800"/>
              <a:chExt cx="42840" cy="31680"/>
            </a:xfrm>
          </p:grpSpPr>
          <p:sp>
            <p:nvSpPr>
              <p:cNvPr id="1451" name="CustomShape 552"/>
              <p:cNvSpPr/>
              <p:nvPr/>
            </p:nvSpPr>
            <p:spPr>
              <a:xfrm>
                <a:off x="4768200" y="1144800"/>
                <a:ext cx="42840" cy="31680"/>
              </a:xfrm>
              <a:custGeom>
                <a:avLst/>
                <a:gdLst/>
                <a:ahLst/>
                <a:rect l="l" t="t" r="r" b="b"/>
                <a:pathLst>
                  <a:path w="4005" h="342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1452" name="CustomShape 553"/>
              <p:cNvSpPr/>
              <p:nvPr/>
            </p:nvSpPr>
            <p:spPr>
              <a:xfrm>
                <a:off x="4786200" y="1156320"/>
                <a:ext cx="11520" cy="8280"/>
              </a:xfrm>
              <a:custGeom>
                <a:avLst/>
                <a:gdLst/>
                <a:ahLst/>
                <a:rect l="l" t="t" r="r" b="b"/>
                <a:pathLst>
                  <a:path w="1138" h="967">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1453" name="Group 554"/>
            <p:cNvGrpSpPr/>
            <p:nvPr/>
          </p:nvGrpSpPr>
          <p:grpSpPr>
            <a:xfrm>
              <a:off x="4856760" y="1239480"/>
              <a:ext cx="42840" cy="31680"/>
              <a:chOff x="4856760" y="1239480"/>
              <a:chExt cx="42840" cy="31680"/>
            </a:xfrm>
          </p:grpSpPr>
          <p:sp>
            <p:nvSpPr>
              <p:cNvPr id="1454" name="CustomShape 555"/>
              <p:cNvSpPr/>
              <p:nvPr/>
            </p:nvSpPr>
            <p:spPr>
              <a:xfrm>
                <a:off x="4856760" y="1239480"/>
                <a:ext cx="42840" cy="31680"/>
              </a:xfrm>
              <a:custGeom>
                <a:avLst/>
                <a:gdLst/>
                <a:ahLst/>
                <a:rect l="l" t="t" r="r" b="b"/>
                <a:pathLst>
                  <a:path w="3993" h="342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1455" name="CustomShape 556"/>
              <p:cNvSpPr/>
              <p:nvPr/>
            </p:nvSpPr>
            <p:spPr>
              <a:xfrm>
                <a:off x="4874400" y="1251000"/>
                <a:ext cx="11520" cy="8280"/>
              </a:xfrm>
              <a:custGeom>
                <a:avLst/>
                <a:gdLst/>
                <a:ahLst/>
                <a:rect l="l" t="t" r="r" b="b"/>
                <a:pathLst>
                  <a:path w="1138" h="967">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chemeClr val="accent2"/>
              </a:solidFill>
              <a:ln w="0">
                <a:noFill/>
              </a:ln>
            </p:spPr>
            <p:style>
              <a:lnRef idx="0"/>
              <a:fillRef idx="0"/>
              <a:effectRef idx="0"/>
              <a:fontRef idx="minor"/>
            </p:style>
          </p:sp>
        </p:grpSp>
        <p:grpSp>
          <p:nvGrpSpPr>
            <p:cNvPr id="1456" name="Group 557"/>
            <p:cNvGrpSpPr/>
            <p:nvPr/>
          </p:nvGrpSpPr>
          <p:grpSpPr>
            <a:xfrm>
              <a:off x="4834800" y="1272960"/>
              <a:ext cx="42840" cy="31680"/>
              <a:chOff x="4834800" y="1272960"/>
              <a:chExt cx="42840" cy="31680"/>
            </a:xfrm>
          </p:grpSpPr>
          <p:sp>
            <p:nvSpPr>
              <p:cNvPr id="1457" name="CustomShape 558"/>
              <p:cNvSpPr/>
              <p:nvPr/>
            </p:nvSpPr>
            <p:spPr>
              <a:xfrm>
                <a:off x="4834800" y="1272960"/>
                <a:ext cx="42840" cy="31680"/>
              </a:xfrm>
              <a:custGeom>
                <a:avLst/>
                <a:gdLst/>
                <a:ahLst/>
                <a:rect l="l" t="t" r="r" b="b"/>
                <a:pathLst>
                  <a:path w="4005" h="3433">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chemeClr val="accent2"/>
              </a:solidFill>
              <a:ln w="0">
                <a:noFill/>
              </a:ln>
            </p:spPr>
            <p:style>
              <a:lnRef idx="0"/>
              <a:fillRef idx="0"/>
              <a:effectRef idx="0"/>
              <a:fontRef idx="minor"/>
            </p:style>
          </p:sp>
          <p:sp>
            <p:nvSpPr>
              <p:cNvPr id="1458" name="CustomShape 559"/>
              <p:cNvSpPr/>
              <p:nvPr/>
            </p:nvSpPr>
            <p:spPr>
              <a:xfrm>
                <a:off x="4852800" y="1284840"/>
                <a:ext cx="11520" cy="8640"/>
              </a:xfrm>
              <a:custGeom>
                <a:avLst/>
                <a:gdLst/>
                <a:ahLst/>
                <a:rect l="l" t="t" r="r" b="b"/>
                <a:pathLst>
                  <a:path w="1138" h="973">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chemeClr val="accent2"/>
              </a:solidFill>
              <a:ln w="0">
                <a:noFill/>
              </a:ln>
            </p:spPr>
            <p:style>
              <a:lnRef idx="0"/>
              <a:fillRef idx="0"/>
              <a:effectRef idx="0"/>
              <a:fontRef idx="minor"/>
            </p:style>
          </p:sp>
        </p:grpSp>
        <p:grpSp>
          <p:nvGrpSpPr>
            <p:cNvPr id="1459" name="Group 560"/>
            <p:cNvGrpSpPr/>
            <p:nvPr/>
          </p:nvGrpSpPr>
          <p:grpSpPr>
            <a:xfrm>
              <a:off x="4780440" y="1301040"/>
              <a:ext cx="21600" cy="18720"/>
              <a:chOff x="4780440" y="1301040"/>
              <a:chExt cx="21600" cy="18720"/>
            </a:xfrm>
          </p:grpSpPr>
          <p:sp>
            <p:nvSpPr>
              <p:cNvPr id="1460" name="CustomShape 561"/>
              <p:cNvSpPr/>
              <p:nvPr/>
            </p:nvSpPr>
            <p:spPr>
              <a:xfrm>
                <a:off x="4780440" y="1301040"/>
                <a:ext cx="21600" cy="18720"/>
              </a:xfrm>
              <a:custGeom>
                <a:avLst/>
                <a:gdLst/>
                <a:ahLst/>
                <a:rect l="l" t="t" r="r" b="b"/>
                <a:pathLst>
                  <a:path w="2069" h="2058">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chemeClr val="accent2"/>
              </a:solidFill>
              <a:ln w="0">
                <a:noFill/>
              </a:ln>
            </p:spPr>
            <p:style>
              <a:lnRef idx="0"/>
              <a:fillRef idx="0"/>
              <a:effectRef idx="0"/>
              <a:fontRef idx="minor"/>
            </p:style>
          </p:sp>
          <p:sp>
            <p:nvSpPr>
              <p:cNvPr id="1461" name="CustomShape 562"/>
              <p:cNvSpPr/>
              <p:nvPr/>
            </p:nvSpPr>
            <p:spPr>
              <a:xfrm>
                <a:off x="4788720" y="1308240"/>
                <a:ext cx="5760" cy="4680"/>
              </a:xfrm>
              <a:custGeom>
                <a:avLst/>
                <a:gdLst/>
                <a:ahLst/>
                <a:rect l="l" t="t" r="r" b="b"/>
                <a:pathLst>
                  <a:path w="594" h="582">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chemeClr val="accent2"/>
              </a:solidFill>
              <a:ln w="0">
                <a:noFill/>
              </a:ln>
            </p:spPr>
            <p:style>
              <a:lnRef idx="0"/>
              <a:fillRef idx="0"/>
              <a:effectRef idx="0"/>
              <a:fontRef idx="minor"/>
            </p:style>
          </p:sp>
        </p:grpSp>
        <p:grpSp>
          <p:nvGrpSpPr>
            <p:cNvPr id="1462" name="Group 563"/>
            <p:cNvGrpSpPr/>
            <p:nvPr/>
          </p:nvGrpSpPr>
          <p:grpSpPr>
            <a:xfrm>
              <a:off x="4620960" y="1253160"/>
              <a:ext cx="42840" cy="31680"/>
              <a:chOff x="4620960" y="1253160"/>
              <a:chExt cx="42840" cy="31680"/>
            </a:xfrm>
          </p:grpSpPr>
          <p:sp>
            <p:nvSpPr>
              <p:cNvPr id="1463" name="CustomShape 564"/>
              <p:cNvSpPr/>
              <p:nvPr/>
            </p:nvSpPr>
            <p:spPr>
              <a:xfrm>
                <a:off x="4620960" y="1253160"/>
                <a:ext cx="42840" cy="31680"/>
              </a:xfrm>
              <a:custGeom>
                <a:avLst/>
                <a:gdLst/>
                <a:ahLst/>
                <a:rect l="l" t="t" r="r" b="b"/>
                <a:pathLst>
                  <a:path w="4005" h="342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chemeClr val="accent1"/>
              </a:solidFill>
              <a:ln w="0">
                <a:noFill/>
              </a:ln>
            </p:spPr>
            <p:style>
              <a:lnRef idx="0"/>
              <a:fillRef idx="0"/>
              <a:effectRef idx="0"/>
              <a:fontRef idx="minor"/>
            </p:style>
          </p:sp>
          <p:sp>
            <p:nvSpPr>
              <p:cNvPr id="1464" name="CustomShape 565"/>
              <p:cNvSpPr/>
              <p:nvPr/>
            </p:nvSpPr>
            <p:spPr>
              <a:xfrm>
                <a:off x="4638600" y="1265040"/>
                <a:ext cx="11520" cy="8280"/>
              </a:xfrm>
              <a:custGeom>
                <a:avLst/>
                <a:gdLst/>
                <a:ahLst/>
                <a:rect l="l" t="t" r="r" b="b"/>
                <a:pathLst>
                  <a:path w="1126" h="965">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chemeClr val="accent1"/>
              </a:solidFill>
              <a:ln w="0">
                <a:noFill/>
              </a:ln>
            </p:spPr>
            <p:style>
              <a:lnRef idx="0"/>
              <a:fillRef idx="0"/>
              <a:effectRef idx="0"/>
              <a:fontRef idx="minor"/>
            </p:style>
          </p:sp>
        </p:grpSp>
        <p:sp>
          <p:nvSpPr>
            <p:cNvPr id="1465" name="CustomShape 566"/>
            <p:cNvSpPr/>
            <p:nvPr/>
          </p:nvSpPr>
          <p:spPr>
            <a:xfrm>
              <a:off x="4516200" y="1290600"/>
              <a:ext cx="42840" cy="31680"/>
            </a:xfrm>
            <a:custGeom>
              <a:avLst/>
              <a:gdLst/>
              <a:ahLst/>
              <a:rect l="l" t="t" r="r" b="b"/>
              <a:pathLst>
                <a:path w="3993" h="3421">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chemeClr val="accent2"/>
            </a:solidFill>
            <a:ln w="0">
              <a:noFill/>
            </a:ln>
          </p:spPr>
          <p:style>
            <a:lnRef idx="0"/>
            <a:fillRef idx="0"/>
            <a:effectRef idx="0"/>
            <a:fontRef idx="minor"/>
          </p:style>
        </p:sp>
        <p:sp>
          <p:nvSpPr>
            <p:cNvPr id="1466" name="CustomShape 567"/>
            <p:cNvSpPr/>
            <p:nvPr/>
          </p:nvSpPr>
          <p:spPr>
            <a:xfrm>
              <a:off x="4536000" y="1302120"/>
              <a:ext cx="9720" cy="8280"/>
            </a:xfrm>
            <a:custGeom>
              <a:avLst/>
              <a:gdLst/>
              <a:ahLst/>
              <a:rect l="l" t="t" r="r" b="b"/>
              <a:pathLst>
                <a:path w="968" h="969">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chemeClr val="accent2"/>
            </a:solidFill>
            <a:ln w="0">
              <a:noFill/>
            </a:ln>
          </p:spPr>
          <p:style>
            <a:lnRef idx="0"/>
            <a:fillRef idx="0"/>
            <a:effectRef idx="0"/>
            <a:fontRef idx="minor"/>
          </p:style>
        </p:sp>
        <p:grpSp>
          <p:nvGrpSpPr>
            <p:cNvPr id="1467" name="Group 568"/>
            <p:cNvGrpSpPr/>
            <p:nvPr/>
          </p:nvGrpSpPr>
          <p:grpSpPr>
            <a:xfrm>
              <a:off x="4457520" y="1236240"/>
              <a:ext cx="42840" cy="31680"/>
              <a:chOff x="4457520" y="1236240"/>
              <a:chExt cx="42840" cy="31680"/>
            </a:xfrm>
          </p:grpSpPr>
          <p:sp>
            <p:nvSpPr>
              <p:cNvPr id="1468" name="CustomShape 569"/>
              <p:cNvSpPr/>
              <p:nvPr/>
            </p:nvSpPr>
            <p:spPr>
              <a:xfrm>
                <a:off x="4457520" y="1236240"/>
                <a:ext cx="42840" cy="31680"/>
              </a:xfrm>
              <a:custGeom>
                <a:avLst/>
                <a:gdLst/>
                <a:ahLst/>
                <a:rect l="l" t="t" r="r" b="b"/>
                <a:pathLst>
                  <a:path w="4005" h="3433">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chemeClr val="accent2"/>
              </a:solidFill>
              <a:ln w="0">
                <a:noFill/>
              </a:ln>
            </p:spPr>
            <p:style>
              <a:lnRef idx="0"/>
              <a:fillRef idx="0"/>
              <a:effectRef idx="0"/>
              <a:fontRef idx="minor"/>
            </p:style>
          </p:sp>
          <p:sp>
            <p:nvSpPr>
              <p:cNvPr id="1469" name="CustomShape 570"/>
              <p:cNvSpPr/>
              <p:nvPr/>
            </p:nvSpPr>
            <p:spPr>
              <a:xfrm>
                <a:off x="4476960" y="1247760"/>
                <a:ext cx="9720" cy="82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w="0">
                <a:noFill/>
              </a:ln>
            </p:spPr>
            <p:style>
              <a:lnRef idx="0"/>
              <a:fillRef idx="0"/>
              <a:effectRef idx="0"/>
              <a:fontRef idx="minor"/>
            </p:style>
          </p:sp>
        </p:grpSp>
        <p:grpSp>
          <p:nvGrpSpPr>
            <p:cNvPr id="1470" name="Group 571"/>
            <p:cNvGrpSpPr/>
            <p:nvPr/>
          </p:nvGrpSpPr>
          <p:grpSpPr>
            <a:xfrm>
              <a:off x="4512600" y="1236240"/>
              <a:ext cx="42840" cy="31680"/>
              <a:chOff x="4512600" y="1236240"/>
              <a:chExt cx="42840" cy="31680"/>
            </a:xfrm>
          </p:grpSpPr>
          <p:sp>
            <p:nvSpPr>
              <p:cNvPr id="1471" name="CustomShape 572"/>
              <p:cNvSpPr/>
              <p:nvPr/>
            </p:nvSpPr>
            <p:spPr>
              <a:xfrm>
                <a:off x="4512600" y="1236240"/>
                <a:ext cx="42840" cy="31680"/>
              </a:xfrm>
              <a:custGeom>
                <a:avLst/>
                <a:gdLst/>
                <a:ahLst/>
                <a:rect l="l" t="t" r="r" b="b"/>
                <a:pathLst>
                  <a:path w="4005" h="3433">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chemeClr val="accent1"/>
              </a:solidFill>
              <a:ln w="0">
                <a:noFill/>
              </a:ln>
            </p:spPr>
            <p:style>
              <a:lnRef idx="0"/>
              <a:fillRef idx="0"/>
              <a:effectRef idx="0"/>
              <a:fontRef idx="minor"/>
            </p:style>
          </p:sp>
          <p:sp>
            <p:nvSpPr>
              <p:cNvPr id="1472" name="CustomShape 573"/>
              <p:cNvSpPr/>
              <p:nvPr/>
            </p:nvSpPr>
            <p:spPr>
              <a:xfrm>
                <a:off x="4530240" y="1247760"/>
                <a:ext cx="11520" cy="8640"/>
              </a:xfrm>
              <a:custGeom>
                <a:avLst/>
                <a:gdLst/>
                <a:ahLst/>
                <a:rect l="l" t="t" r="r" b="b"/>
                <a:pathLst>
                  <a:path w="1126" h="976">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chemeClr val="accent1"/>
              </a:solidFill>
              <a:ln w="0">
                <a:noFill/>
              </a:ln>
            </p:spPr>
            <p:style>
              <a:lnRef idx="0"/>
              <a:fillRef idx="0"/>
              <a:effectRef idx="0"/>
              <a:fontRef idx="minor"/>
            </p:style>
          </p:sp>
        </p:grpSp>
        <p:grpSp>
          <p:nvGrpSpPr>
            <p:cNvPr id="1473" name="Group 574"/>
            <p:cNvGrpSpPr/>
            <p:nvPr/>
          </p:nvGrpSpPr>
          <p:grpSpPr>
            <a:xfrm>
              <a:off x="4452120" y="1311120"/>
              <a:ext cx="42840" cy="31680"/>
              <a:chOff x="4452120" y="1311120"/>
              <a:chExt cx="42840" cy="31680"/>
            </a:xfrm>
          </p:grpSpPr>
          <p:sp>
            <p:nvSpPr>
              <p:cNvPr id="1474" name="CustomShape 575"/>
              <p:cNvSpPr/>
              <p:nvPr/>
            </p:nvSpPr>
            <p:spPr>
              <a:xfrm>
                <a:off x="4452120" y="1311120"/>
                <a:ext cx="42840" cy="31680"/>
              </a:xfrm>
              <a:custGeom>
                <a:avLst/>
                <a:gdLst/>
                <a:ahLst/>
                <a:rect l="l" t="t" r="r" b="b"/>
                <a:pathLst>
                  <a:path w="4005" h="3421">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chemeClr val="accent1"/>
              </a:solidFill>
              <a:ln w="0">
                <a:noFill/>
              </a:ln>
            </p:spPr>
            <p:style>
              <a:lnRef idx="0"/>
              <a:fillRef idx="0"/>
              <a:effectRef idx="0"/>
              <a:fontRef idx="minor"/>
            </p:style>
          </p:sp>
          <p:sp>
            <p:nvSpPr>
              <p:cNvPr id="1475" name="CustomShape 576"/>
              <p:cNvSpPr/>
              <p:nvPr/>
            </p:nvSpPr>
            <p:spPr>
              <a:xfrm>
                <a:off x="4471560" y="1322640"/>
                <a:ext cx="9720" cy="8280"/>
              </a:xfrm>
              <a:custGeom>
                <a:avLst/>
                <a:gdLst/>
                <a:ahLst/>
                <a:rect l="l" t="t" r="r" b="b"/>
                <a:pathLst>
                  <a:path w="968" h="969">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chemeClr val="accent1"/>
              </a:solidFill>
              <a:ln w="0">
                <a:noFill/>
              </a:ln>
            </p:spPr>
            <p:style>
              <a:lnRef idx="0"/>
              <a:fillRef idx="0"/>
              <a:effectRef idx="0"/>
              <a:fontRef idx="minor"/>
            </p:style>
          </p:sp>
        </p:grpSp>
        <p:grpSp>
          <p:nvGrpSpPr>
            <p:cNvPr id="1476" name="Group 577"/>
            <p:cNvGrpSpPr/>
            <p:nvPr/>
          </p:nvGrpSpPr>
          <p:grpSpPr>
            <a:xfrm>
              <a:off x="4700160" y="1285920"/>
              <a:ext cx="36360" cy="31680"/>
              <a:chOff x="4700160" y="1285920"/>
              <a:chExt cx="36360" cy="31680"/>
            </a:xfrm>
          </p:grpSpPr>
          <p:sp>
            <p:nvSpPr>
              <p:cNvPr id="1477" name="CustomShape 578"/>
              <p:cNvSpPr/>
              <p:nvPr/>
            </p:nvSpPr>
            <p:spPr>
              <a:xfrm>
                <a:off x="4700160" y="1285920"/>
                <a:ext cx="36360" cy="31680"/>
              </a:xfrm>
              <a:custGeom>
                <a:avLst/>
                <a:gdLst/>
                <a:ahLst/>
                <a:rect l="l" t="t" r="r" b="b"/>
                <a:pathLst>
                  <a:path w="3424" h="3413">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chemeClr val="accent1"/>
              </a:solidFill>
              <a:ln w="0">
                <a:noFill/>
              </a:ln>
            </p:spPr>
            <p:style>
              <a:lnRef idx="0"/>
              <a:fillRef idx="0"/>
              <a:effectRef idx="0"/>
              <a:fontRef idx="minor"/>
            </p:style>
          </p:sp>
          <p:sp>
            <p:nvSpPr>
              <p:cNvPr id="1478" name="CustomShape 579"/>
              <p:cNvSpPr/>
              <p:nvPr/>
            </p:nvSpPr>
            <p:spPr>
              <a:xfrm>
                <a:off x="4711680" y="1297800"/>
                <a:ext cx="11520" cy="8280"/>
              </a:xfrm>
              <a:custGeom>
                <a:avLst/>
                <a:gdLst/>
                <a:ahLst/>
                <a:rect l="l" t="t" r="r" b="b"/>
                <a:pathLst>
                  <a:path w="1126" h="965">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chemeClr val="accent1"/>
              </a:solidFill>
              <a:ln w="0">
                <a:noFill/>
              </a:ln>
            </p:spPr>
            <p:style>
              <a:lnRef idx="0"/>
              <a:fillRef idx="0"/>
              <a:effectRef idx="0"/>
              <a:fontRef idx="minor"/>
            </p:style>
          </p:sp>
        </p:grpSp>
        <p:grpSp>
          <p:nvGrpSpPr>
            <p:cNvPr id="1479" name="Group 580"/>
            <p:cNvGrpSpPr/>
            <p:nvPr/>
          </p:nvGrpSpPr>
          <p:grpSpPr>
            <a:xfrm>
              <a:off x="4734720" y="1265400"/>
              <a:ext cx="42840" cy="31680"/>
              <a:chOff x="4734720" y="1265400"/>
              <a:chExt cx="42840" cy="31680"/>
            </a:xfrm>
          </p:grpSpPr>
          <p:sp>
            <p:nvSpPr>
              <p:cNvPr id="1480" name="CustomShape 581"/>
              <p:cNvSpPr/>
              <p:nvPr/>
            </p:nvSpPr>
            <p:spPr>
              <a:xfrm>
                <a:off x="4734720" y="1265400"/>
                <a:ext cx="42840" cy="31680"/>
              </a:xfrm>
              <a:custGeom>
                <a:avLst/>
                <a:gdLst/>
                <a:ahLst/>
                <a:rect l="l" t="t" r="r" b="b"/>
                <a:pathLst>
                  <a:path w="3993" h="342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chemeClr val="accent1"/>
              </a:solidFill>
              <a:ln w="0">
                <a:noFill/>
              </a:ln>
            </p:spPr>
            <p:style>
              <a:lnRef idx="0"/>
              <a:fillRef idx="0"/>
              <a:effectRef idx="0"/>
              <a:fontRef idx="minor"/>
            </p:style>
          </p:sp>
          <p:sp>
            <p:nvSpPr>
              <p:cNvPr id="1481" name="CustomShape 582"/>
              <p:cNvSpPr/>
              <p:nvPr/>
            </p:nvSpPr>
            <p:spPr>
              <a:xfrm>
                <a:off x="4754160" y="1276920"/>
                <a:ext cx="9720" cy="82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1"/>
              </a:solidFill>
              <a:ln w="0">
                <a:noFill/>
              </a:ln>
            </p:spPr>
            <p:style>
              <a:lnRef idx="0"/>
              <a:fillRef idx="0"/>
              <a:effectRef idx="0"/>
              <a:fontRef idx="minor"/>
            </p:style>
          </p:sp>
        </p:grpSp>
        <p:grpSp>
          <p:nvGrpSpPr>
            <p:cNvPr id="1482" name="Group 583"/>
            <p:cNvGrpSpPr/>
            <p:nvPr/>
          </p:nvGrpSpPr>
          <p:grpSpPr>
            <a:xfrm>
              <a:off x="4763520" y="990360"/>
              <a:ext cx="42840" cy="31680"/>
              <a:chOff x="4763520" y="990360"/>
              <a:chExt cx="42840" cy="31680"/>
            </a:xfrm>
          </p:grpSpPr>
          <p:sp>
            <p:nvSpPr>
              <p:cNvPr id="1483" name="CustomShape 584"/>
              <p:cNvSpPr/>
              <p:nvPr/>
            </p:nvSpPr>
            <p:spPr>
              <a:xfrm>
                <a:off x="4763520" y="990360"/>
                <a:ext cx="42840" cy="31680"/>
              </a:xfrm>
              <a:custGeom>
                <a:avLst/>
                <a:gdLst/>
                <a:ahLst/>
                <a:rect l="l" t="t" r="r" b="b"/>
                <a:pathLst>
                  <a:path w="3993" h="342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chemeClr val="accent1"/>
              </a:solidFill>
              <a:ln w="0">
                <a:noFill/>
              </a:ln>
            </p:spPr>
            <p:style>
              <a:lnRef idx="0"/>
              <a:fillRef idx="0"/>
              <a:effectRef idx="0"/>
              <a:fontRef idx="minor"/>
            </p:style>
          </p:sp>
          <p:sp>
            <p:nvSpPr>
              <p:cNvPr id="1484" name="CustomShape 585"/>
              <p:cNvSpPr/>
              <p:nvPr/>
            </p:nvSpPr>
            <p:spPr>
              <a:xfrm>
                <a:off x="4782960" y="1002240"/>
                <a:ext cx="9720" cy="8280"/>
              </a:xfrm>
              <a:custGeom>
                <a:avLst/>
                <a:gdLst/>
                <a:ahLst/>
                <a:rect l="l" t="t" r="r" b="b"/>
                <a:pathLst>
                  <a:path w="956" h="969">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chemeClr val="accent1"/>
              </a:solidFill>
              <a:ln w="0">
                <a:noFill/>
              </a:ln>
            </p:spPr>
            <p:style>
              <a:lnRef idx="0"/>
              <a:fillRef idx="0"/>
              <a:effectRef idx="0"/>
              <a:fontRef idx="minor"/>
            </p:style>
          </p:sp>
        </p:grpSp>
        <p:grpSp>
          <p:nvGrpSpPr>
            <p:cNvPr id="1485" name="Group 586"/>
            <p:cNvGrpSpPr/>
            <p:nvPr/>
          </p:nvGrpSpPr>
          <p:grpSpPr>
            <a:xfrm>
              <a:off x="4609080" y="968760"/>
              <a:ext cx="42840" cy="31680"/>
              <a:chOff x="4609080" y="968760"/>
              <a:chExt cx="42840" cy="31680"/>
            </a:xfrm>
          </p:grpSpPr>
          <p:sp>
            <p:nvSpPr>
              <p:cNvPr id="1486" name="CustomShape 587"/>
              <p:cNvSpPr/>
              <p:nvPr/>
            </p:nvSpPr>
            <p:spPr>
              <a:xfrm>
                <a:off x="4609080" y="968760"/>
                <a:ext cx="42840" cy="31680"/>
              </a:xfrm>
              <a:custGeom>
                <a:avLst/>
                <a:gdLst/>
                <a:ahLst/>
                <a:rect l="l" t="t" r="r" b="b"/>
                <a:pathLst>
                  <a:path w="4005" h="3433">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chemeClr val="accent2"/>
              </a:solidFill>
              <a:ln w="0">
                <a:noFill/>
              </a:ln>
            </p:spPr>
            <p:style>
              <a:lnRef idx="0"/>
              <a:fillRef idx="0"/>
              <a:effectRef idx="0"/>
              <a:fontRef idx="minor"/>
            </p:style>
          </p:sp>
          <p:sp>
            <p:nvSpPr>
              <p:cNvPr id="1487" name="CustomShape 588"/>
              <p:cNvSpPr/>
              <p:nvPr/>
            </p:nvSpPr>
            <p:spPr>
              <a:xfrm>
                <a:off x="4628880" y="980280"/>
                <a:ext cx="9720" cy="8280"/>
              </a:xfrm>
              <a:custGeom>
                <a:avLst/>
                <a:gdLst/>
                <a:ahLst/>
                <a:rect l="l" t="t" r="r" b="b"/>
                <a:pathLst>
                  <a:path w="957" h="957">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chemeClr val="accent2"/>
              </a:solidFill>
              <a:ln w="0">
                <a:noFill/>
              </a:ln>
            </p:spPr>
            <p:style>
              <a:lnRef idx="0"/>
              <a:fillRef idx="0"/>
              <a:effectRef idx="0"/>
              <a:fontRef idx="minor"/>
            </p:style>
          </p:sp>
        </p:grpSp>
        <p:grpSp>
          <p:nvGrpSpPr>
            <p:cNvPr id="1488" name="Group 589"/>
            <p:cNvGrpSpPr/>
            <p:nvPr/>
          </p:nvGrpSpPr>
          <p:grpSpPr>
            <a:xfrm>
              <a:off x="4718880" y="1083240"/>
              <a:ext cx="36360" cy="31680"/>
              <a:chOff x="4718880" y="1083240"/>
              <a:chExt cx="36360" cy="31680"/>
            </a:xfrm>
          </p:grpSpPr>
          <p:sp>
            <p:nvSpPr>
              <p:cNvPr id="1489" name="CustomShape 590"/>
              <p:cNvSpPr/>
              <p:nvPr/>
            </p:nvSpPr>
            <p:spPr>
              <a:xfrm>
                <a:off x="4718880" y="1083240"/>
                <a:ext cx="36360" cy="31680"/>
              </a:xfrm>
              <a:custGeom>
                <a:avLst/>
                <a:gdLst/>
                <a:ahLst/>
                <a:rect l="l" t="t" r="r" b="b"/>
                <a:pathLst>
                  <a:path w="3424" h="3424">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chemeClr val="accent2"/>
              </a:solidFill>
              <a:ln w="0">
                <a:noFill/>
              </a:ln>
            </p:spPr>
            <p:style>
              <a:lnRef idx="0"/>
              <a:fillRef idx="0"/>
              <a:effectRef idx="0"/>
              <a:fontRef idx="minor"/>
            </p:style>
          </p:sp>
          <p:sp>
            <p:nvSpPr>
              <p:cNvPr id="1490" name="CustomShape 591"/>
              <p:cNvSpPr/>
              <p:nvPr/>
            </p:nvSpPr>
            <p:spPr>
              <a:xfrm>
                <a:off x="4730760" y="1094760"/>
                <a:ext cx="11520" cy="8280"/>
              </a:xfrm>
              <a:custGeom>
                <a:avLst/>
                <a:gdLst/>
                <a:ahLst/>
                <a:rect l="l" t="t" r="r" b="b"/>
                <a:pathLst>
                  <a:path w="1126" h="967">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chemeClr val="accent2"/>
              </a:solidFill>
              <a:ln w="0">
                <a:noFill/>
              </a:ln>
            </p:spPr>
            <p:style>
              <a:lnRef idx="0"/>
              <a:fillRef idx="0"/>
              <a:effectRef idx="0"/>
              <a:fontRef idx="minor"/>
            </p:style>
          </p:sp>
        </p:grpSp>
        <p:grpSp>
          <p:nvGrpSpPr>
            <p:cNvPr id="1491" name="Group 592"/>
            <p:cNvGrpSpPr/>
            <p:nvPr/>
          </p:nvGrpSpPr>
          <p:grpSpPr>
            <a:xfrm>
              <a:off x="4507200" y="1104120"/>
              <a:ext cx="42840" cy="31680"/>
              <a:chOff x="4507200" y="1104120"/>
              <a:chExt cx="42840" cy="31680"/>
            </a:xfrm>
          </p:grpSpPr>
          <p:sp>
            <p:nvSpPr>
              <p:cNvPr id="1492" name="CustomShape 593"/>
              <p:cNvSpPr/>
              <p:nvPr/>
            </p:nvSpPr>
            <p:spPr>
              <a:xfrm>
                <a:off x="4507200" y="1104120"/>
                <a:ext cx="42840" cy="31680"/>
              </a:xfrm>
              <a:custGeom>
                <a:avLst/>
                <a:gdLst/>
                <a:ahLst/>
                <a:rect l="l" t="t" r="r" b="b"/>
                <a:pathLst>
                  <a:path w="3993" h="3427">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chemeClr val="accent2"/>
              </a:solidFill>
              <a:ln w="0">
                <a:noFill/>
              </a:ln>
            </p:spPr>
            <p:style>
              <a:lnRef idx="0"/>
              <a:fillRef idx="0"/>
              <a:effectRef idx="0"/>
              <a:fontRef idx="minor"/>
            </p:style>
          </p:sp>
          <p:sp>
            <p:nvSpPr>
              <p:cNvPr id="1493" name="CustomShape 594"/>
              <p:cNvSpPr/>
              <p:nvPr/>
            </p:nvSpPr>
            <p:spPr>
              <a:xfrm>
                <a:off x="4527000" y="1115640"/>
                <a:ext cx="9720" cy="8280"/>
              </a:xfrm>
              <a:custGeom>
                <a:avLst/>
                <a:gdLst/>
                <a:ahLst/>
                <a:rect l="l" t="t" r="r" b="b"/>
                <a:pathLst>
                  <a:path w="957" h="969">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chemeClr val="accent2"/>
              </a:solidFill>
              <a:ln w="0">
                <a:noFill/>
              </a:ln>
            </p:spPr>
            <p:style>
              <a:lnRef idx="0"/>
              <a:fillRef idx="0"/>
              <a:effectRef idx="0"/>
              <a:fontRef idx="minor"/>
            </p:style>
          </p:sp>
        </p:grpSp>
        <p:grpSp>
          <p:nvGrpSpPr>
            <p:cNvPr id="1494" name="Group 595"/>
            <p:cNvGrpSpPr/>
            <p:nvPr/>
          </p:nvGrpSpPr>
          <p:grpSpPr>
            <a:xfrm>
              <a:off x="4565520" y="1244160"/>
              <a:ext cx="42840" cy="31680"/>
              <a:chOff x="4565520" y="1244160"/>
              <a:chExt cx="42840" cy="31680"/>
            </a:xfrm>
          </p:grpSpPr>
          <p:sp>
            <p:nvSpPr>
              <p:cNvPr id="1495" name="CustomShape 596"/>
              <p:cNvSpPr/>
              <p:nvPr/>
            </p:nvSpPr>
            <p:spPr>
              <a:xfrm>
                <a:off x="4565520" y="1244160"/>
                <a:ext cx="42840" cy="31680"/>
              </a:xfrm>
              <a:custGeom>
                <a:avLst/>
                <a:gdLst/>
                <a:ahLst/>
                <a:rect l="l" t="t" r="r" b="b"/>
                <a:pathLst>
                  <a:path w="4005" h="342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chemeClr val="accent2"/>
              </a:solidFill>
              <a:ln w="0">
                <a:noFill/>
              </a:ln>
            </p:spPr>
            <p:style>
              <a:lnRef idx="0"/>
              <a:fillRef idx="0"/>
              <a:effectRef idx="0"/>
              <a:fontRef idx="minor"/>
            </p:style>
          </p:sp>
          <p:sp>
            <p:nvSpPr>
              <p:cNvPr id="1496" name="CustomShape 597"/>
              <p:cNvSpPr/>
              <p:nvPr/>
            </p:nvSpPr>
            <p:spPr>
              <a:xfrm>
                <a:off x="4583160" y="1255680"/>
                <a:ext cx="11520" cy="8280"/>
              </a:xfrm>
              <a:custGeom>
                <a:avLst/>
                <a:gdLst/>
                <a:ahLst/>
                <a:rect l="l" t="t" r="r" b="b"/>
                <a:pathLst>
                  <a:path w="1138" h="964">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chemeClr val="accent2"/>
              </a:solidFill>
              <a:ln w="0">
                <a:noFill/>
              </a:ln>
            </p:spPr>
            <p:style>
              <a:lnRef idx="0"/>
              <a:fillRef idx="0"/>
              <a:effectRef idx="0"/>
              <a:fontRef idx="minor"/>
            </p:style>
          </p:sp>
        </p:grpSp>
        <p:grpSp>
          <p:nvGrpSpPr>
            <p:cNvPr id="1497" name="Group 598"/>
            <p:cNvGrpSpPr/>
            <p:nvPr/>
          </p:nvGrpSpPr>
          <p:grpSpPr>
            <a:xfrm>
              <a:off x="4609080" y="1108440"/>
              <a:ext cx="42840" cy="31680"/>
              <a:chOff x="4609080" y="1108440"/>
              <a:chExt cx="42840" cy="31680"/>
            </a:xfrm>
          </p:grpSpPr>
          <p:sp>
            <p:nvSpPr>
              <p:cNvPr id="1498" name="CustomShape 599"/>
              <p:cNvSpPr/>
              <p:nvPr/>
            </p:nvSpPr>
            <p:spPr>
              <a:xfrm>
                <a:off x="4609080" y="1108440"/>
                <a:ext cx="42840" cy="31680"/>
              </a:xfrm>
              <a:custGeom>
                <a:avLst/>
                <a:gdLst/>
                <a:ahLst/>
                <a:rect l="l" t="t" r="r" b="b"/>
                <a:pathLst>
                  <a:path w="4005" h="3433">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chemeClr val="accent2"/>
              </a:solidFill>
              <a:ln w="0">
                <a:noFill/>
              </a:ln>
            </p:spPr>
            <p:style>
              <a:lnRef idx="0"/>
              <a:fillRef idx="0"/>
              <a:effectRef idx="0"/>
              <a:fontRef idx="minor"/>
            </p:style>
          </p:sp>
          <p:sp>
            <p:nvSpPr>
              <p:cNvPr id="1499" name="CustomShape 600"/>
              <p:cNvSpPr/>
              <p:nvPr/>
            </p:nvSpPr>
            <p:spPr>
              <a:xfrm>
                <a:off x="4627080" y="1120320"/>
                <a:ext cx="11520" cy="82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2"/>
              </a:solidFill>
              <a:ln w="0">
                <a:noFill/>
              </a:ln>
            </p:spPr>
            <p:style>
              <a:lnRef idx="0"/>
              <a:fillRef idx="0"/>
              <a:effectRef idx="0"/>
              <a:fontRef idx="minor"/>
            </p:style>
          </p:sp>
        </p:grpSp>
        <p:grpSp>
          <p:nvGrpSpPr>
            <p:cNvPr id="1500" name="Group 601"/>
            <p:cNvGrpSpPr/>
            <p:nvPr/>
          </p:nvGrpSpPr>
          <p:grpSpPr>
            <a:xfrm>
              <a:off x="4609080" y="1064160"/>
              <a:ext cx="42840" cy="31680"/>
              <a:chOff x="4609080" y="1064160"/>
              <a:chExt cx="42840" cy="31680"/>
            </a:xfrm>
          </p:grpSpPr>
          <p:sp>
            <p:nvSpPr>
              <p:cNvPr id="1501" name="CustomShape 602"/>
              <p:cNvSpPr/>
              <p:nvPr/>
            </p:nvSpPr>
            <p:spPr>
              <a:xfrm>
                <a:off x="4609080" y="1064160"/>
                <a:ext cx="42840" cy="31680"/>
              </a:xfrm>
              <a:custGeom>
                <a:avLst/>
                <a:gdLst/>
                <a:ahLst/>
                <a:rect l="l" t="t" r="r" b="b"/>
                <a:pathLst>
                  <a:path w="4005" h="342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chemeClr val="accent2"/>
              </a:solidFill>
              <a:ln w="0">
                <a:noFill/>
              </a:ln>
            </p:spPr>
            <p:style>
              <a:lnRef idx="0"/>
              <a:fillRef idx="0"/>
              <a:effectRef idx="0"/>
              <a:fontRef idx="minor"/>
            </p:style>
          </p:sp>
          <p:sp>
            <p:nvSpPr>
              <p:cNvPr id="1502" name="CustomShape 603"/>
              <p:cNvSpPr/>
              <p:nvPr/>
            </p:nvSpPr>
            <p:spPr>
              <a:xfrm>
                <a:off x="4627080" y="1075680"/>
                <a:ext cx="11520" cy="8280"/>
              </a:xfrm>
              <a:custGeom>
                <a:avLst/>
                <a:gdLst/>
                <a:ahLst/>
                <a:rect l="l" t="t" r="r" b="b"/>
                <a:pathLst>
                  <a:path w="1126" h="964">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chemeClr val="accent2"/>
              </a:solidFill>
              <a:ln w="0">
                <a:noFill/>
              </a:ln>
            </p:spPr>
            <p:style>
              <a:lnRef idx="0"/>
              <a:fillRef idx="0"/>
              <a:effectRef idx="0"/>
              <a:fontRef idx="minor"/>
            </p:style>
          </p:sp>
        </p:grpSp>
        <p:grpSp>
          <p:nvGrpSpPr>
            <p:cNvPr id="1503" name="Group 604"/>
            <p:cNvGrpSpPr/>
            <p:nvPr/>
          </p:nvGrpSpPr>
          <p:grpSpPr>
            <a:xfrm>
              <a:off x="4677480" y="1024920"/>
              <a:ext cx="42840" cy="31680"/>
              <a:chOff x="4677480" y="1024920"/>
              <a:chExt cx="42840" cy="31680"/>
            </a:xfrm>
          </p:grpSpPr>
          <p:sp>
            <p:nvSpPr>
              <p:cNvPr id="1504" name="CustomShape 605"/>
              <p:cNvSpPr/>
              <p:nvPr/>
            </p:nvSpPr>
            <p:spPr>
              <a:xfrm>
                <a:off x="4677480" y="1024920"/>
                <a:ext cx="42840" cy="31680"/>
              </a:xfrm>
              <a:custGeom>
                <a:avLst/>
                <a:gdLst/>
                <a:ahLst/>
                <a:rect l="l" t="t" r="r" b="b"/>
                <a:pathLst>
                  <a:path w="4005" h="342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chemeClr val="accent1"/>
              </a:solidFill>
              <a:ln w="0">
                <a:noFill/>
              </a:ln>
            </p:spPr>
            <p:style>
              <a:lnRef idx="0"/>
              <a:fillRef idx="0"/>
              <a:effectRef idx="0"/>
              <a:fontRef idx="minor"/>
            </p:style>
          </p:sp>
          <p:sp>
            <p:nvSpPr>
              <p:cNvPr id="1505" name="CustomShape 606"/>
              <p:cNvSpPr/>
              <p:nvPr/>
            </p:nvSpPr>
            <p:spPr>
              <a:xfrm>
                <a:off x="4697280" y="1036440"/>
                <a:ext cx="9720" cy="8280"/>
              </a:xfrm>
              <a:custGeom>
                <a:avLst/>
                <a:gdLst/>
                <a:ahLst/>
                <a:rect l="l" t="t" r="r" b="b"/>
                <a:pathLst>
                  <a:path w="968" h="969">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chemeClr val="accent1"/>
              </a:solidFill>
              <a:ln w="0">
                <a:noFill/>
              </a:ln>
            </p:spPr>
            <p:style>
              <a:lnRef idx="0"/>
              <a:fillRef idx="0"/>
              <a:effectRef idx="0"/>
              <a:fontRef idx="minor"/>
            </p:style>
          </p:sp>
        </p:grpSp>
        <p:grpSp>
          <p:nvGrpSpPr>
            <p:cNvPr id="1506" name="Group 607"/>
            <p:cNvGrpSpPr/>
            <p:nvPr/>
          </p:nvGrpSpPr>
          <p:grpSpPr>
            <a:xfrm>
              <a:off x="4668480" y="1108800"/>
              <a:ext cx="36360" cy="31680"/>
              <a:chOff x="4668480" y="1108800"/>
              <a:chExt cx="36360" cy="31680"/>
            </a:xfrm>
          </p:grpSpPr>
          <p:sp>
            <p:nvSpPr>
              <p:cNvPr id="1507" name="CustomShape 608"/>
              <p:cNvSpPr/>
              <p:nvPr/>
            </p:nvSpPr>
            <p:spPr>
              <a:xfrm>
                <a:off x="4668480" y="1108800"/>
                <a:ext cx="36360" cy="31680"/>
              </a:xfrm>
              <a:custGeom>
                <a:avLst/>
                <a:gdLst/>
                <a:ahLst/>
                <a:rect l="l" t="t" r="r" b="b"/>
                <a:pathLst>
                  <a:path w="3425" h="3425">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chemeClr val="accent1"/>
              </a:solidFill>
              <a:ln w="0">
                <a:noFill/>
              </a:ln>
            </p:spPr>
            <p:style>
              <a:lnRef idx="0"/>
              <a:fillRef idx="0"/>
              <a:effectRef idx="0"/>
              <a:fontRef idx="minor"/>
            </p:style>
          </p:sp>
          <p:sp>
            <p:nvSpPr>
              <p:cNvPr id="1508" name="CustomShape 609"/>
              <p:cNvSpPr/>
              <p:nvPr/>
            </p:nvSpPr>
            <p:spPr>
              <a:xfrm>
                <a:off x="4680000" y="1120320"/>
                <a:ext cx="11520" cy="8280"/>
              </a:xfrm>
              <a:custGeom>
                <a:avLst/>
                <a:gdLst/>
                <a:ahLst/>
                <a:rect l="l" t="t" r="r" b="b"/>
                <a:pathLst>
                  <a:path w="1126" h="967">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chemeClr val="accent1"/>
              </a:solidFill>
              <a:ln w="0">
                <a:noFill/>
              </a:ln>
            </p:spPr>
            <p:style>
              <a:lnRef idx="0"/>
              <a:fillRef idx="0"/>
              <a:effectRef idx="0"/>
              <a:fontRef idx="minor"/>
            </p:style>
          </p:sp>
        </p:grpSp>
        <p:grpSp>
          <p:nvGrpSpPr>
            <p:cNvPr id="1509" name="Group 610"/>
            <p:cNvGrpSpPr/>
            <p:nvPr/>
          </p:nvGrpSpPr>
          <p:grpSpPr>
            <a:xfrm>
              <a:off x="4707360" y="956160"/>
              <a:ext cx="42840" cy="31680"/>
              <a:chOff x="4707360" y="956160"/>
              <a:chExt cx="42840" cy="31680"/>
            </a:xfrm>
          </p:grpSpPr>
          <p:sp>
            <p:nvSpPr>
              <p:cNvPr id="1510" name="CustomShape 611"/>
              <p:cNvSpPr/>
              <p:nvPr/>
            </p:nvSpPr>
            <p:spPr>
              <a:xfrm>
                <a:off x="4707360" y="956160"/>
                <a:ext cx="42840" cy="31680"/>
              </a:xfrm>
              <a:custGeom>
                <a:avLst/>
                <a:gdLst/>
                <a:ahLst/>
                <a:rect l="l" t="t" r="r" b="b"/>
                <a:pathLst>
                  <a:path w="3993" h="342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chemeClr val="accent2"/>
              </a:solidFill>
              <a:ln w="0">
                <a:noFill/>
              </a:ln>
            </p:spPr>
            <p:style>
              <a:lnRef idx="0"/>
              <a:fillRef idx="0"/>
              <a:effectRef idx="0"/>
              <a:fontRef idx="minor"/>
            </p:style>
          </p:sp>
          <p:sp>
            <p:nvSpPr>
              <p:cNvPr id="1511" name="CustomShape 612"/>
              <p:cNvSpPr/>
              <p:nvPr/>
            </p:nvSpPr>
            <p:spPr>
              <a:xfrm>
                <a:off x="4727160" y="968040"/>
                <a:ext cx="9720" cy="8280"/>
              </a:xfrm>
              <a:custGeom>
                <a:avLst/>
                <a:gdLst/>
                <a:ahLst/>
                <a:rect l="l" t="t" r="r" b="b"/>
                <a:pathLst>
                  <a:path w="968" h="968">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512" name="Group 613"/>
            <p:cNvGrpSpPr/>
            <p:nvPr/>
          </p:nvGrpSpPr>
          <p:grpSpPr>
            <a:xfrm>
              <a:off x="4753440" y="1685520"/>
              <a:ext cx="51120" cy="37800"/>
              <a:chOff x="4753440" y="1685520"/>
              <a:chExt cx="51120" cy="37800"/>
            </a:xfrm>
          </p:grpSpPr>
          <p:sp>
            <p:nvSpPr>
              <p:cNvPr id="1513" name="CustomShape 614"/>
              <p:cNvSpPr/>
              <p:nvPr/>
            </p:nvSpPr>
            <p:spPr>
              <a:xfrm>
                <a:off x="4753440" y="1685520"/>
                <a:ext cx="51120" cy="37800"/>
              </a:xfrm>
              <a:custGeom>
                <a:avLst/>
                <a:gdLst/>
                <a:ahLst/>
                <a:rect l="l" t="t" r="r" b="b"/>
                <a:pathLst>
                  <a:path w="4755" h="4073">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chemeClr val="accent1"/>
              </a:solidFill>
              <a:ln w="0">
                <a:noFill/>
              </a:ln>
            </p:spPr>
            <p:style>
              <a:lnRef idx="0"/>
              <a:fillRef idx="0"/>
              <a:effectRef idx="0"/>
              <a:fontRef idx="minor"/>
            </p:style>
          </p:sp>
          <p:sp>
            <p:nvSpPr>
              <p:cNvPr id="1514" name="CustomShape 615"/>
              <p:cNvSpPr/>
              <p:nvPr/>
            </p:nvSpPr>
            <p:spPr>
              <a:xfrm>
                <a:off x="4771080" y="1697040"/>
                <a:ext cx="19800" cy="14760"/>
              </a:xfrm>
              <a:custGeom>
                <a:avLst/>
                <a:gdLst/>
                <a:ahLst/>
                <a:rect l="l" t="t" r="r" b="b"/>
                <a:pathLst>
                  <a:path w="1888" h="1617">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chemeClr val="accent1"/>
              </a:solidFill>
              <a:ln w="0">
                <a:noFill/>
              </a:ln>
            </p:spPr>
            <p:style>
              <a:lnRef idx="0"/>
              <a:fillRef idx="0"/>
              <a:effectRef idx="0"/>
              <a:fontRef idx="minor"/>
            </p:style>
          </p:sp>
        </p:grpSp>
        <p:grpSp>
          <p:nvGrpSpPr>
            <p:cNvPr id="1515" name="Group 616"/>
            <p:cNvGrpSpPr/>
            <p:nvPr/>
          </p:nvGrpSpPr>
          <p:grpSpPr>
            <a:xfrm>
              <a:off x="4753080" y="1877760"/>
              <a:ext cx="42840" cy="31680"/>
              <a:chOff x="4753080" y="1877760"/>
              <a:chExt cx="42840" cy="31680"/>
            </a:xfrm>
          </p:grpSpPr>
          <p:sp>
            <p:nvSpPr>
              <p:cNvPr id="1516" name="CustomShape 617"/>
              <p:cNvSpPr/>
              <p:nvPr/>
            </p:nvSpPr>
            <p:spPr>
              <a:xfrm>
                <a:off x="4753080" y="1877760"/>
                <a:ext cx="42840" cy="31680"/>
              </a:xfrm>
              <a:custGeom>
                <a:avLst/>
                <a:gdLst/>
                <a:ahLst/>
                <a:rect l="l" t="t" r="r" b="b"/>
                <a:pathLst>
                  <a:path w="3993" h="3421">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chemeClr val="accent2"/>
              </a:solidFill>
              <a:ln w="0">
                <a:noFill/>
              </a:ln>
            </p:spPr>
            <p:style>
              <a:lnRef idx="0"/>
              <a:fillRef idx="0"/>
              <a:effectRef idx="0"/>
              <a:fontRef idx="minor"/>
            </p:style>
          </p:sp>
          <p:sp>
            <p:nvSpPr>
              <p:cNvPr id="1517" name="CustomShape 618"/>
              <p:cNvSpPr/>
              <p:nvPr/>
            </p:nvSpPr>
            <p:spPr>
              <a:xfrm>
                <a:off x="4770720" y="1889280"/>
                <a:ext cx="11520" cy="8640"/>
              </a:xfrm>
              <a:custGeom>
                <a:avLst/>
                <a:gdLst/>
                <a:ahLst/>
                <a:rect l="l" t="t" r="r" b="b"/>
                <a:pathLst>
                  <a:path w="1138" h="977">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chemeClr val="accent2"/>
              </a:solidFill>
              <a:ln w="0">
                <a:noFill/>
              </a:ln>
            </p:spPr>
            <p:style>
              <a:lnRef idx="0"/>
              <a:fillRef idx="0"/>
              <a:effectRef idx="0"/>
              <a:fontRef idx="minor"/>
            </p:style>
          </p:sp>
        </p:grpSp>
        <p:grpSp>
          <p:nvGrpSpPr>
            <p:cNvPr id="1518" name="Group 619"/>
            <p:cNvGrpSpPr/>
            <p:nvPr/>
          </p:nvGrpSpPr>
          <p:grpSpPr>
            <a:xfrm>
              <a:off x="4773600" y="1529640"/>
              <a:ext cx="42840" cy="31680"/>
              <a:chOff x="4773600" y="1529640"/>
              <a:chExt cx="42840" cy="31680"/>
            </a:xfrm>
          </p:grpSpPr>
          <p:sp>
            <p:nvSpPr>
              <p:cNvPr id="1519" name="CustomShape 620"/>
              <p:cNvSpPr/>
              <p:nvPr/>
            </p:nvSpPr>
            <p:spPr>
              <a:xfrm>
                <a:off x="4773600" y="1529640"/>
                <a:ext cx="42840" cy="31680"/>
              </a:xfrm>
              <a:custGeom>
                <a:avLst/>
                <a:gdLst/>
                <a:ahLst/>
                <a:rect l="l" t="t" r="r" b="b"/>
                <a:pathLst>
                  <a:path w="4005" h="342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chemeClr val="accent2"/>
              </a:solidFill>
              <a:ln w="0">
                <a:noFill/>
              </a:ln>
            </p:spPr>
            <p:style>
              <a:lnRef idx="0"/>
              <a:fillRef idx="0"/>
              <a:effectRef idx="0"/>
              <a:fontRef idx="minor"/>
            </p:style>
          </p:sp>
          <p:sp>
            <p:nvSpPr>
              <p:cNvPr id="1520" name="CustomShape 621"/>
              <p:cNvSpPr/>
              <p:nvPr/>
            </p:nvSpPr>
            <p:spPr>
              <a:xfrm>
                <a:off x="4791600" y="1541160"/>
                <a:ext cx="11520" cy="8280"/>
              </a:xfrm>
              <a:custGeom>
                <a:avLst/>
                <a:gdLst/>
                <a:ahLst/>
                <a:rect l="l" t="t" r="r" b="b"/>
                <a:pathLst>
                  <a:path w="1138" h="964">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chemeClr val="accent2"/>
              </a:solidFill>
              <a:ln w="0">
                <a:noFill/>
              </a:ln>
            </p:spPr>
            <p:style>
              <a:lnRef idx="0"/>
              <a:fillRef idx="0"/>
              <a:effectRef idx="0"/>
              <a:fontRef idx="minor"/>
            </p:style>
          </p:sp>
        </p:grpSp>
        <p:grpSp>
          <p:nvGrpSpPr>
            <p:cNvPr id="1521" name="Group 622"/>
            <p:cNvGrpSpPr/>
            <p:nvPr/>
          </p:nvGrpSpPr>
          <p:grpSpPr>
            <a:xfrm>
              <a:off x="4529160" y="1522080"/>
              <a:ext cx="50040" cy="37080"/>
              <a:chOff x="4529160" y="1522080"/>
              <a:chExt cx="50040" cy="37080"/>
            </a:xfrm>
          </p:grpSpPr>
          <p:sp>
            <p:nvSpPr>
              <p:cNvPr id="1522" name="CustomShape 623"/>
              <p:cNvSpPr/>
              <p:nvPr/>
            </p:nvSpPr>
            <p:spPr>
              <a:xfrm>
                <a:off x="4529160" y="1522080"/>
                <a:ext cx="50040" cy="37080"/>
              </a:xfrm>
              <a:custGeom>
                <a:avLst/>
                <a:gdLst/>
                <a:ahLst/>
                <a:rect l="l" t="t" r="r" b="b"/>
                <a:pathLst>
                  <a:path w="4682" h="4008">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chemeClr val="accent2"/>
              </a:solidFill>
              <a:ln w="0">
                <a:noFill/>
              </a:ln>
            </p:spPr>
            <p:style>
              <a:lnRef idx="0"/>
              <a:fillRef idx="0"/>
              <a:effectRef idx="0"/>
              <a:fontRef idx="minor"/>
            </p:style>
          </p:sp>
          <p:sp>
            <p:nvSpPr>
              <p:cNvPr id="1523" name="CustomShape 624"/>
              <p:cNvSpPr/>
              <p:nvPr/>
            </p:nvSpPr>
            <p:spPr>
              <a:xfrm>
                <a:off x="4549680" y="1533960"/>
                <a:ext cx="16200" cy="14040"/>
              </a:xfrm>
              <a:custGeom>
                <a:avLst/>
                <a:gdLst/>
                <a:ahLst/>
                <a:rect l="l" t="t" r="r" b="b"/>
                <a:pathLst>
                  <a:path w="1549" h="1549">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chemeClr val="accent2"/>
              </a:solidFill>
              <a:ln w="0">
                <a:noFill/>
              </a:ln>
            </p:spPr>
            <p:style>
              <a:lnRef idx="0"/>
              <a:fillRef idx="0"/>
              <a:effectRef idx="0"/>
              <a:fontRef idx="minor"/>
            </p:style>
          </p:sp>
        </p:grpSp>
        <p:grpSp>
          <p:nvGrpSpPr>
            <p:cNvPr id="1524" name="Group 625"/>
            <p:cNvGrpSpPr/>
            <p:nvPr/>
          </p:nvGrpSpPr>
          <p:grpSpPr>
            <a:xfrm>
              <a:off x="4387680" y="1565640"/>
              <a:ext cx="45720" cy="33840"/>
              <a:chOff x="4387680" y="1565640"/>
              <a:chExt cx="45720" cy="33840"/>
            </a:xfrm>
          </p:grpSpPr>
          <p:sp>
            <p:nvSpPr>
              <p:cNvPr id="1525" name="CustomShape 626"/>
              <p:cNvSpPr/>
              <p:nvPr/>
            </p:nvSpPr>
            <p:spPr>
              <a:xfrm>
                <a:off x="4387680" y="1565640"/>
                <a:ext cx="45720" cy="33840"/>
              </a:xfrm>
              <a:custGeom>
                <a:avLst/>
                <a:gdLst/>
                <a:ahLst/>
                <a:rect l="l" t="t" r="r" b="b"/>
                <a:pathLst>
                  <a:path w="4271" h="3649">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chemeClr val="accent2"/>
              </a:solidFill>
              <a:ln w="0">
                <a:noFill/>
              </a:ln>
            </p:spPr>
            <p:style>
              <a:lnRef idx="0"/>
              <a:fillRef idx="0"/>
              <a:effectRef idx="0"/>
              <a:fontRef idx="minor"/>
            </p:style>
          </p:sp>
          <p:sp>
            <p:nvSpPr>
              <p:cNvPr id="1526" name="CustomShape 627"/>
              <p:cNvSpPr/>
              <p:nvPr/>
            </p:nvSpPr>
            <p:spPr>
              <a:xfrm>
                <a:off x="4407840" y="1577160"/>
                <a:ext cx="12240" cy="10800"/>
              </a:xfrm>
              <a:custGeom>
                <a:avLst/>
                <a:gdLst/>
                <a:ahLst/>
                <a:rect l="l" t="t" r="r" b="b"/>
                <a:pathLst>
                  <a:path w="1186" h="1199">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chemeClr val="accent2"/>
              </a:solidFill>
              <a:ln w="0">
                <a:noFill/>
              </a:ln>
            </p:spPr>
            <p:style>
              <a:lnRef idx="0"/>
              <a:fillRef idx="0"/>
              <a:effectRef idx="0"/>
              <a:fontRef idx="minor"/>
            </p:style>
          </p:sp>
        </p:grpSp>
        <p:grpSp>
          <p:nvGrpSpPr>
            <p:cNvPr id="1527" name="Group 628"/>
            <p:cNvGrpSpPr/>
            <p:nvPr/>
          </p:nvGrpSpPr>
          <p:grpSpPr>
            <a:xfrm>
              <a:off x="4578120" y="1309680"/>
              <a:ext cx="45720" cy="33840"/>
              <a:chOff x="4578120" y="1309680"/>
              <a:chExt cx="45720" cy="33840"/>
            </a:xfrm>
          </p:grpSpPr>
          <p:sp>
            <p:nvSpPr>
              <p:cNvPr id="1528" name="CustomShape 629"/>
              <p:cNvSpPr/>
              <p:nvPr/>
            </p:nvSpPr>
            <p:spPr>
              <a:xfrm>
                <a:off x="4578120" y="1309680"/>
                <a:ext cx="45720" cy="33840"/>
              </a:xfrm>
              <a:custGeom>
                <a:avLst/>
                <a:gdLst/>
                <a:ahLst/>
                <a:rect l="l" t="t" r="r" b="b"/>
                <a:pathLst>
                  <a:path w="4271" h="3661">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chemeClr val="accent2"/>
              </a:solidFill>
              <a:ln w="0">
                <a:noFill/>
              </a:ln>
            </p:spPr>
            <p:style>
              <a:lnRef idx="0"/>
              <a:fillRef idx="0"/>
              <a:effectRef idx="0"/>
              <a:fontRef idx="minor"/>
            </p:style>
          </p:sp>
          <p:sp>
            <p:nvSpPr>
              <p:cNvPr id="1529" name="CustomShape 630"/>
              <p:cNvSpPr/>
              <p:nvPr/>
            </p:nvSpPr>
            <p:spPr>
              <a:xfrm>
                <a:off x="4598280" y="1321560"/>
                <a:ext cx="12240" cy="10800"/>
              </a:xfrm>
              <a:custGeom>
                <a:avLst/>
                <a:gdLst/>
                <a:ahLst/>
                <a:rect l="l" t="t" r="r" b="b"/>
                <a:pathLst>
                  <a:path w="1186" h="1199">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chemeClr val="accent2"/>
              </a:solidFill>
              <a:ln w="0">
                <a:noFill/>
              </a:ln>
            </p:spPr>
            <p:style>
              <a:lnRef idx="0"/>
              <a:fillRef idx="0"/>
              <a:effectRef idx="0"/>
              <a:fontRef idx="minor"/>
            </p:style>
          </p:sp>
        </p:grpSp>
        <p:grpSp>
          <p:nvGrpSpPr>
            <p:cNvPr id="1530" name="Group 631"/>
            <p:cNvGrpSpPr/>
            <p:nvPr/>
          </p:nvGrpSpPr>
          <p:grpSpPr>
            <a:xfrm>
              <a:off x="4899600" y="1671480"/>
              <a:ext cx="45720" cy="33840"/>
              <a:chOff x="4899600" y="1671480"/>
              <a:chExt cx="45720" cy="33840"/>
            </a:xfrm>
          </p:grpSpPr>
          <p:sp>
            <p:nvSpPr>
              <p:cNvPr id="1531" name="CustomShape 632"/>
              <p:cNvSpPr/>
              <p:nvPr/>
            </p:nvSpPr>
            <p:spPr>
              <a:xfrm>
                <a:off x="4899600" y="1671480"/>
                <a:ext cx="45720" cy="33840"/>
              </a:xfrm>
              <a:custGeom>
                <a:avLst/>
                <a:gdLst/>
                <a:ahLst/>
                <a:rect l="l" t="t" r="r" b="b"/>
                <a:pathLst>
                  <a:path w="4259" h="3648">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chemeClr val="accent2"/>
              </a:solidFill>
              <a:ln w="0">
                <a:noFill/>
              </a:ln>
            </p:spPr>
            <p:style>
              <a:lnRef idx="0"/>
              <a:fillRef idx="0"/>
              <a:effectRef idx="0"/>
              <a:fontRef idx="minor"/>
            </p:style>
          </p:sp>
          <p:sp>
            <p:nvSpPr>
              <p:cNvPr id="1532" name="CustomShape 633"/>
              <p:cNvSpPr/>
              <p:nvPr/>
            </p:nvSpPr>
            <p:spPr>
              <a:xfrm>
                <a:off x="4919400" y="1683360"/>
                <a:ext cx="12240" cy="10440"/>
              </a:xfrm>
              <a:custGeom>
                <a:avLst/>
                <a:gdLst/>
                <a:ahLst/>
                <a:rect l="l" t="t" r="r" b="b"/>
                <a:pathLst>
                  <a:path w="1199" h="1186">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chemeClr val="accent2"/>
              </a:solidFill>
              <a:ln w="0">
                <a:noFill/>
              </a:ln>
            </p:spPr>
            <p:style>
              <a:lnRef idx="0"/>
              <a:fillRef idx="0"/>
              <a:effectRef idx="0"/>
              <a:fontRef idx="minor"/>
            </p:style>
          </p:sp>
        </p:grpSp>
        <p:grpSp>
          <p:nvGrpSpPr>
            <p:cNvPr id="1533" name="Group 634"/>
            <p:cNvGrpSpPr/>
            <p:nvPr/>
          </p:nvGrpSpPr>
          <p:grpSpPr>
            <a:xfrm>
              <a:off x="4868640" y="1728000"/>
              <a:ext cx="45720" cy="33840"/>
              <a:chOff x="4868640" y="1728000"/>
              <a:chExt cx="45720" cy="33840"/>
            </a:xfrm>
          </p:grpSpPr>
          <p:sp>
            <p:nvSpPr>
              <p:cNvPr id="1534" name="CustomShape 635"/>
              <p:cNvSpPr/>
              <p:nvPr/>
            </p:nvSpPr>
            <p:spPr>
              <a:xfrm>
                <a:off x="4868640" y="1728000"/>
                <a:ext cx="45720" cy="33840"/>
              </a:xfrm>
              <a:custGeom>
                <a:avLst/>
                <a:gdLst/>
                <a:ahLst/>
                <a:rect l="l" t="t" r="r" b="b"/>
                <a:pathLst>
                  <a:path w="4259" h="3649">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chemeClr val="accent2"/>
              </a:solidFill>
              <a:ln w="0">
                <a:noFill/>
              </a:ln>
            </p:spPr>
            <p:style>
              <a:lnRef idx="0"/>
              <a:fillRef idx="0"/>
              <a:effectRef idx="0"/>
              <a:fontRef idx="minor"/>
            </p:style>
          </p:sp>
          <p:sp>
            <p:nvSpPr>
              <p:cNvPr id="1535" name="CustomShape 636"/>
              <p:cNvSpPr/>
              <p:nvPr/>
            </p:nvSpPr>
            <p:spPr>
              <a:xfrm>
                <a:off x="4888440" y="1739520"/>
                <a:ext cx="12240" cy="10440"/>
              </a:xfrm>
              <a:custGeom>
                <a:avLst/>
                <a:gdLst/>
                <a:ahLst/>
                <a:rect l="l" t="t" r="r" b="b"/>
                <a:pathLst>
                  <a:path w="1198" h="1186">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chemeClr val="accent2"/>
              </a:solidFill>
              <a:ln w="0">
                <a:noFill/>
              </a:ln>
            </p:spPr>
            <p:style>
              <a:lnRef idx="0"/>
              <a:fillRef idx="0"/>
              <a:effectRef idx="0"/>
              <a:fontRef idx="minor"/>
            </p:style>
          </p:sp>
        </p:grpSp>
        <p:grpSp>
          <p:nvGrpSpPr>
            <p:cNvPr id="1536" name="Group 637"/>
            <p:cNvGrpSpPr/>
            <p:nvPr/>
          </p:nvGrpSpPr>
          <p:grpSpPr>
            <a:xfrm>
              <a:off x="4875120" y="1802520"/>
              <a:ext cx="45720" cy="33840"/>
              <a:chOff x="4875120" y="1802520"/>
              <a:chExt cx="45720" cy="33840"/>
            </a:xfrm>
          </p:grpSpPr>
          <p:sp>
            <p:nvSpPr>
              <p:cNvPr id="1537" name="CustomShape 638"/>
              <p:cNvSpPr/>
              <p:nvPr/>
            </p:nvSpPr>
            <p:spPr>
              <a:xfrm>
                <a:off x="4875120" y="1802520"/>
                <a:ext cx="45720" cy="33840"/>
              </a:xfrm>
              <a:custGeom>
                <a:avLst/>
                <a:gdLst/>
                <a:ahLst/>
                <a:rect l="l" t="t" r="r" b="b"/>
                <a:pathLst>
                  <a:path w="4271" h="3657">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chemeClr val="accent2"/>
              </a:solidFill>
              <a:ln w="0">
                <a:noFill/>
              </a:ln>
            </p:spPr>
            <p:style>
              <a:lnRef idx="0"/>
              <a:fillRef idx="0"/>
              <a:effectRef idx="0"/>
              <a:fontRef idx="minor"/>
            </p:style>
          </p:sp>
          <p:sp>
            <p:nvSpPr>
              <p:cNvPr id="1538" name="CustomShape 639"/>
              <p:cNvSpPr/>
              <p:nvPr/>
            </p:nvSpPr>
            <p:spPr>
              <a:xfrm>
                <a:off x="4895280" y="1814400"/>
                <a:ext cx="12240" cy="10440"/>
              </a:xfrm>
              <a:custGeom>
                <a:avLst/>
                <a:gdLst/>
                <a:ahLst/>
                <a:rect l="l" t="t" r="r" b="b"/>
                <a:pathLst>
                  <a:path w="1187" h="1186">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chemeClr val="accent2"/>
              </a:solidFill>
              <a:ln w="0">
                <a:noFill/>
              </a:ln>
            </p:spPr>
            <p:style>
              <a:lnRef idx="0"/>
              <a:fillRef idx="0"/>
              <a:effectRef idx="0"/>
              <a:fontRef idx="minor"/>
            </p:style>
          </p:sp>
        </p:grpSp>
        <p:sp>
          <p:nvSpPr>
            <p:cNvPr id="1539" name="CustomShape 640"/>
            <p:cNvSpPr/>
            <p:nvPr/>
          </p:nvSpPr>
          <p:spPr>
            <a:xfrm>
              <a:off x="4601160" y="1665720"/>
              <a:ext cx="45720" cy="33840"/>
            </a:xfrm>
            <a:custGeom>
              <a:avLst/>
              <a:gdLst/>
              <a:ahLst/>
              <a:rect l="l" t="t" r="r" b="b"/>
              <a:pathLst>
                <a:path w="4259" h="3648">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chemeClr val="accent2"/>
            </a:solidFill>
            <a:ln w="0">
              <a:noFill/>
            </a:ln>
          </p:spPr>
          <p:style>
            <a:lnRef idx="0"/>
            <a:fillRef idx="0"/>
            <a:effectRef idx="0"/>
            <a:fontRef idx="minor"/>
          </p:style>
        </p:sp>
        <p:sp>
          <p:nvSpPr>
            <p:cNvPr id="1540" name="CustomShape 641"/>
            <p:cNvSpPr/>
            <p:nvPr/>
          </p:nvSpPr>
          <p:spPr>
            <a:xfrm>
              <a:off x="4621320" y="1677600"/>
              <a:ext cx="12240" cy="10800"/>
            </a:xfrm>
            <a:custGeom>
              <a:avLst/>
              <a:gdLst/>
              <a:ahLst/>
              <a:rect l="l" t="t" r="r" b="b"/>
              <a:pathLst>
                <a:path w="1186" h="1199">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chemeClr val="accent2"/>
            </a:solidFill>
            <a:ln w="0">
              <a:noFill/>
            </a:ln>
          </p:spPr>
          <p:style>
            <a:lnRef idx="0"/>
            <a:fillRef idx="0"/>
            <a:effectRef idx="0"/>
            <a:fontRef idx="minor"/>
          </p:style>
        </p:sp>
        <p:grpSp>
          <p:nvGrpSpPr>
            <p:cNvPr id="1541" name="Group 642"/>
            <p:cNvGrpSpPr/>
            <p:nvPr/>
          </p:nvGrpSpPr>
          <p:grpSpPr>
            <a:xfrm>
              <a:off x="4668840" y="1549440"/>
              <a:ext cx="57960" cy="42840"/>
              <a:chOff x="4668840" y="1549440"/>
              <a:chExt cx="57960" cy="42840"/>
            </a:xfrm>
          </p:grpSpPr>
          <p:sp>
            <p:nvSpPr>
              <p:cNvPr id="1542" name="CustomShape 643"/>
              <p:cNvSpPr/>
              <p:nvPr/>
            </p:nvSpPr>
            <p:spPr>
              <a:xfrm>
                <a:off x="4668840" y="1549440"/>
                <a:ext cx="57960" cy="42840"/>
              </a:xfrm>
              <a:custGeom>
                <a:avLst/>
                <a:gdLst/>
                <a:ahLst/>
                <a:rect l="l" t="t" r="r" b="b"/>
                <a:pathLst>
                  <a:path w="5393" h="4612">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chemeClr val="accent1"/>
              </a:solidFill>
              <a:ln w="0">
                <a:noFill/>
              </a:ln>
            </p:spPr>
            <p:style>
              <a:lnRef idx="0"/>
              <a:fillRef idx="0"/>
              <a:effectRef idx="0"/>
              <a:fontRef idx="minor"/>
            </p:style>
          </p:sp>
          <p:sp>
            <p:nvSpPr>
              <p:cNvPr id="1543" name="CustomShape 644"/>
              <p:cNvSpPr/>
              <p:nvPr/>
            </p:nvSpPr>
            <p:spPr>
              <a:xfrm>
                <a:off x="4686840" y="1561320"/>
                <a:ext cx="26640" cy="19800"/>
              </a:xfrm>
              <a:custGeom>
                <a:avLst/>
                <a:gdLst/>
                <a:ahLst/>
                <a:rect l="l" t="t" r="r" b="b"/>
                <a:pathLst>
                  <a:path w="2517" h="2156">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chemeClr val="accent1"/>
              </a:solidFill>
              <a:ln w="0">
                <a:noFill/>
              </a:ln>
            </p:spPr>
            <p:style>
              <a:lnRef idx="0"/>
              <a:fillRef idx="0"/>
              <a:effectRef idx="0"/>
              <a:fontRef idx="minor"/>
            </p:style>
          </p:sp>
        </p:grpSp>
        <p:grpSp>
          <p:nvGrpSpPr>
            <p:cNvPr id="1544" name="Group 645"/>
            <p:cNvGrpSpPr/>
            <p:nvPr/>
          </p:nvGrpSpPr>
          <p:grpSpPr>
            <a:xfrm>
              <a:off x="4646160" y="1870920"/>
              <a:ext cx="45720" cy="33840"/>
              <a:chOff x="4646160" y="1870920"/>
              <a:chExt cx="45720" cy="33840"/>
            </a:xfrm>
          </p:grpSpPr>
          <p:sp>
            <p:nvSpPr>
              <p:cNvPr id="1545" name="CustomShape 646"/>
              <p:cNvSpPr/>
              <p:nvPr/>
            </p:nvSpPr>
            <p:spPr>
              <a:xfrm>
                <a:off x="4646160" y="1870920"/>
                <a:ext cx="45720" cy="33840"/>
              </a:xfrm>
              <a:custGeom>
                <a:avLst/>
                <a:gdLst/>
                <a:ahLst/>
                <a:rect l="l" t="t" r="r" b="b"/>
                <a:pathLst>
                  <a:path w="4259" h="3649">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chemeClr val="accent2"/>
              </a:solidFill>
              <a:ln w="0">
                <a:noFill/>
              </a:ln>
            </p:spPr>
            <p:style>
              <a:lnRef idx="0"/>
              <a:fillRef idx="0"/>
              <a:effectRef idx="0"/>
              <a:fontRef idx="minor"/>
            </p:style>
          </p:sp>
          <p:sp>
            <p:nvSpPr>
              <p:cNvPr id="1546" name="CustomShape 647"/>
              <p:cNvSpPr/>
              <p:nvPr/>
            </p:nvSpPr>
            <p:spPr>
              <a:xfrm>
                <a:off x="4663800" y="1882800"/>
                <a:ext cx="14400" cy="10440"/>
              </a:xfrm>
              <a:custGeom>
                <a:avLst/>
                <a:gdLst/>
                <a:ahLst/>
                <a:rect l="l" t="t" r="r" b="b"/>
                <a:pathLst>
                  <a:path w="1404" h="1192">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chemeClr val="accent2"/>
              </a:solidFill>
              <a:ln w="0">
                <a:noFill/>
              </a:ln>
            </p:spPr>
            <p:style>
              <a:lnRef idx="0"/>
              <a:fillRef idx="0"/>
              <a:effectRef idx="0"/>
              <a:fontRef idx="minor"/>
            </p:style>
          </p:sp>
        </p:grpSp>
        <p:grpSp>
          <p:nvGrpSpPr>
            <p:cNvPr id="1547" name="Group 648"/>
            <p:cNvGrpSpPr/>
            <p:nvPr/>
          </p:nvGrpSpPr>
          <p:grpSpPr>
            <a:xfrm>
              <a:off x="4803120" y="1940400"/>
              <a:ext cx="45720" cy="33840"/>
              <a:chOff x="4803120" y="1940400"/>
              <a:chExt cx="45720" cy="33840"/>
            </a:xfrm>
          </p:grpSpPr>
          <p:sp>
            <p:nvSpPr>
              <p:cNvPr id="1548" name="CustomShape 649"/>
              <p:cNvSpPr/>
              <p:nvPr/>
            </p:nvSpPr>
            <p:spPr>
              <a:xfrm>
                <a:off x="4803120" y="1940400"/>
                <a:ext cx="45720" cy="33840"/>
              </a:xfrm>
              <a:custGeom>
                <a:avLst/>
                <a:gdLst/>
                <a:ahLst/>
                <a:rect l="l" t="t" r="r" b="b"/>
                <a:pathLst>
                  <a:path w="4271" h="3657">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chemeClr val="accent2"/>
              </a:solidFill>
              <a:ln w="0">
                <a:noFill/>
              </a:ln>
            </p:spPr>
            <p:style>
              <a:lnRef idx="0"/>
              <a:fillRef idx="0"/>
              <a:effectRef idx="0"/>
              <a:fontRef idx="minor"/>
            </p:style>
          </p:sp>
          <p:sp>
            <p:nvSpPr>
              <p:cNvPr id="1549" name="CustomShape 650"/>
              <p:cNvSpPr/>
              <p:nvPr/>
            </p:nvSpPr>
            <p:spPr>
              <a:xfrm>
                <a:off x="4823280" y="1951920"/>
                <a:ext cx="12240" cy="10440"/>
              </a:xfrm>
              <a:custGeom>
                <a:avLst/>
                <a:gdLst/>
                <a:ahLst/>
                <a:rect l="l" t="t" r="r" b="b"/>
                <a:pathLst>
                  <a:path w="1187" h="1187">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chemeClr val="accent2"/>
              </a:solidFill>
              <a:ln w="0">
                <a:noFill/>
              </a:ln>
            </p:spPr>
            <p:style>
              <a:lnRef idx="0"/>
              <a:fillRef idx="0"/>
              <a:effectRef idx="0"/>
              <a:fontRef idx="minor"/>
            </p:style>
          </p:sp>
        </p:grpSp>
        <p:grpSp>
          <p:nvGrpSpPr>
            <p:cNvPr id="1550" name="Group 651"/>
            <p:cNvGrpSpPr/>
            <p:nvPr/>
          </p:nvGrpSpPr>
          <p:grpSpPr>
            <a:xfrm>
              <a:off x="3865320" y="2047680"/>
              <a:ext cx="51480" cy="38160"/>
              <a:chOff x="3865320" y="2047680"/>
              <a:chExt cx="51480" cy="38160"/>
            </a:xfrm>
          </p:grpSpPr>
          <p:sp>
            <p:nvSpPr>
              <p:cNvPr id="1551" name="CustomShape 652"/>
              <p:cNvSpPr/>
              <p:nvPr/>
            </p:nvSpPr>
            <p:spPr>
              <a:xfrm>
                <a:off x="3865320" y="2047680"/>
                <a:ext cx="51480" cy="38160"/>
              </a:xfrm>
              <a:custGeom>
                <a:avLst/>
                <a:gdLst/>
                <a:ahLst/>
                <a:rect l="l" t="t" r="r" b="b"/>
                <a:pathLst>
                  <a:path w="4804" h="4122">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chemeClr val="accent1"/>
              </a:solidFill>
              <a:ln w="0">
                <a:noFill/>
              </a:ln>
            </p:spPr>
            <p:style>
              <a:lnRef idx="0"/>
              <a:fillRef idx="0"/>
              <a:effectRef idx="0"/>
              <a:fontRef idx="minor"/>
            </p:style>
          </p:sp>
          <p:sp>
            <p:nvSpPr>
              <p:cNvPr id="1552" name="CustomShape 653"/>
              <p:cNvSpPr/>
              <p:nvPr/>
            </p:nvSpPr>
            <p:spPr>
              <a:xfrm>
                <a:off x="3886200" y="2059200"/>
                <a:ext cx="17280" cy="151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1"/>
              </a:solidFill>
              <a:ln w="0">
                <a:noFill/>
              </a:ln>
            </p:spPr>
            <p:style>
              <a:lnRef idx="0"/>
              <a:fillRef idx="0"/>
              <a:effectRef idx="0"/>
              <a:fontRef idx="minor"/>
            </p:style>
          </p:sp>
        </p:grpSp>
        <p:grpSp>
          <p:nvGrpSpPr>
            <p:cNvPr id="1553" name="Group 654"/>
            <p:cNvGrpSpPr/>
            <p:nvPr/>
          </p:nvGrpSpPr>
          <p:grpSpPr>
            <a:xfrm>
              <a:off x="3894120" y="1842480"/>
              <a:ext cx="51480" cy="38160"/>
              <a:chOff x="3894120" y="1842480"/>
              <a:chExt cx="51480" cy="38160"/>
            </a:xfrm>
          </p:grpSpPr>
          <p:sp>
            <p:nvSpPr>
              <p:cNvPr id="1554" name="CustomShape 655"/>
              <p:cNvSpPr/>
              <p:nvPr/>
            </p:nvSpPr>
            <p:spPr>
              <a:xfrm>
                <a:off x="3894120" y="1842480"/>
                <a:ext cx="51480" cy="38160"/>
              </a:xfrm>
              <a:custGeom>
                <a:avLst/>
                <a:gdLst/>
                <a:ahLst/>
                <a:rect l="l" t="t" r="r" b="b"/>
                <a:pathLst>
                  <a:path w="4804" h="4115">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1555" name="CustomShape 656"/>
              <p:cNvSpPr/>
              <p:nvPr/>
            </p:nvSpPr>
            <p:spPr>
              <a:xfrm>
                <a:off x="3911760" y="1854360"/>
                <a:ext cx="20160" cy="15120"/>
              </a:xfrm>
              <a:custGeom>
                <a:avLst/>
                <a:gdLst/>
                <a:ahLst/>
                <a:rect l="l" t="t" r="r" b="b"/>
                <a:pathLst>
                  <a:path w="1937" h="1658">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chemeClr val="accent2"/>
              </a:solidFill>
              <a:ln w="0">
                <a:noFill/>
              </a:ln>
            </p:spPr>
            <p:style>
              <a:lnRef idx="0"/>
              <a:fillRef idx="0"/>
              <a:effectRef idx="0"/>
              <a:fontRef idx="minor"/>
            </p:style>
          </p:sp>
        </p:grpSp>
        <p:grpSp>
          <p:nvGrpSpPr>
            <p:cNvPr id="1556" name="Group 657"/>
            <p:cNvGrpSpPr/>
            <p:nvPr/>
          </p:nvGrpSpPr>
          <p:grpSpPr>
            <a:xfrm>
              <a:off x="4008240" y="1609200"/>
              <a:ext cx="51480" cy="38160"/>
              <a:chOff x="4008240" y="1609200"/>
              <a:chExt cx="51480" cy="38160"/>
            </a:xfrm>
          </p:grpSpPr>
          <p:sp>
            <p:nvSpPr>
              <p:cNvPr id="1557" name="CustomShape 658"/>
              <p:cNvSpPr/>
              <p:nvPr/>
            </p:nvSpPr>
            <p:spPr>
              <a:xfrm>
                <a:off x="4008240" y="1609200"/>
                <a:ext cx="51480" cy="38160"/>
              </a:xfrm>
              <a:custGeom>
                <a:avLst/>
                <a:gdLst/>
                <a:ahLst/>
                <a:rect l="l" t="t" r="r" b="b"/>
                <a:pathLst>
                  <a:path w="4804" h="4126">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chemeClr val="accent1"/>
              </a:solidFill>
              <a:ln w="0">
                <a:noFill/>
              </a:ln>
            </p:spPr>
            <p:style>
              <a:lnRef idx="0"/>
              <a:fillRef idx="0"/>
              <a:effectRef idx="0"/>
              <a:fontRef idx="minor"/>
            </p:style>
          </p:sp>
          <p:sp>
            <p:nvSpPr>
              <p:cNvPr id="1558" name="CustomShape 659"/>
              <p:cNvSpPr/>
              <p:nvPr/>
            </p:nvSpPr>
            <p:spPr>
              <a:xfrm>
                <a:off x="4029120" y="1620720"/>
                <a:ext cx="17280" cy="15120"/>
              </a:xfrm>
              <a:custGeom>
                <a:avLst/>
                <a:gdLst/>
                <a:ahLst/>
                <a:rect l="l" t="t" r="r" b="b"/>
                <a:pathLst>
                  <a:path w="1658" h="1659">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1559" name="Group 660"/>
            <p:cNvGrpSpPr/>
            <p:nvPr/>
          </p:nvGrpSpPr>
          <p:grpSpPr>
            <a:xfrm>
              <a:off x="3924720" y="1576800"/>
              <a:ext cx="51480" cy="38160"/>
              <a:chOff x="3924720" y="1576800"/>
              <a:chExt cx="51480" cy="38160"/>
            </a:xfrm>
          </p:grpSpPr>
          <p:sp>
            <p:nvSpPr>
              <p:cNvPr id="1560" name="CustomShape 661"/>
              <p:cNvSpPr/>
              <p:nvPr/>
            </p:nvSpPr>
            <p:spPr>
              <a:xfrm>
                <a:off x="3924720" y="1576800"/>
                <a:ext cx="51480" cy="38160"/>
              </a:xfrm>
              <a:custGeom>
                <a:avLst/>
                <a:gdLst/>
                <a:ahLst/>
                <a:rect l="l" t="t" r="r" b="b"/>
                <a:pathLst>
                  <a:path w="4815" h="4115">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chemeClr val="accent2"/>
              </a:solidFill>
              <a:ln w="0">
                <a:noFill/>
              </a:ln>
            </p:spPr>
            <p:style>
              <a:lnRef idx="0"/>
              <a:fillRef idx="0"/>
              <a:effectRef idx="0"/>
              <a:fontRef idx="minor"/>
            </p:style>
          </p:sp>
          <p:sp>
            <p:nvSpPr>
              <p:cNvPr id="1561" name="CustomShape 662"/>
              <p:cNvSpPr/>
              <p:nvPr/>
            </p:nvSpPr>
            <p:spPr>
              <a:xfrm>
                <a:off x="3945600" y="1588320"/>
                <a:ext cx="17280" cy="15120"/>
              </a:xfrm>
              <a:custGeom>
                <a:avLst/>
                <a:gdLst/>
                <a:ahLst/>
                <a:rect l="l" t="t" r="r" b="b"/>
                <a:pathLst>
                  <a:path w="1658" h="1658">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chemeClr val="accent2"/>
              </a:solidFill>
              <a:ln w="0">
                <a:noFill/>
              </a:ln>
            </p:spPr>
            <p:style>
              <a:lnRef idx="0"/>
              <a:fillRef idx="0"/>
              <a:effectRef idx="0"/>
              <a:fontRef idx="minor"/>
            </p:style>
          </p:sp>
        </p:grpSp>
        <p:grpSp>
          <p:nvGrpSpPr>
            <p:cNvPr id="1562" name="Group 663"/>
            <p:cNvGrpSpPr/>
            <p:nvPr/>
          </p:nvGrpSpPr>
          <p:grpSpPr>
            <a:xfrm>
              <a:off x="3760200" y="1382760"/>
              <a:ext cx="51480" cy="38160"/>
              <a:chOff x="3760200" y="1382760"/>
              <a:chExt cx="51480" cy="38160"/>
            </a:xfrm>
          </p:grpSpPr>
          <p:sp>
            <p:nvSpPr>
              <p:cNvPr id="1563" name="CustomShape 664"/>
              <p:cNvSpPr/>
              <p:nvPr/>
            </p:nvSpPr>
            <p:spPr>
              <a:xfrm>
                <a:off x="3760200" y="1382760"/>
                <a:ext cx="51480" cy="38160"/>
              </a:xfrm>
              <a:custGeom>
                <a:avLst/>
                <a:gdLst/>
                <a:ahLst/>
                <a:rect l="l" t="t" r="r" b="b"/>
                <a:pathLst>
                  <a:path w="4803" h="4114">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1564" name="CustomShape 665"/>
              <p:cNvSpPr/>
              <p:nvPr/>
            </p:nvSpPr>
            <p:spPr>
              <a:xfrm>
                <a:off x="3781440" y="1394640"/>
                <a:ext cx="17280" cy="15120"/>
              </a:xfrm>
              <a:custGeom>
                <a:avLst/>
                <a:gdLst/>
                <a:ahLst/>
                <a:rect l="l" t="t" r="r" b="b"/>
                <a:pathLst>
                  <a:path w="1658" h="1658">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chemeClr val="accent2"/>
              </a:solidFill>
              <a:ln w="0">
                <a:noFill/>
              </a:ln>
            </p:spPr>
            <p:style>
              <a:lnRef idx="0"/>
              <a:fillRef idx="0"/>
              <a:effectRef idx="0"/>
              <a:fontRef idx="minor"/>
            </p:style>
          </p:sp>
        </p:grpSp>
        <p:grpSp>
          <p:nvGrpSpPr>
            <p:cNvPr id="1565" name="Group 666"/>
            <p:cNvGrpSpPr/>
            <p:nvPr/>
          </p:nvGrpSpPr>
          <p:grpSpPr>
            <a:xfrm>
              <a:off x="3813840" y="1113120"/>
              <a:ext cx="51480" cy="38160"/>
              <a:chOff x="3813840" y="1113120"/>
              <a:chExt cx="51480" cy="38160"/>
            </a:xfrm>
          </p:grpSpPr>
          <p:sp>
            <p:nvSpPr>
              <p:cNvPr id="1566" name="CustomShape 667"/>
              <p:cNvSpPr/>
              <p:nvPr/>
            </p:nvSpPr>
            <p:spPr>
              <a:xfrm>
                <a:off x="3813840" y="1113120"/>
                <a:ext cx="51480" cy="38160"/>
              </a:xfrm>
              <a:custGeom>
                <a:avLst/>
                <a:gdLst/>
                <a:ahLst/>
                <a:rect l="l" t="t" r="r" b="b"/>
                <a:pathLst>
                  <a:path w="4816" h="4122">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chemeClr val="accent1"/>
              </a:solidFill>
              <a:ln w="0">
                <a:noFill/>
              </a:ln>
            </p:spPr>
            <p:style>
              <a:lnRef idx="0"/>
              <a:fillRef idx="0"/>
              <a:effectRef idx="0"/>
              <a:fontRef idx="minor"/>
            </p:style>
          </p:sp>
          <p:sp>
            <p:nvSpPr>
              <p:cNvPr id="1567" name="CustomShape 668"/>
              <p:cNvSpPr/>
              <p:nvPr/>
            </p:nvSpPr>
            <p:spPr>
              <a:xfrm>
                <a:off x="3834720" y="1124640"/>
                <a:ext cx="17280" cy="15120"/>
              </a:xfrm>
              <a:custGeom>
                <a:avLst/>
                <a:gdLst/>
                <a:ahLst/>
                <a:rect l="l" t="t" r="r" b="b"/>
                <a:pathLst>
                  <a:path w="1658" h="1658">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chemeClr val="accent1"/>
              </a:solidFill>
              <a:ln w="0">
                <a:noFill/>
              </a:ln>
            </p:spPr>
            <p:style>
              <a:lnRef idx="0"/>
              <a:fillRef idx="0"/>
              <a:effectRef idx="0"/>
              <a:fontRef idx="minor"/>
            </p:style>
          </p:sp>
        </p:grpSp>
        <p:grpSp>
          <p:nvGrpSpPr>
            <p:cNvPr id="1568" name="Group 669"/>
            <p:cNvGrpSpPr/>
            <p:nvPr/>
          </p:nvGrpSpPr>
          <p:grpSpPr>
            <a:xfrm>
              <a:off x="3915720" y="1228320"/>
              <a:ext cx="51480" cy="38160"/>
              <a:chOff x="3915720" y="1228320"/>
              <a:chExt cx="51480" cy="38160"/>
            </a:xfrm>
          </p:grpSpPr>
          <p:sp>
            <p:nvSpPr>
              <p:cNvPr id="1569" name="CustomShape 670"/>
              <p:cNvSpPr/>
              <p:nvPr/>
            </p:nvSpPr>
            <p:spPr>
              <a:xfrm>
                <a:off x="3915720" y="1228320"/>
                <a:ext cx="51480" cy="38160"/>
              </a:xfrm>
              <a:custGeom>
                <a:avLst/>
                <a:gdLst/>
                <a:ahLst/>
                <a:rect l="l" t="t" r="r" b="b"/>
                <a:pathLst>
                  <a:path w="4803" h="4115">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chemeClr val="accent2"/>
              </a:solidFill>
              <a:ln w="0">
                <a:noFill/>
              </a:ln>
            </p:spPr>
            <p:style>
              <a:lnRef idx="0"/>
              <a:fillRef idx="0"/>
              <a:effectRef idx="0"/>
              <a:fontRef idx="minor"/>
            </p:style>
          </p:sp>
          <p:sp>
            <p:nvSpPr>
              <p:cNvPr id="1570" name="CustomShape 671"/>
              <p:cNvSpPr/>
              <p:nvPr/>
            </p:nvSpPr>
            <p:spPr>
              <a:xfrm>
                <a:off x="3936600" y="1240200"/>
                <a:ext cx="17280" cy="15120"/>
              </a:xfrm>
              <a:custGeom>
                <a:avLst/>
                <a:gdLst/>
                <a:ahLst/>
                <a:rect l="l" t="t" r="r" b="b"/>
                <a:pathLst>
                  <a:path w="1659" h="1659">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chemeClr val="accent2"/>
              </a:solidFill>
              <a:ln w="0">
                <a:noFill/>
              </a:ln>
            </p:spPr>
            <p:style>
              <a:lnRef idx="0"/>
              <a:fillRef idx="0"/>
              <a:effectRef idx="0"/>
              <a:fontRef idx="minor"/>
            </p:style>
          </p:sp>
        </p:grpSp>
        <p:grpSp>
          <p:nvGrpSpPr>
            <p:cNvPr id="1571" name="Group 672"/>
            <p:cNvGrpSpPr/>
            <p:nvPr/>
          </p:nvGrpSpPr>
          <p:grpSpPr>
            <a:xfrm>
              <a:off x="3968280" y="1060920"/>
              <a:ext cx="51480" cy="38160"/>
              <a:chOff x="3968280" y="1060920"/>
              <a:chExt cx="51480" cy="38160"/>
            </a:xfrm>
          </p:grpSpPr>
          <p:sp>
            <p:nvSpPr>
              <p:cNvPr id="1572" name="CustomShape 673"/>
              <p:cNvSpPr/>
              <p:nvPr/>
            </p:nvSpPr>
            <p:spPr>
              <a:xfrm>
                <a:off x="3968280" y="1060920"/>
                <a:ext cx="51480" cy="38160"/>
              </a:xfrm>
              <a:custGeom>
                <a:avLst/>
                <a:gdLst/>
                <a:ahLst/>
                <a:rect l="l" t="t" r="r" b="b"/>
                <a:pathLst>
                  <a:path w="4803" h="4126">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1573" name="CustomShape 674"/>
              <p:cNvSpPr/>
              <p:nvPr/>
            </p:nvSpPr>
            <p:spPr>
              <a:xfrm>
                <a:off x="3989160" y="1072440"/>
                <a:ext cx="17280" cy="15120"/>
              </a:xfrm>
              <a:custGeom>
                <a:avLst/>
                <a:gdLst/>
                <a:ahLst/>
                <a:rect l="l" t="t" r="r" b="b"/>
                <a:pathLst>
                  <a:path w="1658" h="1658">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chemeClr val="accent2"/>
              </a:solidFill>
              <a:ln w="0">
                <a:noFill/>
              </a:ln>
            </p:spPr>
            <p:style>
              <a:lnRef idx="0"/>
              <a:fillRef idx="0"/>
              <a:effectRef idx="0"/>
              <a:fontRef idx="minor"/>
            </p:style>
          </p:sp>
        </p:grpSp>
        <p:grpSp>
          <p:nvGrpSpPr>
            <p:cNvPr id="1574" name="Group 675"/>
            <p:cNvGrpSpPr/>
            <p:nvPr/>
          </p:nvGrpSpPr>
          <p:grpSpPr>
            <a:xfrm>
              <a:off x="3412440" y="1236240"/>
              <a:ext cx="51480" cy="38160"/>
              <a:chOff x="3412440" y="1236240"/>
              <a:chExt cx="51480" cy="38160"/>
            </a:xfrm>
          </p:grpSpPr>
          <p:sp>
            <p:nvSpPr>
              <p:cNvPr id="1575" name="CustomShape 676"/>
              <p:cNvSpPr/>
              <p:nvPr/>
            </p:nvSpPr>
            <p:spPr>
              <a:xfrm>
                <a:off x="3412440" y="1236240"/>
                <a:ext cx="51480" cy="38160"/>
              </a:xfrm>
              <a:custGeom>
                <a:avLst/>
                <a:gdLst/>
                <a:ahLst/>
                <a:rect l="l" t="t" r="r" b="b"/>
                <a:pathLst>
                  <a:path w="4803" h="4122">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chemeClr val="accent2"/>
              </a:solidFill>
              <a:ln w="0">
                <a:noFill/>
              </a:ln>
            </p:spPr>
            <p:style>
              <a:lnRef idx="0"/>
              <a:fillRef idx="0"/>
              <a:effectRef idx="0"/>
              <a:fontRef idx="minor"/>
            </p:style>
          </p:sp>
          <p:sp>
            <p:nvSpPr>
              <p:cNvPr id="1576" name="CustomShape 677"/>
              <p:cNvSpPr/>
              <p:nvPr/>
            </p:nvSpPr>
            <p:spPr>
              <a:xfrm>
                <a:off x="3433320" y="1247760"/>
                <a:ext cx="17280" cy="15120"/>
              </a:xfrm>
              <a:custGeom>
                <a:avLst/>
                <a:gdLst/>
                <a:ahLst/>
                <a:rect l="l" t="t" r="r" b="b"/>
                <a:pathLst>
                  <a:path w="1658" h="1658">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chemeClr val="accent2"/>
              </a:solidFill>
              <a:ln w="0">
                <a:noFill/>
              </a:ln>
            </p:spPr>
            <p:style>
              <a:lnRef idx="0"/>
              <a:fillRef idx="0"/>
              <a:effectRef idx="0"/>
              <a:fontRef idx="minor"/>
            </p:style>
          </p:sp>
        </p:grpSp>
        <p:grpSp>
          <p:nvGrpSpPr>
            <p:cNvPr id="1577" name="Group 678"/>
            <p:cNvGrpSpPr/>
            <p:nvPr/>
          </p:nvGrpSpPr>
          <p:grpSpPr>
            <a:xfrm>
              <a:off x="3670560" y="1037160"/>
              <a:ext cx="51480" cy="38160"/>
              <a:chOff x="3670560" y="1037160"/>
              <a:chExt cx="51480" cy="38160"/>
            </a:xfrm>
          </p:grpSpPr>
          <p:sp>
            <p:nvSpPr>
              <p:cNvPr id="1578" name="CustomShape 679"/>
              <p:cNvSpPr/>
              <p:nvPr/>
            </p:nvSpPr>
            <p:spPr>
              <a:xfrm>
                <a:off x="3670560" y="1037160"/>
                <a:ext cx="51480" cy="3816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579" name="CustomShape 680"/>
              <p:cNvSpPr/>
              <p:nvPr/>
            </p:nvSpPr>
            <p:spPr>
              <a:xfrm>
                <a:off x="3691440" y="1049040"/>
                <a:ext cx="17280" cy="15120"/>
              </a:xfrm>
              <a:custGeom>
                <a:avLst/>
                <a:gdLst/>
                <a:ahLst/>
                <a:rect l="l" t="t" r="r" b="b"/>
                <a:pathLst>
                  <a:path w="1658" h="1658">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1580" name="Group 681"/>
            <p:cNvGrpSpPr/>
            <p:nvPr/>
          </p:nvGrpSpPr>
          <p:grpSpPr>
            <a:xfrm>
              <a:off x="3639600" y="952920"/>
              <a:ext cx="51480" cy="38160"/>
              <a:chOff x="3639600" y="952920"/>
              <a:chExt cx="51480" cy="38160"/>
            </a:xfrm>
          </p:grpSpPr>
          <p:sp>
            <p:nvSpPr>
              <p:cNvPr id="1581" name="CustomShape 682"/>
              <p:cNvSpPr/>
              <p:nvPr/>
            </p:nvSpPr>
            <p:spPr>
              <a:xfrm>
                <a:off x="3639600" y="952920"/>
                <a:ext cx="51480" cy="38160"/>
              </a:xfrm>
              <a:custGeom>
                <a:avLst/>
                <a:gdLst/>
                <a:ahLst/>
                <a:rect l="l" t="t" r="r" b="b"/>
                <a:pathLst>
                  <a:path w="4815" h="4117">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chemeClr val="accent2"/>
              </a:solidFill>
              <a:ln w="0">
                <a:noFill/>
              </a:ln>
            </p:spPr>
            <p:style>
              <a:lnRef idx="0"/>
              <a:fillRef idx="0"/>
              <a:effectRef idx="0"/>
              <a:fontRef idx="minor"/>
            </p:style>
          </p:sp>
          <p:sp>
            <p:nvSpPr>
              <p:cNvPr id="1582" name="CustomShape 683"/>
              <p:cNvSpPr/>
              <p:nvPr/>
            </p:nvSpPr>
            <p:spPr>
              <a:xfrm>
                <a:off x="3660480" y="964800"/>
                <a:ext cx="17280" cy="15120"/>
              </a:xfrm>
              <a:custGeom>
                <a:avLst/>
                <a:gdLst/>
                <a:ahLst/>
                <a:rect l="l" t="t" r="r" b="b"/>
                <a:pathLst>
                  <a:path w="1658" h="1658">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chemeClr val="accent2"/>
              </a:solidFill>
              <a:ln w="0">
                <a:noFill/>
              </a:ln>
            </p:spPr>
            <p:style>
              <a:lnRef idx="0"/>
              <a:fillRef idx="0"/>
              <a:effectRef idx="0"/>
              <a:fontRef idx="minor"/>
            </p:style>
          </p:sp>
        </p:grpSp>
        <p:sp>
          <p:nvSpPr>
            <p:cNvPr id="1583" name="CustomShape 684"/>
            <p:cNvSpPr/>
            <p:nvPr/>
          </p:nvSpPr>
          <p:spPr>
            <a:xfrm>
              <a:off x="3613680" y="1167480"/>
              <a:ext cx="65160" cy="48600"/>
            </a:xfrm>
            <a:custGeom>
              <a:avLst/>
              <a:gdLst/>
              <a:ahLst/>
              <a:rect l="l" t="t" r="r" b="b"/>
              <a:pathLst>
                <a:path w="6073" h="5204">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chemeClr val="accent1"/>
            </a:solidFill>
            <a:ln w="0">
              <a:noFill/>
            </a:ln>
          </p:spPr>
          <p:style>
            <a:lnRef idx="0"/>
            <a:fillRef idx="0"/>
            <a:effectRef idx="0"/>
            <a:fontRef idx="minor"/>
          </p:style>
        </p:sp>
        <p:grpSp>
          <p:nvGrpSpPr>
            <p:cNvPr id="1584" name="Group 685"/>
            <p:cNvGrpSpPr/>
            <p:nvPr/>
          </p:nvGrpSpPr>
          <p:grpSpPr>
            <a:xfrm>
              <a:off x="3271320" y="1045080"/>
              <a:ext cx="51480" cy="38160"/>
              <a:chOff x="3271320" y="1045080"/>
              <a:chExt cx="51480" cy="38160"/>
            </a:xfrm>
          </p:grpSpPr>
          <p:sp>
            <p:nvSpPr>
              <p:cNvPr id="1585" name="CustomShape 686"/>
              <p:cNvSpPr/>
              <p:nvPr/>
            </p:nvSpPr>
            <p:spPr>
              <a:xfrm>
                <a:off x="3271320" y="1045080"/>
                <a:ext cx="51480" cy="38160"/>
              </a:xfrm>
              <a:custGeom>
                <a:avLst/>
                <a:gdLst/>
                <a:ahLst/>
                <a:rect l="l" t="t" r="r" b="b"/>
                <a:pathLst>
                  <a:path w="4803" h="4117">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chemeClr val="accent1"/>
              </a:solidFill>
              <a:ln w="0">
                <a:noFill/>
              </a:ln>
            </p:spPr>
            <p:style>
              <a:lnRef idx="0"/>
              <a:fillRef idx="0"/>
              <a:effectRef idx="0"/>
              <a:fontRef idx="minor"/>
            </p:style>
          </p:sp>
          <p:sp>
            <p:nvSpPr>
              <p:cNvPr id="1586" name="CustomShape 687"/>
              <p:cNvSpPr/>
              <p:nvPr/>
            </p:nvSpPr>
            <p:spPr>
              <a:xfrm>
                <a:off x="3292200" y="1056600"/>
                <a:ext cx="17280" cy="15120"/>
              </a:xfrm>
              <a:custGeom>
                <a:avLst/>
                <a:gdLst/>
                <a:ahLst/>
                <a:rect l="l" t="t" r="r" b="b"/>
                <a:pathLst>
                  <a:path w="1658" h="1658">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chemeClr val="accent1"/>
              </a:solidFill>
              <a:ln w="0">
                <a:noFill/>
              </a:ln>
            </p:spPr>
            <p:style>
              <a:lnRef idx="0"/>
              <a:fillRef idx="0"/>
              <a:effectRef idx="0"/>
              <a:fontRef idx="minor"/>
            </p:style>
          </p:sp>
        </p:grpSp>
        <p:grpSp>
          <p:nvGrpSpPr>
            <p:cNvPr id="1587" name="Group 688"/>
            <p:cNvGrpSpPr/>
            <p:nvPr/>
          </p:nvGrpSpPr>
          <p:grpSpPr>
            <a:xfrm>
              <a:off x="3107880" y="871560"/>
              <a:ext cx="51480" cy="38160"/>
              <a:chOff x="3107880" y="871560"/>
              <a:chExt cx="51480" cy="38160"/>
            </a:xfrm>
          </p:grpSpPr>
          <p:sp>
            <p:nvSpPr>
              <p:cNvPr id="1588" name="CustomShape 689"/>
              <p:cNvSpPr/>
              <p:nvPr/>
            </p:nvSpPr>
            <p:spPr>
              <a:xfrm>
                <a:off x="3107880" y="871560"/>
                <a:ext cx="51480" cy="38160"/>
              </a:xfrm>
              <a:custGeom>
                <a:avLst/>
                <a:gdLst/>
                <a:ahLst/>
                <a:rect l="l" t="t" r="r" b="b"/>
                <a:pathLst>
                  <a:path w="4804" h="4114">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589" name="CustomShape 690"/>
              <p:cNvSpPr/>
              <p:nvPr/>
            </p:nvSpPr>
            <p:spPr>
              <a:xfrm>
                <a:off x="3128400" y="883080"/>
                <a:ext cx="17280" cy="15120"/>
              </a:xfrm>
              <a:custGeom>
                <a:avLst/>
                <a:gdLst/>
                <a:ahLst/>
                <a:rect l="l" t="t" r="r" b="b"/>
                <a:pathLst>
                  <a:path w="1658" h="1658">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chemeClr val="accent2"/>
              </a:solidFill>
              <a:ln w="0">
                <a:noFill/>
              </a:ln>
            </p:spPr>
            <p:style>
              <a:lnRef idx="0"/>
              <a:fillRef idx="0"/>
              <a:effectRef idx="0"/>
              <a:fontRef idx="minor"/>
            </p:style>
          </p:sp>
        </p:grpSp>
        <p:grpSp>
          <p:nvGrpSpPr>
            <p:cNvPr id="1590" name="Group 691"/>
            <p:cNvGrpSpPr/>
            <p:nvPr/>
          </p:nvGrpSpPr>
          <p:grpSpPr>
            <a:xfrm>
              <a:off x="3486240" y="899640"/>
              <a:ext cx="51480" cy="38160"/>
              <a:chOff x="3486240" y="899640"/>
              <a:chExt cx="51480" cy="38160"/>
            </a:xfrm>
          </p:grpSpPr>
          <p:sp>
            <p:nvSpPr>
              <p:cNvPr id="1591" name="CustomShape 692"/>
              <p:cNvSpPr/>
              <p:nvPr/>
            </p:nvSpPr>
            <p:spPr>
              <a:xfrm>
                <a:off x="3486240" y="899640"/>
                <a:ext cx="51480" cy="38160"/>
              </a:xfrm>
              <a:custGeom>
                <a:avLst/>
                <a:gdLst/>
                <a:ahLst/>
                <a:rect l="l" t="t" r="r" b="b"/>
                <a:pathLst>
                  <a:path w="4803" h="4126">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chemeClr val="accent2"/>
              </a:solidFill>
              <a:ln w="0">
                <a:noFill/>
              </a:ln>
            </p:spPr>
            <p:style>
              <a:lnRef idx="0"/>
              <a:fillRef idx="0"/>
              <a:effectRef idx="0"/>
              <a:fontRef idx="minor"/>
            </p:style>
          </p:sp>
          <p:sp>
            <p:nvSpPr>
              <p:cNvPr id="1592" name="CustomShape 693"/>
              <p:cNvSpPr/>
              <p:nvPr/>
            </p:nvSpPr>
            <p:spPr>
              <a:xfrm>
                <a:off x="3507120" y="911160"/>
                <a:ext cx="17280" cy="15120"/>
              </a:xfrm>
              <a:custGeom>
                <a:avLst/>
                <a:gdLst/>
                <a:ahLst/>
                <a:rect l="l" t="t" r="r" b="b"/>
                <a:pathLst>
                  <a:path w="1659" h="1658">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chemeClr val="accent2"/>
              </a:solidFill>
              <a:ln w="0">
                <a:noFill/>
              </a:ln>
            </p:spPr>
            <p:style>
              <a:lnRef idx="0"/>
              <a:fillRef idx="0"/>
              <a:effectRef idx="0"/>
              <a:fontRef idx="minor"/>
            </p:style>
          </p:sp>
        </p:grpSp>
        <p:grpSp>
          <p:nvGrpSpPr>
            <p:cNvPr id="1593" name="Group 694"/>
            <p:cNvGrpSpPr/>
            <p:nvPr/>
          </p:nvGrpSpPr>
          <p:grpSpPr>
            <a:xfrm>
              <a:off x="3430440" y="1037160"/>
              <a:ext cx="51480" cy="38160"/>
              <a:chOff x="3430440" y="1037160"/>
              <a:chExt cx="51480" cy="38160"/>
            </a:xfrm>
          </p:grpSpPr>
          <p:sp>
            <p:nvSpPr>
              <p:cNvPr id="1594" name="CustomShape 695"/>
              <p:cNvSpPr/>
              <p:nvPr/>
            </p:nvSpPr>
            <p:spPr>
              <a:xfrm>
                <a:off x="3430440" y="1037160"/>
                <a:ext cx="51480" cy="38160"/>
              </a:xfrm>
              <a:custGeom>
                <a:avLst/>
                <a:gdLst/>
                <a:ahLst/>
                <a:rect l="l" t="t" r="r" b="b"/>
                <a:pathLst>
                  <a:path w="4803" h="4114">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595" name="CustomShape 696"/>
              <p:cNvSpPr/>
              <p:nvPr/>
            </p:nvSpPr>
            <p:spPr>
              <a:xfrm>
                <a:off x="3451320" y="1049040"/>
                <a:ext cx="17280" cy="15120"/>
              </a:xfrm>
              <a:custGeom>
                <a:avLst/>
                <a:gdLst/>
                <a:ahLst/>
                <a:rect l="l" t="t" r="r" b="b"/>
                <a:pathLst>
                  <a:path w="1659" h="1658">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chemeClr val="accent2"/>
              </a:solidFill>
              <a:ln w="0">
                <a:noFill/>
              </a:ln>
            </p:spPr>
            <p:style>
              <a:lnRef idx="0"/>
              <a:fillRef idx="0"/>
              <a:effectRef idx="0"/>
              <a:fontRef idx="minor"/>
            </p:style>
          </p:sp>
        </p:grpSp>
        <p:grpSp>
          <p:nvGrpSpPr>
            <p:cNvPr id="1596" name="Group 697"/>
            <p:cNvGrpSpPr/>
            <p:nvPr/>
          </p:nvGrpSpPr>
          <p:grpSpPr>
            <a:xfrm>
              <a:off x="3648600" y="1463760"/>
              <a:ext cx="51480" cy="38160"/>
              <a:chOff x="3648600" y="1463760"/>
              <a:chExt cx="51480" cy="38160"/>
            </a:xfrm>
          </p:grpSpPr>
          <p:sp>
            <p:nvSpPr>
              <p:cNvPr id="1597" name="CustomShape 698"/>
              <p:cNvSpPr/>
              <p:nvPr/>
            </p:nvSpPr>
            <p:spPr>
              <a:xfrm>
                <a:off x="3648600" y="1463760"/>
                <a:ext cx="51480" cy="3816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1"/>
              </a:solidFill>
              <a:ln w="0">
                <a:noFill/>
              </a:ln>
            </p:spPr>
            <p:style>
              <a:lnRef idx="0"/>
              <a:fillRef idx="0"/>
              <a:effectRef idx="0"/>
              <a:fontRef idx="minor"/>
            </p:style>
          </p:sp>
          <p:sp>
            <p:nvSpPr>
              <p:cNvPr id="1598" name="CustomShape 699"/>
              <p:cNvSpPr/>
              <p:nvPr/>
            </p:nvSpPr>
            <p:spPr>
              <a:xfrm>
                <a:off x="3669480" y="1475280"/>
                <a:ext cx="17280" cy="15120"/>
              </a:xfrm>
              <a:custGeom>
                <a:avLst/>
                <a:gdLst/>
                <a:ahLst/>
                <a:rect l="l" t="t" r="r" b="b"/>
                <a:pathLst>
                  <a:path w="1658" h="1659">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chemeClr val="accent1"/>
              </a:solidFill>
              <a:ln w="0">
                <a:noFill/>
              </a:ln>
            </p:spPr>
            <p:style>
              <a:lnRef idx="0"/>
              <a:fillRef idx="0"/>
              <a:effectRef idx="0"/>
              <a:fontRef idx="minor"/>
            </p:style>
          </p:sp>
        </p:grpSp>
        <p:grpSp>
          <p:nvGrpSpPr>
            <p:cNvPr id="1599" name="Group 700"/>
            <p:cNvGrpSpPr/>
            <p:nvPr/>
          </p:nvGrpSpPr>
          <p:grpSpPr>
            <a:xfrm>
              <a:off x="3579480" y="1479240"/>
              <a:ext cx="51480" cy="38160"/>
              <a:chOff x="3579480" y="1479240"/>
              <a:chExt cx="51480" cy="38160"/>
            </a:xfrm>
          </p:grpSpPr>
          <p:sp>
            <p:nvSpPr>
              <p:cNvPr id="1600" name="CustomShape 701"/>
              <p:cNvSpPr/>
              <p:nvPr/>
            </p:nvSpPr>
            <p:spPr>
              <a:xfrm>
                <a:off x="3579480" y="1479240"/>
                <a:ext cx="51480" cy="38160"/>
              </a:xfrm>
              <a:custGeom>
                <a:avLst/>
                <a:gdLst/>
                <a:ahLst/>
                <a:rect l="l" t="t" r="r" b="b"/>
                <a:pathLst>
                  <a:path w="4803" h="4114">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chemeClr val="accent2"/>
              </a:solidFill>
              <a:ln w="0">
                <a:noFill/>
              </a:ln>
            </p:spPr>
            <p:style>
              <a:lnRef idx="0"/>
              <a:fillRef idx="0"/>
              <a:effectRef idx="0"/>
              <a:fontRef idx="minor"/>
            </p:style>
          </p:sp>
          <p:sp>
            <p:nvSpPr>
              <p:cNvPr id="1601" name="CustomShape 702"/>
              <p:cNvSpPr/>
              <p:nvPr/>
            </p:nvSpPr>
            <p:spPr>
              <a:xfrm>
                <a:off x="3600360" y="1491120"/>
                <a:ext cx="17280" cy="15120"/>
              </a:xfrm>
              <a:custGeom>
                <a:avLst/>
                <a:gdLst/>
                <a:ahLst/>
                <a:rect l="l" t="t" r="r" b="b"/>
                <a:pathLst>
                  <a:path w="1658" h="1658">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chemeClr val="accent2"/>
              </a:solidFill>
              <a:ln w="0">
                <a:noFill/>
              </a:ln>
            </p:spPr>
            <p:style>
              <a:lnRef idx="0"/>
              <a:fillRef idx="0"/>
              <a:effectRef idx="0"/>
              <a:fontRef idx="minor"/>
            </p:style>
          </p:sp>
        </p:grpSp>
        <p:grpSp>
          <p:nvGrpSpPr>
            <p:cNvPr id="1602" name="Group 703"/>
            <p:cNvGrpSpPr/>
            <p:nvPr/>
          </p:nvGrpSpPr>
          <p:grpSpPr>
            <a:xfrm>
              <a:off x="3717000" y="1549800"/>
              <a:ext cx="51480" cy="38160"/>
              <a:chOff x="3717000" y="1549800"/>
              <a:chExt cx="51480" cy="38160"/>
            </a:xfrm>
          </p:grpSpPr>
          <p:sp>
            <p:nvSpPr>
              <p:cNvPr id="1603" name="CustomShape 704"/>
              <p:cNvSpPr/>
              <p:nvPr/>
            </p:nvSpPr>
            <p:spPr>
              <a:xfrm>
                <a:off x="3717000" y="1549800"/>
                <a:ext cx="51480" cy="38160"/>
              </a:xfrm>
              <a:custGeom>
                <a:avLst/>
                <a:gdLst/>
                <a:ahLst/>
                <a:rect l="l" t="t" r="r" b="b"/>
                <a:pathLst>
                  <a:path w="4803" h="4117">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chemeClr val="accent1"/>
              </a:solidFill>
              <a:ln w="0">
                <a:noFill/>
              </a:ln>
            </p:spPr>
            <p:style>
              <a:lnRef idx="0"/>
              <a:fillRef idx="0"/>
              <a:effectRef idx="0"/>
              <a:fontRef idx="minor"/>
            </p:style>
          </p:sp>
          <p:sp>
            <p:nvSpPr>
              <p:cNvPr id="1604" name="CustomShape 705"/>
              <p:cNvSpPr/>
              <p:nvPr/>
            </p:nvSpPr>
            <p:spPr>
              <a:xfrm>
                <a:off x="3737520" y="1561320"/>
                <a:ext cx="17280" cy="15120"/>
              </a:xfrm>
              <a:custGeom>
                <a:avLst/>
                <a:gdLst/>
                <a:ahLst/>
                <a:rect l="l" t="t" r="r" b="b"/>
                <a:pathLst>
                  <a:path w="1658" h="1658">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chemeClr val="accent1"/>
              </a:solidFill>
              <a:ln w="0">
                <a:noFill/>
              </a:ln>
            </p:spPr>
            <p:style>
              <a:lnRef idx="0"/>
              <a:fillRef idx="0"/>
              <a:effectRef idx="0"/>
              <a:fontRef idx="minor"/>
            </p:style>
          </p:sp>
        </p:grpSp>
        <p:grpSp>
          <p:nvGrpSpPr>
            <p:cNvPr id="1605" name="Group 706"/>
            <p:cNvGrpSpPr/>
            <p:nvPr/>
          </p:nvGrpSpPr>
          <p:grpSpPr>
            <a:xfrm>
              <a:off x="4088880" y="1918440"/>
              <a:ext cx="51480" cy="38160"/>
              <a:chOff x="4088880" y="1918440"/>
              <a:chExt cx="51480" cy="38160"/>
            </a:xfrm>
          </p:grpSpPr>
          <p:sp>
            <p:nvSpPr>
              <p:cNvPr id="1606" name="CustomShape 707"/>
              <p:cNvSpPr/>
              <p:nvPr/>
            </p:nvSpPr>
            <p:spPr>
              <a:xfrm>
                <a:off x="4088880" y="1918440"/>
                <a:ext cx="51480" cy="38160"/>
              </a:xfrm>
              <a:custGeom>
                <a:avLst/>
                <a:gdLst/>
                <a:ahLst/>
                <a:rect l="l" t="t" r="r" b="b"/>
                <a:pathLst>
                  <a:path w="4800" h="4115">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chemeClr val="accent2"/>
              </a:solidFill>
              <a:ln w="0">
                <a:noFill/>
              </a:ln>
            </p:spPr>
            <p:style>
              <a:lnRef idx="0"/>
              <a:fillRef idx="0"/>
              <a:effectRef idx="0"/>
              <a:fontRef idx="minor"/>
            </p:style>
          </p:sp>
          <p:sp>
            <p:nvSpPr>
              <p:cNvPr id="1607" name="CustomShape 708"/>
              <p:cNvSpPr/>
              <p:nvPr/>
            </p:nvSpPr>
            <p:spPr>
              <a:xfrm>
                <a:off x="4106880" y="1930320"/>
                <a:ext cx="20160" cy="15120"/>
              </a:xfrm>
              <a:custGeom>
                <a:avLst/>
                <a:gdLst/>
                <a:ahLst/>
                <a:rect l="l" t="t" r="r" b="b"/>
                <a:pathLst>
                  <a:path w="1936" h="1658">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chemeClr val="accent2"/>
              </a:solidFill>
              <a:ln w="0">
                <a:noFill/>
              </a:ln>
            </p:spPr>
            <p:style>
              <a:lnRef idx="0"/>
              <a:fillRef idx="0"/>
              <a:effectRef idx="0"/>
              <a:fontRef idx="minor"/>
            </p:style>
          </p:sp>
        </p:grpSp>
        <p:grpSp>
          <p:nvGrpSpPr>
            <p:cNvPr id="1608" name="Group 709"/>
            <p:cNvGrpSpPr/>
            <p:nvPr/>
          </p:nvGrpSpPr>
          <p:grpSpPr>
            <a:xfrm>
              <a:off x="4176720" y="1813320"/>
              <a:ext cx="51480" cy="38160"/>
              <a:chOff x="4176720" y="1813320"/>
              <a:chExt cx="51480" cy="38160"/>
            </a:xfrm>
          </p:grpSpPr>
          <p:sp>
            <p:nvSpPr>
              <p:cNvPr id="1609" name="CustomShape 710"/>
              <p:cNvSpPr/>
              <p:nvPr/>
            </p:nvSpPr>
            <p:spPr>
              <a:xfrm>
                <a:off x="4176720" y="1813320"/>
                <a:ext cx="51480" cy="38160"/>
              </a:xfrm>
              <a:custGeom>
                <a:avLst/>
                <a:gdLst/>
                <a:ahLst/>
                <a:rect l="l" t="t" r="r" b="b"/>
                <a:pathLst>
                  <a:path w="4804" h="4115">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chemeClr val="accent1"/>
              </a:solidFill>
              <a:ln w="0">
                <a:noFill/>
              </a:ln>
            </p:spPr>
            <p:style>
              <a:lnRef idx="0"/>
              <a:fillRef idx="0"/>
              <a:effectRef idx="0"/>
              <a:fontRef idx="minor"/>
            </p:style>
          </p:sp>
          <p:sp>
            <p:nvSpPr>
              <p:cNvPr id="1610" name="CustomShape 711"/>
              <p:cNvSpPr/>
              <p:nvPr/>
            </p:nvSpPr>
            <p:spPr>
              <a:xfrm>
                <a:off x="4194720" y="1824840"/>
                <a:ext cx="20160" cy="15120"/>
              </a:xfrm>
              <a:custGeom>
                <a:avLst/>
                <a:gdLst/>
                <a:ahLst/>
                <a:rect l="l" t="t" r="r" b="b"/>
                <a:pathLst>
                  <a:path w="1936" h="1655">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chemeClr val="accent1"/>
              </a:solidFill>
              <a:ln w="0">
                <a:noFill/>
              </a:ln>
            </p:spPr>
            <p:style>
              <a:lnRef idx="0"/>
              <a:fillRef idx="0"/>
              <a:effectRef idx="0"/>
              <a:fontRef idx="minor"/>
            </p:style>
          </p:sp>
        </p:grpSp>
        <p:grpSp>
          <p:nvGrpSpPr>
            <p:cNvPr id="1611" name="Group 712"/>
            <p:cNvGrpSpPr/>
            <p:nvPr/>
          </p:nvGrpSpPr>
          <p:grpSpPr>
            <a:xfrm>
              <a:off x="4008240" y="2039760"/>
              <a:ext cx="51480" cy="38160"/>
              <a:chOff x="4008240" y="2039760"/>
              <a:chExt cx="51480" cy="38160"/>
            </a:xfrm>
          </p:grpSpPr>
          <p:sp>
            <p:nvSpPr>
              <p:cNvPr id="1612" name="CustomShape 713"/>
              <p:cNvSpPr/>
              <p:nvPr/>
            </p:nvSpPr>
            <p:spPr>
              <a:xfrm>
                <a:off x="4008240" y="2039760"/>
                <a:ext cx="51480" cy="38160"/>
              </a:xfrm>
              <a:custGeom>
                <a:avLst/>
                <a:gdLst/>
                <a:ahLst/>
                <a:rect l="l" t="t" r="r" b="b"/>
                <a:pathLst>
                  <a:path w="4804" h="4114">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chemeClr val="accent2"/>
              </a:solidFill>
              <a:ln w="0">
                <a:noFill/>
              </a:ln>
            </p:spPr>
            <p:style>
              <a:lnRef idx="0"/>
              <a:fillRef idx="0"/>
              <a:effectRef idx="0"/>
              <a:fontRef idx="minor"/>
            </p:style>
          </p:sp>
          <p:sp>
            <p:nvSpPr>
              <p:cNvPr id="1613" name="CustomShape 714"/>
              <p:cNvSpPr/>
              <p:nvPr/>
            </p:nvSpPr>
            <p:spPr>
              <a:xfrm>
                <a:off x="4029120" y="2051640"/>
                <a:ext cx="17280" cy="15120"/>
              </a:xfrm>
              <a:custGeom>
                <a:avLst/>
                <a:gdLst/>
                <a:ahLst/>
                <a:rect l="l" t="t" r="r" b="b"/>
                <a:pathLst>
                  <a:path w="1658" h="1658">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chemeClr val="accent2"/>
              </a:solidFill>
              <a:ln w="0">
                <a:noFill/>
              </a:ln>
            </p:spPr>
            <p:style>
              <a:lnRef idx="0"/>
              <a:fillRef idx="0"/>
              <a:effectRef idx="0"/>
              <a:fontRef idx="minor"/>
            </p:style>
          </p:sp>
        </p:grpSp>
        <p:grpSp>
          <p:nvGrpSpPr>
            <p:cNvPr id="1614" name="Group 715"/>
            <p:cNvGrpSpPr/>
            <p:nvPr/>
          </p:nvGrpSpPr>
          <p:grpSpPr>
            <a:xfrm>
              <a:off x="3918240" y="2143440"/>
              <a:ext cx="51480" cy="38160"/>
              <a:chOff x="3918240" y="2143440"/>
              <a:chExt cx="51480" cy="38160"/>
            </a:xfrm>
          </p:grpSpPr>
          <p:sp>
            <p:nvSpPr>
              <p:cNvPr id="1615" name="CustomShape 716"/>
              <p:cNvSpPr/>
              <p:nvPr/>
            </p:nvSpPr>
            <p:spPr>
              <a:xfrm>
                <a:off x="3918240" y="2143440"/>
                <a:ext cx="51480" cy="38160"/>
              </a:xfrm>
              <a:custGeom>
                <a:avLst/>
                <a:gdLst/>
                <a:ahLst/>
                <a:rect l="l" t="t" r="r" b="b"/>
                <a:pathLst>
                  <a:path w="4803" h="4115">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chemeClr val="accent1"/>
              </a:solidFill>
              <a:ln w="0">
                <a:noFill/>
              </a:ln>
            </p:spPr>
            <p:style>
              <a:lnRef idx="0"/>
              <a:fillRef idx="0"/>
              <a:effectRef idx="0"/>
              <a:fontRef idx="minor"/>
            </p:style>
          </p:sp>
          <p:sp>
            <p:nvSpPr>
              <p:cNvPr id="1616" name="CustomShape 717"/>
              <p:cNvSpPr/>
              <p:nvPr/>
            </p:nvSpPr>
            <p:spPr>
              <a:xfrm>
                <a:off x="3935880" y="2154960"/>
                <a:ext cx="20160" cy="15120"/>
              </a:xfrm>
              <a:custGeom>
                <a:avLst/>
                <a:gdLst/>
                <a:ahLst/>
                <a:rect l="l" t="t" r="r" b="b"/>
                <a:pathLst>
                  <a:path w="1937" h="1658">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chemeClr val="accent1"/>
              </a:solidFill>
              <a:ln w="0">
                <a:noFill/>
              </a:ln>
            </p:spPr>
            <p:style>
              <a:lnRef idx="0"/>
              <a:fillRef idx="0"/>
              <a:effectRef idx="0"/>
              <a:fontRef idx="minor"/>
            </p:style>
          </p:sp>
        </p:grpSp>
        <p:grpSp>
          <p:nvGrpSpPr>
            <p:cNvPr id="1617" name="Group 718"/>
            <p:cNvGrpSpPr/>
            <p:nvPr/>
          </p:nvGrpSpPr>
          <p:grpSpPr>
            <a:xfrm>
              <a:off x="3897360" y="1915200"/>
              <a:ext cx="45720" cy="33840"/>
              <a:chOff x="3897360" y="1915200"/>
              <a:chExt cx="45720" cy="33840"/>
            </a:xfrm>
          </p:grpSpPr>
          <p:sp>
            <p:nvSpPr>
              <p:cNvPr id="1618" name="CustomShape 719"/>
              <p:cNvSpPr/>
              <p:nvPr/>
            </p:nvSpPr>
            <p:spPr>
              <a:xfrm>
                <a:off x="3897360" y="1915200"/>
                <a:ext cx="45720" cy="33840"/>
              </a:xfrm>
              <a:custGeom>
                <a:avLst/>
                <a:gdLst/>
                <a:ahLst/>
                <a:rect l="l" t="t" r="r" b="b"/>
                <a:pathLst>
                  <a:path w="4259" h="3649">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chemeClr val="accent2"/>
              </a:solidFill>
              <a:ln w="0">
                <a:noFill/>
              </a:ln>
            </p:spPr>
            <p:style>
              <a:lnRef idx="0"/>
              <a:fillRef idx="0"/>
              <a:effectRef idx="0"/>
              <a:fontRef idx="minor"/>
            </p:style>
          </p:sp>
          <p:sp>
            <p:nvSpPr>
              <p:cNvPr id="1619" name="CustomShape 720"/>
              <p:cNvSpPr/>
              <p:nvPr/>
            </p:nvSpPr>
            <p:spPr>
              <a:xfrm>
                <a:off x="3915360" y="1926720"/>
                <a:ext cx="14400" cy="10440"/>
              </a:xfrm>
              <a:custGeom>
                <a:avLst/>
                <a:gdLst/>
                <a:ahLst/>
                <a:rect l="l" t="t" r="r" b="b"/>
                <a:pathLst>
                  <a:path w="1404" h="1195">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chemeClr val="accent2"/>
              </a:solidFill>
              <a:ln w="0">
                <a:noFill/>
              </a:ln>
            </p:spPr>
            <p:style>
              <a:lnRef idx="0"/>
              <a:fillRef idx="0"/>
              <a:effectRef idx="0"/>
              <a:fontRef idx="minor"/>
            </p:style>
          </p:sp>
        </p:grpSp>
        <p:grpSp>
          <p:nvGrpSpPr>
            <p:cNvPr id="1620" name="Group 721"/>
            <p:cNvGrpSpPr/>
            <p:nvPr/>
          </p:nvGrpSpPr>
          <p:grpSpPr>
            <a:xfrm>
              <a:off x="4032000" y="1749240"/>
              <a:ext cx="52920" cy="39240"/>
              <a:chOff x="4032000" y="1749240"/>
              <a:chExt cx="52920" cy="39240"/>
            </a:xfrm>
          </p:grpSpPr>
          <p:sp>
            <p:nvSpPr>
              <p:cNvPr id="1621" name="CustomShape 722"/>
              <p:cNvSpPr/>
              <p:nvPr/>
            </p:nvSpPr>
            <p:spPr>
              <a:xfrm>
                <a:off x="4032000" y="1749240"/>
                <a:ext cx="52920" cy="39240"/>
              </a:xfrm>
              <a:custGeom>
                <a:avLst/>
                <a:gdLst/>
                <a:ahLst/>
                <a:rect l="l" t="t" r="r" b="b"/>
                <a:pathLst>
                  <a:path w="4948" h="4237">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chemeClr val="accent1"/>
              </a:solidFill>
              <a:ln w="0">
                <a:noFill/>
              </a:ln>
            </p:spPr>
            <p:style>
              <a:lnRef idx="0"/>
              <a:fillRef idx="0"/>
              <a:effectRef idx="0"/>
              <a:fontRef idx="minor"/>
            </p:style>
          </p:sp>
          <p:sp>
            <p:nvSpPr>
              <p:cNvPr id="1622" name="CustomShape 723"/>
              <p:cNvSpPr/>
              <p:nvPr/>
            </p:nvSpPr>
            <p:spPr>
              <a:xfrm>
                <a:off x="4049640" y="1761120"/>
                <a:ext cx="21960" cy="16200"/>
              </a:xfrm>
              <a:custGeom>
                <a:avLst/>
                <a:gdLst/>
                <a:ahLst/>
                <a:rect l="l" t="t" r="r" b="b"/>
                <a:pathLst>
                  <a:path w="2094" h="178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chemeClr val="accent1"/>
              </a:solidFill>
              <a:ln w="0">
                <a:noFill/>
              </a:ln>
            </p:spPr>
            <p:style>
              <a:lnRef idx="0"/>
              <a:fillRef idx="0"/>
              <a:effectRef idx="0"/>
              <a:fontRef idx="minor"/>
            </p:style>
          </p:sp>
        </p:grpSp>
        <p:grpSp>
          <p:nvGrpSpPr>
            <p:cNvPr id="1623" name="Group 724"/>
            <p:cNvGrpSpPr/>
            <p:nvPr/>
          </p:nvGrpSpPr>
          <p:grpSpPr>
            <a:xfrm>
              <a:off x="3906360" y="1654200"/>
              <a:ext cx="49680" cy="37080"/>
              <a:chOff x="3906360" y="1654200"/>
              <a:chExt cx="49680" cy="37080"/>
            </a:xfrm>
          </p:grpSpPr>
          <p:sp>
            <p:nvSpPr>
              <p:cNvPr id="1624" name="CustomShape 725"/>
              <p:cNvSpPr/>
              <p:nvPr/>
            </p:nvSpPr>
            <p:spPr>
              <a:xfrm>
                <a:off x="3906360" y="1654200"/>
                <a:ext cx="49680" cy="37080"/>
              </a:xfrm>
              <a:custGeom>
                <a:avLst/>
                <a:gdLst/>
                <a:ahLst/>
                <a:rect l="l" t="t" r="r" b="b"/>
                <a:pathLst>
                  <a:path w="4647" h="3988">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chemeClr val="accent2"/>
              </a:solidFill>
              <a:ln w="0">
                <a:noFill/>
              </a:ln>
            </p:spPr>
            <p:style>
              <a:lnRef idx="0"/>
              <a:fillRef idx="0"/>
              <a:effectRef idx="0"/>
              <a:fontRef idx="minor"/>
            </p:style>
          </p:sp>
          <p:sp>
            <p:nvSpPr>
              <p:cNvPr id="1625" name="CustomShape 726"/>
              <p:cNvSpPr/>
              <p:nvPr/>
            </p:nvSpPr>
            <p:spPr>
              <a:xfrm>
                <a:off x="3927240" y="1665720"/>
                <a:ext cx="15840" cy="13680"/>
              </a:xfrm>
              <a:custGeom>
                <a:avLst/>
                <a:gdLst/>
                <a:ahLst/>
                <a:rect l="l" t="t" r="r" b="b"/>
                <a:pathLst>
                  <a:path w="1525" h="1525">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chemeClr val="accent2"/>
              </a:solidFill>
              <a:ln w="0">
                <a:noFill/>
              </a:ln>
            </p:spPr>
            <p:style>
              <a:lnRef idx="0"/>
              <a:fillRef idx="0"/>
              <a:effectRef idx="0"/>
              <a:fontRef idx="minor"/>
            </p:style>
          </p:sp>
        </p:grpSp>
        <p:grpSp>
          <p:nvGrpSpPr>
            <p:cNvPr id="1626" name="Group 727"/>
            <p:cNvGrpSpPr/>
            <p:nvPr/>
          </p:nvGrpSpPr>
          <p:grpSpPr>
            <a:xfrm>
              <a:off x="3598560" y="1298160"/>
              <a:ext cx="42840" cy="31680"/>
              <a:chOff x="3598560" y="1298160"/>
              <a:chExt cx="42840" cy="31680"/>
            </a:xfrm>
          </p:grpSpPr>
          <p:sp>
            <p:nvSpPr>
              <p:cNvPr id="1627" name="CustomShape 728"/>
              <p:cNvSpPr/>
              <p:nvPr/>
            </p:nvSpPr>
            <p:spPr>
              <a:xfrm>
                <a:off x="3598560" y="1298160"/>
                <a:ext cx="42840" cy="31680"/>
              </a:xfrm>
              <a:custGeom>
                <a:avLst/>
                <a:gdLst/>
                <a:ahLst/>
                <a:rect l="l" t="t" r="r" b="b"/>
                <a:pathLst>
                  <a:path w="4005" h="3432">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chemeClr val="accent1"/>
              </a:solidFill>
              <a:ln w="0">
                <a:noFill/>
              </a:ln>
            </p:spPr>
            <p:style>
              <a:lnRef idx="0"/>
              <a:fillRef idx="0"/>
              <a:effectRef idx="0"/>
              <a:fontRef idx="minor"/>
            </p:style>
          </p:sp>
          <p:sp>
            <p:nvSpPr>
              <p:cNvPr id="1628" name="CustomShape 729"/>
              <p:cNvSpPr/>
              <p:nvPr/>
            </p:nvSpPr>
            <p:spPr>
              <a:xfrm>
                <a:off x="3616560" y="1309680"/>
                <a:ext cx="11520" cy="8280"/>
              </a:xfrm>
              <a:custGeom>
                <a:avLst/>
                <a:gdLst/>
                <a:ahLst/>
                <a:rect l="l" t="t" r="r" b="b"/>
                <a:pathLst>
                  <a:path w="1126" h="967">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chemeClr val="accent1"/>
              </a:solidFill>
              <a:ln w="0">
                <a:noFill/>
              </a:ln>
            </p:spPr>
            <p:style>
              <a:lnRef idx="0"/>
              <a:fillRef idx="0"/>
              <a:effectRef idx="0"/>
              <a:fontRef idx="minor"/>
            </p:style>
          </p:sp>
        </p:grpSp>
        <p:grpSp>
          <p:nvGrpSpPr>
            <p:cNvPr id="1629" name="Group 730"/>
            <p:cNvGrpSpPr/>
            <p:nvPr/>
          </p:nvGrpSpPr>
          <p:grpSpPr>
            <a:xfrm>
              <a:off x="3736080" y="1474920"/>
              <a:ext cx="42840" cy="31680"/>
              <a:chOff x="3736080" y="1474920"/>
              <a:chExt cx="42840" cy="31680"/>
            </a:xfrm>
          </p:grpSpPr>
          <p:sp>
            <p:nvSpPr>
              <p:cNvPr id="1630" name="CustomShape 731"/>
              <p:cNvSpPr/>
              <p:nvPr/>
            </p:nvSpPr>
            <p:spPr>
              <a:xfrm>
                <a:off x="3736080" y="1474920"/>
                <a:ext cx="42840" cy="31680"/>
              </a:xfrm>
              <a:custGeom>
                <a:avLst/>
                <a:gdLst/>
                <a:ahLst/>
                <a:rect l="l" t="t" r="r" b="b"/>
                <a:pathLst>
                  <a:path w="3993" h="342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chemeClr val="accent1"/>
              </a:solidFill>
              <a:ln w="0">
                <a:noFill/>
              </a:ln>
            </p:spPr>
            <p:style>
              <a:lnRef idx="0"/>
              <a:fillRef idx="0"/>
              <a:effectRef idx="0"/>
              <a:fontRef idx="minor"/>
            </p:style>
          </p:sp>
          <p:sp>
            <p:nvSpPr>
              <p:cNvPr id="1631" name="CustomShape 732"/>
              <p:cNvSpPr/>
              <p:nvPr/>
            </p:nvSpPr>
            <p:spPr>
              <a:xfrm>
                <a:off x="3755520" y="1486440"/>
                <a:ext cx="9720" cy="8280"/>
              </a:xfrm>
              <a:custGeom>
                <a:avLst/>
                <a:gdLst/>
                <a:ahLst/>
                <a:rect l="l" t="t" r="r" b="b"/>
                <a:pathLst>
                  <a:path w="969" h="968">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chemeClr val="accent1"/>
              </a:solidFill>
              <a:ln w="0">
                <a:noFill/>
              </a:ln>
            </p:spPr>
            <p:style>
              <a:lnRef idx="0"/>
              <a:fillRef idx="0"/>
              <a:effectRef idx="0"/>
              <a:fontRef idx="minor"/>
            </p:style>
          </p:sp>
        </p:grpSp>
        <p:grpSp>
          <p:nvGrpSpPr>
            <p:cNvPr id="1632" name="Group 733"/>
            <p:cNvGrpSpPr/>
            <p:nvPr/>
          </p:nvGrpSpPr>
          <p:grpSpPr>
            <a:xfrm>
              <a:off x="3779640" y="1572120"/>
              <a:ext cx="42840" cy="31680"/>
              <a:chOff x="3779640" y="1572120"/>
              <a:chExt cx="42840" cy="31680"/>
            </a:xfrm>
          </p:grpSpPr>
          <p:sp>
            <p:nvSpPr>
              <p:cNvPr id="1633" name="CustomShape 734"/>
              <p:cNvSpPr/>
              <p:nvPr/>
            </p:nvSpPr>
            <p:spPr>
              <a:xfrm>
                <a:off x="3779640" y="1572120"/>
                <a:ext cx="42840" cy="31680"/>
              </a:xfrm>
              <a:custGeom>
                <a:avLst/>
                <a:gdLst/>
                <a:ahLst/>
                <a:rect l="l" t="t" r="r" b="b"/>
                <a:pathLst>
                  <a:path w="3993" h="3421">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chemeClr val="accent2"/>
              </a:solidFill>
              <a:ln w="0">
                <a:noFill/>
              </a:ln>
            </p:spPr>
            <p:style>
              <a:lnRef idx="0"/>
              <a:fillRef idx="0"/>
              <a:effectRef idx="0"/>
              <a:fontRef idx="minor"/>
            </p:style>
          </p:sp>
          <p:sp>
            <p:nvSpPr>
              <p:cNvPr id="1634" name="CustomShape 735"/>
              <p:cNvSpPr/>
              <p:nvPr/>
            </p:nvSpPr>
            <p:spPr>
              <a:xfrm>
                <a:off x="3799440" y="1584000"/>
                <a:ext cx="9720" cy="8280"/>
              </a:xfrm>
              <a:custGeom>
                <a:avLst/>
                <a:gdLst/>
                <a:ahLst/>
                <a:rect l="l" t="t" r="r" b="b"/>
                <a:pathLst>
                  <a:path w="969" h="969">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chemeClr val="accent2"/>
              </a:solidFill>
              <a:ln w="0">
                <a:noFill/>
              </a:ln>
            </p:spPr>
            <p:style>
              <a:lnRef idx="0"/>
              <a:fillRef idx="0"/>
              <a:effectRef idx="0"/>
              <a:fontRef idx="minor"/>
            </p:style>
          </p:sp>
        </p:grpSp>
        <p:grpSp>
          <p:nvGrpSpPr>
            <p:cNvPr id="1635" name="Group 736"/>
            <p:cNvGrpSpPr/>
            <p:nvPr/>
          </p:nvGrpSpPr>
          <p:grpSpPr>
            <a:xfrm>
              <a:off x="3848400" y="1311120"/>
              <a:ext cx="42840" cy="31680"/>
              <a:chOff x="3848400" y="1311120"/>
              <a:chExt cx="42840" cy="31680"/>
            </a:xfrm>
          </p:grpSpPr>
          <p:sp>
            <p:nvSpPr>
              <p:cNvPr id="1636" name="CustomShape 737"/>
              <p:cNvSpPr/>
              <p:nvPr/>
            </p:nvSpPr>
            <p:spPr>
              <a:xfrm>
                <a:off x="3848400" y="1311120"/>
                <a:ext cx="42840" cy="31680"/>
              </a:xfrm>
              <a:custGeom>
                <a:avLst/>
                <a:gdLst/>
                <a:ahLst/>
                <a:rect l="l" t="t" r="r" b="b"/>
                <a:pathLst>
                  <a:path w="4005" h="3421">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chemeClr val="accent1"/>
              </a:solidFill>
              <a:ln w="0">
                <a:noFill/>
              </a:ln>
            </p:spPr>
            <p:style>
              <a:lnRef idx="0"/>
              <a:fillRef idx="0"/>
              <a:effectRef idx="0"/>
              <a:fontRef idx="minor"/>
            </p:style>
          </p:sp>
          <p:sp>
            <p:nvSpPr>
              <p:cNvPr id="1637" name="CustomShape 738"/>
              <p:cNvSpPr/>
              <p:nvPr/>
            </p:nvSpPr>
            <p:spPr>
              <a:xfrm>
                <a:off x="3867840" y="1322640"/>
                <a:ext cx="10080" cy="8280"/>
              </a:xfrm>
              <a:custGeom>
                <a:avLst/>
                <a:gdLst/>
                <a:ahLst/>
                <a:rect l="l" t="t" r="r" b="b"/>
                <a:pathLst>
                  <a:path w="981" h="969">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chemeClr val="accent1"/>
              </a:solidFill>
              <a:ln w="0">
                <a:noFill/>
              </a:ln>
            </p:spPr>
            <p:style>
              <a:lnRef idx="0"/>
              <a:fillRef idx="0"/>
              <a:effectRef idx="0"/>
              <a:fontRef idx="minor"/>
            </p:style>
          </p:sp>
        </p:grpSp>
        <p:grpSp>
          <p:nvGrpSpPr>
            <p:cNvPr id="1638" name="Group 739"/>
            <p:cNvGrpSpPr/>
            <p:nvPr/>
          </p:nvGrpSpPr>
          <p:grpSpPr>
            <a:xfrm>
              <a:off x="3568320" y="1014840"/>
              <a:ext cx="42840" cy="31680"/>
              <a:chOff x="3568320" y="1014840"/>
              <a:chExt cx="42840" cy="31680"/>
            </a:xfrm>
          </p:grpSpPr>
          <p:sp>
            <p:nvSpPr>
              <p:cNvPr id="1639" name="CustomShape 740"/>
              <p:cNvSpPr/>
              <p:nvPr/>
            </p:nvSpPr>
            <p:spPr>
              <a:xfrm>
                <a:off x="3568320" y="1014840"/>
                <a:ext cx="42840" cy="31680"/>
              </a:xfrm>
              <a:custGeom>
                <a:avLst/>
                <a:gdLst/>
                <a:ahLst/>
                <a:rect l="l" t="t" r="r" b="b"/>
                <a:pathLst>
                  <a:path w="3993" h="3426">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chemeClr val="accent1"/>
              </a:solidFill>
              <a:ln w="0">
                <a:noFill/>
              </a:ln>
            </p:spPr>
            <p:style>
              <a:lnRef idx="0"/>
              <a:fillRef idx="0"/>
              <a:effectRef idx="0"/>
              <a:fontRef idx="minor"/>
            </p:style>
          </p:sp>
          <p:sp>
            <p:nvSpPr>
              <p:cNvPr id="1640" name="CustomShape 741"/>
              <p:cNvSpPr/>
              <p:nvPr/>
            </p:nvSpPr>
            <p:spPr>
              <a:xfrm>
                <a:off x="3585960" y="1026720"/>
                <a:ext cx="11520" cy="8280"/>
              </a:xfrm>
              <a:custGeom>
                <a:avLst/>
                <a:gdLst/>
                <a:ahLst/>
                <a:rect l="l" t="t" r="r" b="b"/>
                <a:pathLst>
                  <a:path w="1138" h="965">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chemeClr val="accent1"/>
              </a:solidFill>
              <a:ln w="0">
                <a:noFill/>
              </a:ln>
            </p:spPr>
            <p:style>
              <a:lnRef idx="0"/>
              <a:fillRef idx="0"/>
              <a:effectRef idx="0"/>
              <a:fontRef idx="minor"/>
            </p:style>
          </p:sp>
        </p:grpSp>
        <p:grpSp>
          <p:nvGrpSpPr>
            <p:cNvPr id="1641" name="Group 742"/>
            <p:cNvGrpSpPr/>
            <p:nvPr/>
          </p:nvGrpSpPr>
          <p:grpSpPr>
            <a:xfrm>
              <a:off x="3512160" y="1132200"/>
              <a:ext cx="42840" cy="31680"/>
              <a:chOff x="3512160" y="1132200"/>
              <a:chExt cx="42840" cy="31680"/>
            </a:xfrm>
          </p:grpSpPr>
          <p:sp>
            <p:nvSpPr>
              <p:cNvPr id="1642" name="CustomShape 743"/>
              <p:cNvSpPr/>
              <p:nvPr/>
            </p:nvSpPr>
            <p:spPr>
              <a:xfrm>
                <a:off x="3512160" y="1132200"/>
                <a:ext cx="42840" cy="31680"/>
              </a:xfrm>
              <a:custGeom>
                <a:avLst/>
                <a:gdLst/>
                <a:ahLst/>
                <a:rect l="l" t="t" r="r" b="b"/>
                <a:pathLst>
                  <a:path w="3993" h="3433">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chemeClr val="accent1"/>
              </a:solidFill>
              <a:ln w="0">
                <a:noFill/>
              </a:ln>
            </p:spPr>
            <p:style>
              <a:lnRef idx="0"/>
              <a:fillRef idx="0"/>
              <a:effectRef idx="0"/>
              <a:fontRef idx="minor"/>
            </p:style>
          </p:sp>
          <p:sp>
            <p:nvSpPr>
              <p:cNvPr id="1643" name="CustomShape 744"/>
              <p:cNvSpPr/>
              <p:nvPr/>
            </p:nvSpPr>
            <p:spPr>
              <a:xfrm>
                <a:off x="3531600" y="1143720"/>
                <a:ext cx="9720" cy="8280"/>
              </a:xfrm>
              <a:custGeom>
                <a:avLst/>
                <a:gdLst/>
                <a:ahLst/>
                <a:rect l="l" t="t" r="r" b="b"/>
                <a:pathLst>
                  <a:path w="969" h="969">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chemeClr val="accent1"/>
              </a:solidFill>
              <a:ln w="0">
                <a:noFill/>
              </a:ln>
            </p:spPr>
            <p:style>
              <a:lnRef idx="0"/>
              <a:fillRef idx="0"/>
              <a:effectRef idx="0"/>
              <a:fontRef idx="minor"/>
            </p:style>
          </p:sp>
        </p:grpSp>
        <p:grpSp>
          <p:nvGrpSpPr>
            <p:cNvPr id="1644" name="Group 745"/>
            <p:cNvGrpSpPr/>
            <p:nvPr/>
          </p:nvGrpSpPr>
          <p:grpSpPr>
            <a:xfrm>
              <a:off x="3177360" y="951840"/>
              <a:ext cx="42480" cy="31680"/>
              <a:chOff x="3177360" y="951840"/>
              <a:chExt cx="42480" cy="31680"/>
            </a:xfrm>
          </p:grpSpPr>
          <p:sp>
            <p:nvSpPr>
              <p:cNvPr id="1645" name="CustomShape 746"/>
              <p:cNvSpPr/>
              <p:nvPr/>
            </p:nvSpPr>
            <p:spPr>
              <a:xfrm>
                <a:off x="3177360" y="951840"/>
                <a:ext cx="42480" cy="31680"/>
              </a:xfrm>
              <a:custGeom>
                <a:avLst/>
                <a:gdLst/>
                <a:ahLst/>
                <a:rect l="l" t="t" r="r" b="b"/>
                <a:pathLst>
                  <a:path w="3992" h="342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chemeClr val="accent2"/>
              </a:solidFill>
              <a:ln w="0">
                <a:noFill/>
              </a:ln>
            </p:spPr>
            <p:style>
              <a:lnRef idx="0"/>
              <a:fillRef idx="0"/>
              <a:effectRef idx="0"/>
              <a:fontRef idx="minor"/>
            </p:style>
          </p:sp>
          <p:sp>
            <p:nvSpPr>
              <p:cNvPr id="1646" name="CustomShape 747"/>
              <p:cNvSpPr/>
              <p:nvPr/>
            </p:nvSpPr>
            <p:spPr>
              <a:xfrm>
                <a:off x="3195360" y="963360"/>
                <a:ext cx="11520" cy="8640"/>
              </a:xfrm>
              <a:custGeom>
                <a:avLst/>
                <a:gdLst/>
                <a:ahLst/>
                <a:rect l="l" t="t" r="r" b="b"/>
                <a:pathLst>
                  <a:path w="1126" h="972">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chemeClr val="accent2"/>
              </a:solidFill>
              <a:ln w="0">
                <a:noFill/>
              </a:ln>
            </p:spPr>
            <p:style>
              <a:lnRef idx="0"/>
              <a:fillRef idx="0"/>
              <a:effectRef idx="0"/>
              <a:fontRef idx="minor"/>
            </p:style>
          </p:sp>
        </p:grpSp>
        <p:grpSp>
          <p:nvGrpSpPr>
            <p:cNvPr id="1647" name="Group 748"/>
            <p:cNvGrpSpPr/>
            <p:nvPr/>
          </p:nvGrpSpPr>
          <p:grpSpPr>
            <a:xfrm>
              <a:off x="3332880" y="966960"/>
              <a:ext cx="42840" cy="31680"/>
              <a:chOff x="3332880" y="966960"/>
              <a:chExt cx="42840" cy="31680"/>
            </a:xfrm>
          </p:grpSpPr>
          <p:sp>
            <p:nvSpPr>
              <p:cNvPr id="1648" name="CustomShape 749"/>
              <p:cNvSpPr/>
              <p:nvPr/>
            </p:nvSpPr>
            <p:spPr>
              <a:xfrm>
                <a:off x="3332880" y="966960"/>
                <a:ext cx="42840" cy="31680"/>
              </a:xfrm>
              <a:custGeom>
                <a:avLst/>
                <a:gdLst/>
                <a:ahLst/>
                <a:rect l="l" t="t" r="r" b="b"/>
                <a:pathLst>
                  <a:path w="4005" h="3432">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chemeClr val="accent2"/>
              </a:solidFill>
              <a:ln w="0">
                <a:noFill/>
              </a:ln>
            </p:spPr>
            <p:style>
              <a:lnRef idx="0"/>
              <a:fillRef idx="0"/>
              <a:effectRef idx="0"/>
              <a:fontRef idx="minor"/>
            </p:style>
          </p:sp>
          <p:sp>
            <p:nvSpPr>
              <p:cNvPr id="1649" name="CustomShape 750"/>
              <p:cNvSpPr/>
              <p:nvPr/>
            </p:nvSpPr>
            <p:spPr>
              <a:xfrm>
                <a:off x="3352680" y="978840"/>
                <a:ext cx="9720" cy="8280"/>
              </a:xfrm>
              <a:custGeom>
                <a:avLst/>
                <a:gdLst/>
                <a:ahLst/>
                <a:rect l="l" t="t" r="r" b="b"/>
                <a:pathLst>
                  <a:path w="968" h="968">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chemeClr val="accent2"/>
              </a:solidFill>
              <a:ln w="0">
                <a:noFill/>
              </a:ln>
            </p:spPr>
            <p:style>
              <a:lnRef idx="0"/>
              <a:fillRef idx="0"/>
              <a:effectRef idx="0"/>
              <a:fontRef idx="minor"/>
            </p:style>
          </p:sp>
        </p:grpSp>
        <p:grpSp>
          <p:nvGrpSpPr>
            <p:cNvPr id="1650" name="Group 751"/>
            <p:cNvGrpSpPr/>
            <p:nvPr/>
          </p:nvGrpSpPr>
          <p:grpSpPr>
            <a:xfrm>
              <a:off x="3859920" y="2181960"/>
              <a:ext cx="52920" cy="39240"/>
              <a:chOff x="3859920" y="2181960"/>
              <a:chExt cx="52920" cy="39240"/>
            </a:xfrm>
          </p:grpSpPr>
          <p:sp>
            <p:nvSpPr>
              <p:cNvPr id="1651" name="CustomShape 752"/>
              <p:cNvSpPr/>
              <p:nvPr/>
            </p:nvSpPr>
            <p:spPr>
              <a:xfrm>
                <a:off x="3859920" y="2181960"/>
                <a:ext cx="52920" cy="39240"/>
              </a:xfrm>
              <a:custGeom>
                <a:avLst/>
                <a:gdLst/>
                <a:ahLst/>
                <a:rect l="l" t="t" r="r" b="b"/>
                <a:pathLst>
                  <a:path w="4949" h="4236">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chemeClr val="accent2"/>
              </a:solidFill>
              <a:ln w="0">
                <a:noFill/>
              </a:ln>
            </p:spPr>
            <p:style>
              <a:lnRef idx="0"/>
              <a:fillRef idx="0"/>
              <a:effectRef idx="0"/>
              <a:fontRef idx="minor"/>
            </p:style>
          </p:sp>
          <p:sp>
            <p:nvSpPr>
              <p:cNvPr id="1652" name="CustomShape 753"/>
              <p:cNvSpPr/>
              <p:nvPr/>
            </p:nvSpPr>
            <p:spPr>
              <a:xfrm>
                <a:off x="3881160" y="2193480"/>
                <a:ext cx="18360" cy="16200"/>
              </a:xfrm>
              <a:custGeom>
                <a:avLst/>
                <a:gdLst/>
                <a:ahLst/>
                <a:rect l="l" t="t" r="r" b="b"/>
                <a:pathLst>
                  <a:path w="1767" h="1779">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chemeClr val="accent2"/>
              </a:solidFill>
              <a:ln w="0">
                <a:noFill/>
              </a:ln>
            </p:spPr>
            <p:style>
              <a:lnRef idx="0"/>
              <a:fillRef idx="0"/>
              <a:effectRef idx="0"/>
              <a:fontRef idx="minor"/>
            </p:style>
          </p:sp>
        </p:grpSp>
        <p:grpSp>
          <p:nvGrpSpPr>
            <p:cNvPr id="1653" name="Group 754"/>
            <p:cNvGrpSpPr/>
            <p:nvPr/>
          </p:nvGrpSpPr>
          <p:grpSpPr>
            <a:xfrm>
              <a:off x="3927960" y="1753920"/>
              <a:ext cx="45720" cy="33840"/>
              <a:chOff x="3927960" y="1753920"/>
              <a:chExt cx="45720" cy="33840"/>
            </a:xfrm>
          </p:grpSpPr>
          <p:sp>
            <p:nvSpPr>
              <p:cNvPr id="1654" name="CustomShape 755"/>
              <p:cNvSpPr/>
              <p:nvPr/>
            </p:nvSpPr>
            <p:spPr>
              <a:xfrm>
                <a:off x="3927960" y="1753920"/>
                <a:ext cx="45720" cy="33840"/>
              </a:xfrm>
              <a:custGeom>
                <a:avLst/>
                <a:gdLst/>
                <a:ahLst/>
                <a:rect l="l" t="t" r="r" b="b"/>
                <a:pathLst>
                  <a:path w="4267" h="3658">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chemeClr val="accent2"/>
              </a:solidFill>
              <a:ln w="0">
                <a:noFill/>
              </a:ln>
            </p:spPr>
            <p:style>
              <a:lnRef idx="0"/>
              <a:fillRef idx="0"/>
              <a:effectRef idx="0"/>
              <a:fontRef idx="minor"/>
            </p:style>
          </p:sp>
          <p:sp>
            <p:nvSpPr>
              <p:cNvPr id="1655" name="CustomShape 756"/>
              <p:cNvSpPr/>
              <p:nvPr/>
            </p:nvSpPr>
            <p:spPr>
              <a:xfrm>
                <a:off x="3945960" y="1765800"/>
                <a:ext cx="14400" cy="10440"/>
              </a:xfrm>
              <a:custGeom>
                <a:avLst/>
                <a:gdLst/>
                <a:ahLst/>
                <a:rect l="l" t="t" r="r" b="b"/>
                <a:pathLst>
                  <a:path w="1392" h="1193">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chemeClr val="accent2"/>
              </a:solidFill>
              <a:ln w="0">
                <a:noFill/>
              </a:ln>
            </p:spPr>
            <p:style>
              <a:lnRef idx="0"/>
              <a:fillRef idx="0"/>
              <a:effectRef idx="0"/>
              <a:fontRef idx="minor"/>
            </p:style>
          </p:sp>
        </p:grpSp>
        <p:grpSp>
          <p:nvGrpSpPr>
            <p:cNvPr id="1656" name="Group 757"/>
            <p:cNvGrpSpPr/>
            <p:nvPr/>
          </p:nvGrpSpPr>
          <p:grpSpPr>
            <a:xfrm>
              <a:off x="3060000" y="995040"/>
              <a:ext cx="45720" cy="33840"/>
              <a:chOff x="3060000" y="995040"/>
              <a:chExt cx="45720" cy="33840"/>
            </a:xfrm>
          </p:grpSpPr>
          <p:sp>
            <p:nvSpPr>
              <p:cNvPr id="1657" name="CustomShape 758"/>
              <p:cNvSpPr/>
              <p:nvPr/>
            </p:nvSpPr>
            <p:spPr>
              <a:xfrm>
                <a:off x="3060000" y="995040"/>
                <a:ext cx="45720" cy="33840"/>
              </a:xfrm>
              <a:custGeom>
                <a:avLst/>
                <a:gdLst/>
                <a:ahLst/>
                <a:rect l="l" t="t" r="r" b="b"/>
                <a:pathLst>
                  <a:path w="4271" h="3649">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chemeClr val="accent2"/>
              </a:solidFill>
              <a:ln w="0">
                <a:noFill/>
              </a:ln>
            </p:spPr>
            <p:style>
              <a:lnRef idx="0"/>
              <a:fillRef idx="0"/>
              <a:effectRef idx="0"/>
              <a:fontRef idx="minor"/>
            </p:style>
          </p:sp>
          <p:sp>
            <p:nvSpPr>
              <p:cNvPr id="1658" name="CustomShape 759"/>
              <p:cNvSpPr/>
              <p:nvPr/>
            </p:nvSpPr>
            <p:spPr>
              <a:xfrm>
                <a:off x="3079800" y="1006560"/>
                <a:ext cx="12240" cy="10440"/>
              </a:xfrm>
              <a:custGeom>
                <a:avLst/>
                <a:gdLst/>
                <a:ahLst/>
                <a:rect l="l" t="t" r="r" b="b"/>
                <a:pathLst>
                  <a:path w="1186" h="1187">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chemeClr val="accent2"/>
              </a:solidFill>
              <a:ln w="0">
                <a:noFill/>
              </a:ln>
            </p:spPr>
            <p:style>
              <a:lnRef idx="0"/>
              <a:fillRef idx="0"/>
              <a:effectRef idx="0"/>
              <a:fontRef idx="minor"/>
            </p:style>
          </p:sp>
        </p:grpSp>
        <p:grpSp>
          <p:nvGrpSpPr>
            <p:cNvPr id="1659" name="Group 760"/>
            <p:cNvGrpSpPr/>
            <p:nvPr/>
          </p:nvGrpSpPr>
          <p:grpSpPr>
            <a:xfrm>
              <a:off x="3460680" y="1347480"/>
              <a:ext cx="45720" cy="33840"/>
              <a:chOff x="3460680" y="1347480"/>
              <a:chExt cx="45720" cy="33840"/>
            </a:xfrm>
          </p:grpSpPr>
          <p:sp>
            <p:nvSpPr>
              <p:cNvPr id="1660" name="CustomShape 761"/>
              <p:cNvSpPr/>
              <p:nvPr/>
            </p:nvSpPr>
            <p:spPr>
              <a:xfrm>
                <a:off x="3460680" y="1347480"/>
                <a:ext cx="45720" cy="33840"/>
              </a:xfrm>
              <a:custGeom>
                <a:avLst/>
                <a:gdLst/>
                <a:ahLst/>
                <a:rect l="l" t="t" r="r" b="b"/>
                <a:pathLst>
                  <a:path w="4271" h="3648">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chemeClr val="accent1"/>
              </a:solidFill>
              <a:ln w="0">
                <a:noFill/>
              </a:ln>
            </p:spPr>
            <p:style>
              <a:lnRef idx="0"/>
              <a:fillRef idx="0"/>
              <a:effectRef idx="0"/>
              <a:fontRef idx="minor"/>
            </p:style>
          </p:sp>
          <p:sp>
            <p:nvSpPr>
              <p:cNvPr id="1661" name="CustomShape 762"/>
              <p:cNvSpPr/>
              <p:nvPr/>
            </p:nvSpPr>
            <p:spPr>
              <a:xfrm>
                <a:off x="3480840" y="1359000"/>
                <a:ext cx="12240" cy="10440"/>
              </a:xfrm>
              <a:custGeom>
                <a:avLst/>
                <a:gdLst/>
                <a:ahLst/>
                <a:rect l="l" t="t" r="r" b="b"/>
                <a:pathLst>
                  <a:path w="1198" h="1186">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chemeClr val="accent1"/>
              </a:solidFill>
              <a:ln w="0">
                <a:noFill/>
              </a:ln>
            </p:spPr>
            <p:style>
              <a:lnRef idx="0"/>
              <a:fillRef idx="0"/>
              <a:effectRef idx="0"/>
              <a:fontRef idx="minor"/>
            </p:style>
          </p:sp>
        </p:grpSp>
        <p:grpSp>
          <p:nvGrpSpPr>
            <p:cNvPr id="1662" name="Group 763"/>
            <p:cNvGrpSpPr/>
            <p:nvPr/>
          </p:nvGrpSpPr>
          <p:grpSpPr>
            <a:xfrm>
              <a:off x="3364560" y="1121040"/>
              <a:ext cx="45720" cy="33840"/>
              <a:chOff x="3364560" y="1121040"/>
              <a:chExt cx="45720" cy="33840"/>
            </a:xfrm>
          </p:grpSpPr>
          <p:sp>
            <p:nvSpPr>
              <p:cNvPr id="1663" name="CustomShape 764"/>
              <p:cNvSpPr/>
              <p:nvPr/>
            </p:nvSpPr>
            <p:spPr>
              <a:xfrm>
                <a:off x="3364560" y="1121040"/>
                <a:ext cx="45720" cy="33840"/>
              </a:xfrm>
              <a:custGeom>
                <a:avLst/>
                <a:gdLst/>
                <a:ahLst/>
                <a:rect l="l" t="t" r="r" b="b"/>
                <a:pathLst>
                  <a:path w="4259" h="3658">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chemeClr val="accent2"/>
              </a:solidFill>
              <a:ln w="0">
                <a:noFill/>
              </a:ln>
            </p:spPr>
            <p:style>
              <a:lnRef idx="0"/>
              <a:fillRef idx="0"/>
              <a:effectRef idx="0"/>
              <a:fontRef idx="minor"/>
            </p:style>
          </p:sp>
          <p:sp>
            <p:nvSpPr>
              <p:cNvPr id="1664" name="CustomShape 765"/>
              <p:cNvSpPr/>
              <p:nvPr/>
            </p:nvSpPr>
            <p:spPr>
              <a:xfrm>
                <a:off x="3382200" y="1132560"/>
                <a:ext cx="14400" cy="10440"/>
              </a:xfrm>
              <a:custGeom>
                <a:avLst/>
                <a:gdLst/>
                <a:ahLst/>
                <a:rect l="l" t="t" r="r" b="b"/>
                <a:pathLst>
                  <a:path w="1393" h="1192">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chemeClr val="accent2"/>
              </a:solidFill>
              <a:ln w="0">
                <a:noFill/>
              </a:ln>
            </p:spPr>
            <p:style>
              <a:lnRef idx="0"/>
              <a:fillRef idx="0"/>
              <a:effectRef idx="0"/>
              <a:fontRef idx="minor"/>
            </p:style>
          </p:sp>
        </p:grpSp>
        <p:grpSp>
          <p:nvGrpSpPr>
            <p:cNvPr id="1665" name="Group 766"/>
            <p:cNvGrpSpPr/>
            <p:nvPr/>
          </p:nvGrpSpPr>
          <p:grpSpPr>
            <a:xfrm>
              <a:off x="3999600" y="1890360"/>
              <a:ext cx="51120" cy="37800"/>
              <a:chOff x="3999600" y="1890360"/>
              <a:chExt cx="51120" cy="37800"/>
            </a:xfrm>
          </p:grpSpPr>
          <p:sp>
            <p:nvSpPr>
              <p:cNvPr id="1666" name="CustomShape 767"/>
              <p:cNvSpPr/>
              <p:nvPr/>
            </p:nvSpPr>
            <p:spPr>
              <a:xfrm>
                <a:off x="3999600" y="1890360"/>
                <a:ext cx="51120" cy="37800"/>
              </a:xfrm>
              <a:custGeom>
                <a:avLst/>
                <a:gdLst/>
                <a:ahLst/>
                <a:rect l="l" t="t" r="r" b="b"/>
                <a:pathLst>
                  <a:path w="4767" h="4085">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chemeClr val="accent1"/>
              </a:solidFill>
              <a:ln w="0">
                <a:noFill/>
              </a:ln>
            </p:spPr>
            <p:style>
              <a:lnRef idx="0"/>
              <a:fillRef idx="0"/>
              <a:effectRef idx="0"/>
              <a:fontRef idx="minor"/>
            </p:style>
          </p:sp>
          <p:sp>
            <p:nvSpPr>
              <p:cNvPr id="1667" name="CustomShape 768"/>
              <p:cNvSpPr/>
              <p:nvPr/>
            </p:nvSpPr>
            <p:spPr>
              <a:xfrm>
                <a:off x="4017600" y="1901880"/>
                <a:ext cx="19800" cy="14760"/>
              </a:xfrm>
              <a:custGeom>
                <a:avLst/>
                <a:gdLst/>
                <a:ahLst/>
                <a:rect l="l" t="t" r="r" b="b"/>
                <a:pathLst>
                  <a:path w="1900" h="1629">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chemeClr val="accent1"/>
              </a:solidFill>
              <a:ln w="0">
                <a:noFill/>
              </a:ln>
            </p:spPr>
            <p:style>
              <a:lnRef idx="0"/>
              <a:fillRef idx="0"/>
              <a:effectRef idx="0"/>
              <a:fontRef idx="minor"/>
            </p:style>
          </p:sp>
        </p:grpSp>
        <p:grpSp>
          <p:nvGrpSpPr>
            <p:cNvPr id="1668" name="Group 769"/>
            <p:cNvGrpSpPr/>
            <p:nvPr/>
          </p:nvGrpSpPr>
          <p:grpSpPr>
            <a:xfrm>
              <a:off x="4195440" y="1717560"/>
              <a:ext cx="45720" cy="33840"/>
              <a:chOff x="4195440" y="1717560"/>
              <a:chExt cx="45720" cy="33840"/>
            </a:xfrm>
          </p:grpSpPr>
          <p:sp>
            <p:nvSpPr>
              <p:cNvPr id="1669" name="CustomShape 770"/>
              <p:cNvSpPr/>
              <p:nvPr/>
            </p:nvSpPr>
            <p:spPr>
              <a:xfrm>
                <a:off x="4195440" y="1717560"/>
                <a:ext cx="45720" cy="33840"/>
              </a:xfrm>
              <a:custGeom>
                <a:avLst/>
                <a:gdLst/>
                <a:ahLst/>
                <a:rect l="l" t="t" r="r" b="b"/>
                <a:pathLst>
                  <a:path w="4259" h="3648">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chemeClr val="accent2"/>
              </a:solidFill>
              <a:ln w="0">
                <a:noFill/>
              </a:ln>
            </p:spPr>
            <p:style>
              <a:lnRef idx="0"/>
              <a:fillRef idx="0"/>
              <a:effectRef idx="0"/>
              <a:fontRef idx="minor"/>
            </p:style>
          </p:sp>
          <p:sp>
            <p:nvSpPr>
              <p:cNvPr id="1670" name="CustomShape 771"/>
              <p:cNvSpPr/>
              <p:nvPr/>
            </p:nvSpPr>
            <p:spPr>
              <a:xfrm>
                <a:off x="4213440" y="1729080"/>
                <a:ext cx="14400" cy="10440"/>
              </a:xfrm>
              <a:custGeom>
                <a:avLst/>
                <a:gdLst/>
                <a:ahLst/>
                <a:rect l="l" t="t" r="r" b="b"/>
                <a:pathLst>
                  <a:path w="1404" h="1195">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chemeClr val="accent2"/>
              </a:solidFill>
              <a:ln w="0">
                <a:noFill/>
              </a:ln>
            </p:spPr>
            <p:style>
              <a:lnRef idx="0"/>
              <a:fillRef idx="0"/>
              <a:effectRef idx="0"/>
              <a:fontRef idx="minor"/>
            </p:style>
          </p:sp>
        </p:grpSp>
        <p:grpSp>
          <p:nvGrpSpPr>
            <p:cNvPr id="1671" name="Group 772"/>
            <p:cNvGrpSpPr/>
            <p:nvPr/>
          </p:nvGrpSpPr>
          <p:grpSpPr>
            <a:xfrm>
              <a:off x="3835080" y="1786320"/>
              <a:ext cx="45720" cy="33840"/>
              <a:chOff x="3835080" y="1786320"/>
              <a:chExt cx="45720" cy="33840"/>
            </a:xfrm>
          </p:grpSpPr>
          <p:sp>
            <p:nvSpPr>
              <p:cNvPr id="1672" name="CustomShape 773"/>
              <p:cNvSpPr/>
              <p:nvPr/>
            </p:nvSpPr>
            <p:spPr>
              <a:xfrm>
                <a:off x="3835080" y="1786320"/>
                <a:ext cx="45720" cy="33840"/>
              </a:xfrm>
              <a:custGeom>
                <a:avLst/>
                <a:gdLst/>
                <a:ahLst/>
                <a:rect l="l" t="t" r="r" b="b"/>
                <a:pathLst>
                  <a:path w="4259" h="3657">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chemeClr val="accent2"/>
              </a:solidFill>
              <a:ln w="0">
                <a:noFill/>
              </a:ln>
            </p:spPr>
            <p:style>
              <a:lnRef idx="0"/>
              <a:fillRef idx="0"/>
              <a:effectRef idx="0"/>
              <a:fontRef idx="minor"/>
            </p:style>
          </p:sp>
          <p:sp>
            <p:nvSpPr>
              <p:cNvPr id="1673" name="CustomShape 774"/>
              <p:cNvSpPr/>
              <p:nvPr/>
            </p:nvSpPr>
            <p:spPr>
              <a:xfrm>
                <a:off x="3854880" y="1798200"/>
                <a:ext cx="12240" cy="10800"/>
              </a:xfrm>
              <a:custGeom>
                <a:avLst/>
                <a:gdLst/>
                <a:ahLst/>
                <a:rect l="l" t="t" r="r" b="b"/>
                <a:pathLst>
                  <a:path w="1187" h="1199">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chemeClr val="accent2"/>
              </a:solidFill>
              <a:ln w="0">
                <a:noFill/>
              </a:ln>
            </p:spPr>
            <p:style>
              <a:lnRef idx="0"/>
              <a:fillRef idx="0"/>
              <a:effectRef idx="0"/>
              <a:fontRef idx="minor"/>
            </p:style>
          </p:sp>
        </p:grpSp>
        <p:grpSp>
          <p:nvGrpSpPr>
            <p:cNvPr id="1674" name="Group 775"/>
            <p:cNvGrpSpPr/>
            <p:nvPr/>
          </p:nvGrpSpPr>
          <p:grpSpPr>
            <a:xfrm>
              <a:off x="3801960" y="1693080"/>
              <a:ext cx="45720" cy="33840"/>
              <a:chOff x="3801960" y="1693080"/>
              <a:chExt cx="45720" cy="33840"/>
            </a:xfrm>
          </p:grpSpPr>
          <p:sp>
            <p:nvSpPr>
              <p:cNvPr id="1675" name="CustomShape 776"/>
              <p:cNvSpPr/>
              <p:nvPr/>
            </p:nvSpPr>
            <p:spPr>
              <a:xfrm>
                <a:off x="3801960" y="1693080"/>
                <a:ext cx="45720" cy="33840"/>
              </a:xfrm>
              <a:custGeom>
                <a:avLst/>
                <a:gdLst/>
                <a:ahLst/>
                <a:rect l="l" t="t" r="r" b="b"/>
                <a:pathLst>
                  <a:path w="4259" h="3658">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chemeClr val="accent1"/>
              </a:solidFill>
              <a:ln w="0">
                <a:noFill/>
              </a:ln>
            </p:spPr>
            <p:style>
              <a:lnRef idx="0"/>
              <a:fillRef idx="0"/>
              <a:effectRef idx="0"/>
              <a:fontRef idx="minor"/>
            </p:style>
          </p:sp>
          <p:sp>
            <p:nvSpPr>
              <p:cNvPr id="1676" name="CustomShape 777"/>
              <p:cNvSpPr/>
              <p:nvPr/>
            </p:nvSpPr>
            <p:spPr>
              <a:xfrm>
                <a:off x="3819600" y="1704600"/>
                <a:ext cx="14400" cy="10440"/>
              </a:xfrm>
              <a:custGeom>
                <a:avLst/>
                <a:gdLst/>
                <a:ahLst/>
                <a:rect l="l" t="t" r="r" b="b"/>
                <a:pathLst>
                  <a:path w="1393" h="1193">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chemeClr val="accent1"/>
              </a:solidFill>
              <a:ln w="0">
                <a:noFill/>
              </a:ln>
            </p:spPr>
            <p:style>
              <a:lnRef idx="0"/>
              <a:fillRef idx="0"/>
              <a:effectRef idx="0"/>
              <a:fontRef idx="minor"/>
            </p:style>
          </p:sp>
        </p:grpSp>
        <p:grpSp>
          <p:nvGrpSpPr>
            <p:cNvPr id="1677" name="Group 778"/>
            <p:cNvGrpSpPr/>
            <p:nvPr/>
          </p:nvGrpSpPr>
          <p:grpSpPr>
            <a:xfrm>
              <a:off x="3882960" y="1966680"/>
              <a:ext cx="59400" cy="44280"/>
              <a:chOff x="3882960" y="1966680"/>
              <a:chExt cx="59400" cy="44280"/>
            </a:xfrm>
          </p:grpSpPr>
          <p:sp>
            <p:nvSpPr>
              <p:cNvPr id="1678" name="CustomShape 779"/>
              <p:cNvSpPr/>
              <p:nvPr/>
            </p:nvSpPr>
            <p:spPr>
              <a:xfrm>
                <a:off x="3882960" y="1966680"/>
                <a:ext cx="59400" cy="44280"/>
              </a:xfrm>
              <a:custGeom>
                <a:avLst/>
                <a:gdLst/>
                <a:ahLst/>
                <a:rect l="l" t="t" r="r" b="b"/>
                <a:pathLst>
                  <a:path w="5541" h="4738">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chemeClr val="accent1"/>
              </a:solidFill>
              <a:ln w="0">
                <a:noFill/>
              </a:ln>
            </p:spPr>
            <p:style>
              <a:lnRef idx="0"/>
              <a:fillRef idx="0"/>
              <a:effectRef idx="0"/>
              <a:fontRef idx="minor"/>
            </p:style>
          </p:sp>
          <p:sp>
            <p:nvSpPr>
              <p:cNvPr id="1679" name="CustomShape 780"/>
              <p:cNvSpPr/>
              <p:nvPr/>
            </p:nvSpPr>
            <p:spPr>
              <a:xfrm>
                <a:off x="3900960" y="1978200"/>
                <a:ext cx="28080" cy="20880"/>
              </a:xfrm>
              <a:custGeom>
                <a:avLst/>
                <a:gdLst/>
                <a:ahLst/>
                <a:rect l="l" t="t" r="r" b="b"/>
                <a:pathLst>
                  <a:path w="2663" h="2282">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chemeClr val="accent1"/>
              </a:solidFill>
              <a:ln w="0">
                <a:noFill/>
              </a:ln>
            </p:spPr>
            <p:style>
              <a:lnRef idx="0"/>
              <a:fillRef idx="0"/>
              <a:effectRef idx="0"/>
              <a:fontRef idx="minor"/>
            </p:style>
          </p:sp>
        </p:grpSp>
        <p:grpSp>
          <p:nvGrpSpPr>
            <p:cNvPr id="1680" name="Group 781"/>
            <p:cNvGrpSpPr/>
            <p:nvPr/>
          </p:nvGrpSpPr>
          <p:grpSpPr>
            <a:xfrm>
              <a:off x="4090320" y="1677240"/>
              <a:ext cx="59400" cy="44280"/>
              <a:chOff x="4090320" y="1677240"/>
              <a:chExt cx="59400" cy="44280"/>
            </a:xfrm>
          </p:grpSpPr>
          <p:sp>
            <p:nvSpPr>
              <p:cNvPr id="1681" name="CustomShape 782"/>
              <p:cNvSpPr/>
              <p:nvPr/>
            </p:nvSpPr>
            <p:spPr>
              <a:xfrm>
                <a:off x="4090320" y="1677240"/>
                <a:ext cx="59400" cy="44280"/>
              </a:xfrm>
              <a:custGeom>
                <a:avLst/>
                <a:gdLst/>
                <a:ahLst/>
                <a:rect l="l" t="t" r="r" b="b"/>
                <a:pathLst>
                  <a:path w="5541" h="4744">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chemeClr val="accent2"/>
              </a:solidFill>
              <a:ln w="0">
                <a:noFill/>
              </a:ln>
            </p:spPr>
            <p:style>
              <a:lnRef idx="0"/>
              <a:fillRef idx="0"/>
              <a:effectRef idx="0"/>
              <a:fontRef idx="minor"/>
            </p:style>
          </p:sp>
          <p:sp>
            <p:nvSpPr>
              <p:cNvPr id="1682" name="CustomShape 783"/>
              <p:cNvSpPr/>
              <p:nvPr/>
            </p:nvSpPr>
            <p:spPr>
              <a:xfrm>
                <a:off x="4112280" y="1688760"/>
                <a:ext cx="24120" cy="20880"/>
              </a:xfrm>
              <a:custGeom>
                <a:avLst/>
                <a:gdLst/>
                <a:ahLst/>
                <a:rect l="l" t="t" r="r" b="b"/>
                <a:pathLst>
                  <a:path w="2275" h="2275">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chemeClr val="accent2"/>
              </a:solidFill>
              <a:ln w="0">
                <a:noFill/>
              </a:ln>
            </p:spPr>
            <p:style>
              <a:lnRef idx="0"/>
              <a:fillRef idx="0"/>
              <a:effectRef idx="0"/>
              <a:fontRef idx="minor"/>
            </p:style>
          </p:sp>
        </p:grpSp>
        <p:grpSp>
          <p:nvGrpSpPr>
            <p:cNvPr id="1683" name="Group 784"/>
            <p:cNvGrpSpPr/>
            <p:nvPr/>
          </p:nvGrpSpPr>
          <p:grpSpPr>
            <a:xfrm>
              <a:off x="3853440" y="1000800"/>
              <a:ext cx="42840" cy="31680"/>
              <a:chOff x="3853440" y="1000800"/>
              <a:chExt cx="42840" cy="31680"/>
            </a:xfrm>
          </p:grpSpPr>
          <p:sp>
            <p:nvSpPr>
              <p:cNvPr id="1684" name="CustomShape 785"/>
              <p:cNvSpPr/>
              <p:nvPr/>
            </p:nvSpPr>
            <p:spPr>
              <a:xfrm>
                <a:off x="3853440" y="1000800"/>
                <a:ext cx="42840" cy="31680"/>
              </a:xfrm>
              <a:custGeom>
                <a:avLst/>
                <a:gdLst/>
                <a:ahLst/>
                <a:rect l="l" t="t" r="r" b="b"/>
                <a:pathLst>
                  <a:path w="4005" h="3433">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chemeClr val="accent1"/>
              </a:solidFill>
              <a:ln w="0">
                <a:noFill/>
              </a:ln>
            </p:spPr>
            <p:style>
              <a:lnRef idx="0"/>
              <a:fillRef idx="0"/>
              <a:effectRef idx="0"/>
              <a:fontRef idx="minor"/>
            </p:style>
          </p:sp>
          <p:sp>
            <p:nvSpPr>
              <p:cNvPr id="1685" name="CustomShape 786"/>
              <p:cNvSpPr/>
              <p:nvPr/>
            </p:nvSpPr>
            <p:spPr>
              <a:xfrm>
                <a:off x="3871440" y="1012320"/>
                <a:ext cx="11520" cy="8280"/>
              </a:xfrm>
              <a:custGeom>
                <a:avLst/>
                <a:gdLst/>
                <a:ahLst/>
                <a:rect l="l" t="t" r="r" b="b"/>
                <a:pathLst>
                  <a:path w="1126" h="967">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chemeClr val="accent1"/>
              </a:solidFill>
              <a:ln w="0">
                <a:noFill/>
              </a:ln>
            </p:spPr>
            <p:style>
              <a:lnRef idx="0"/>
              <a:fillRef idx="0"/>
              <a:effectRef idx="0"/>
              <a:fontRef idx="minor"/>
            </p:style>
          </p:sp>
        </p:gr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6" name="CustomShape 1"/>
          <p:cNvSpPr/>
          <p:nvPr/>
        </p:nvSpPr>
        <p:spPr>
          <a:xfrm>
            <a:off x="431640" y="1073160"/>
            <a:ext cx="8280360" cy="2007720"/>
          </a:xfrm>
          <a:prstGeom prst="rect">
            <a:avLst/>
          </a:prstGeom>
          <a:noFill/>
          <a:ln w="0">
            <a:noFill/>
          </a:ln>
        </p:spPr>
        <p:style>
          <a:lnRef idx="0"/>
          <a:fillRef idx="0"/>
          <a:effectRef idx="0"/>
          <a:fontRef idx="minor"/>
        </p:style>
        <p:txBody>
          <a:bodyPr lIns="90000" rIns="90000" tIns="45000" bIns="45000" anchor="t">
            <a:spAutoFit/>
          </a:bodyPr>
          <a:p>
            <a:pPr marL="285840" indent="-285480">
              <a:lnSpc>
                <a:spcPct val="100000"/>
              </a:lnSpc>
              <a:buClr>
                <a:srgbClr val="000000"/>
              </a:buClr>
              <a:buFont typeface="Arial"/>
              <a:buChar char="•"/>
            </a:pPr>
            <a:r>
              <a:rPr b="0" lang="es-ES" sz="1400" spc="-1" strike="noStrike">
                <a:solidFill>
                  <a:srgbClr val="ffffff"/>
                </a:solidFill>
                <a:latin typeface="Arial"/>
                <a:ea typeface="Arial"/>
              </a:rPr>
              <a:t>Vector Tiles es un formato para almacenar datos geográficos en formato binario (Google Protobuf) y pensados para la visualización en navegadores web modernos que soporten webGL. Creado por MapBox</a:t>
            </a:r>
            <a:endParaRPr b="0" lang="en-US" sz="1400" spc="-1" strike="noStrike">
              <a:latin typeface="Arial"/>
            </a:endParaRPr>
          </a:p>
          <a:p>
            <a:pPr>
              <a:lnSpc>
                <a:spcPct val="100000"/>
              </a:lnSpc>
              <a:buNone/>
            </a:pPr>
            <a:endParaRPr b="0" lang="en-US" sz="1400" spc="-1" strike="noStrike">
              <a:latin typeface="Arial"/>
            </a:endParaRPr>
          </a:p>
          <a:p>
            <a:pPr marL="285840" indent="-285480">
              <a:lnSpc>
                <a:spcPct val="100000"/>
              </a:lnSpc>
              <a:buClr>
                <a:srgbClr val="000000"/>
              </a:buClr>
              <a:buFont typeface="Arial"/>
              <a:buChar char="•"/>
            </a:pPr>
            <a:r>
              <a:rPr b="0" lang="es-ES" sz="1400" spc="-1" strike="noStrike">
                <a:solidFill>
                  <a:srgbClr val="ffffff"/>
                </a:solidFill>
                <a:latin typeface="Arial"/>
                <a:ea typeface="Arial"/>
              </a:rPr>
              <a:t>Una tesela vectorial (vector tiles) contiene datos vectoriales georreferenciados (puede contener múltiples capas), recortados en teselas para facilitar su recuperación. Son equivalentes a las teselas raster tradicionales (XYZ,WMTS, TMS) pero retornan datos vectoriales en lugar de una imagen.</a:t>
            </a:r>
            <a:endParaRPr b="0" lang="en-US" sz="1400" spc="-1" strike="noStrike">
              <a:latin typeface="Arial"/>
            </a:endParaRPr>
          </a:p>
          <a:p>
            <a:pPr>
              <a:lnSpc>
                <a:spcPct val="100000"/>
              </a:lnSpc>
              <a:buNone/>
            </a:pPr>
            <a:endParaRPr b="0" lang="en-US" sz="1400" spc="-1" strike="noStrike">
              <a:latin typeface="Arial"/>
            </a:endParaRPr>
          </a:p>
        </p:txBody>
      </p:sp>
      <p:sp>
        <p:nvSpPr>
          <p:cNvPr id="1687" name="CustomShape 2"/>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ffffff"/>
                </a:solidFill>
                <a:latin typeface="Swis721 Ex BT"/>
                <a:ea typeface="Arial"/>
              </a:rPr>
              <a:t>Vector Tiles</a:t>
            </a:r>
            <a:endParaRPr b="0" lang="en-US" sz="2000" spc="-1" strike="noStrike">
              <a:latin typeface="Arial"/>
            </a:endParaRPr>
          </a:p>
        </p:txBody>
      </p:sp>
      <p:pic>
        <p:nvPicPr>
          <p:cNvPr id="1688" name="Picture 3" descr=""/>
          <p:cNvPicPr/>
          <p:nvPr/>
        </p:nvPicPr>
        <p:blipFill>
          <a:blip r:embed="rId1"/>
          <a:stretch/>
        </p:blipFill>
        <p:spPr>
          <a:xfrm>
            <a:off x="5148000" y="3789000"/>
            <a:ext cx="2843280" cy="24778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9" name="CustomShape 1"/>
          <p:cNvSpPr/>
          <p:nvPr/>
        </p:nvSpPr>
        <p:spPr>
          <a:xfrm>
            <a:off x="431640" y="1073160"/>
            <a:ext cx="8280360" cy="1155240"/>
          </a:xfrm>
          <a:prstGeom prst="rect">
            <a:avLst/>
          </a:prstGeom>
          <a:noFill/>
          <a:ln w="0">
            <a:noFill/>
          </a:ln>
        </p:spPr>
        <p:style>
          <a:lnRef idx="0"/>
          <a:fillRef idx="0"/>
          <a:effectRef idx="0"/>
          <a:fontRef idx="minor"/>
        </p:style>
        <p:txBody>
          <a:bodyPr lIns="90000" rIns="90000" tIns="45000" bIns="45000" anchor="t">
            <a:spAutoFit/>
          </a:bodyPr>
          <a:p>
            <a:pPr marL="285840" indent="-285480">
              <a:lnSpc>
                <a:spcPct val="100000"/>
              </a:lnSpc>
              <a:buClr>
                <a:srgbClr val="000000"/>
              </a:buClr>
              <a:buFont typeface="Arial"/>
              <a:buChar char="•"/>
            </a:pPr>
            <a:r>
              <a:rPr b="0" lang="es-ES" sz="1400" spc="-1" strike="noStrike">
                <a:solidFill>
                  <a:srgbClr val="ffffff"/>
                </a:solidFill>
                <a:latin typeface="Righteous"/>
                <a:ea typeface="Arial"/>
              </a:rPr>
              <a:t>Mapbox ha publicado de forma abierta como una especificación la forma de crear vector tiles</a:t>
            </a:r>
            <a:endParaRPr b="0" lang="en-US" sz="1400" spc="-1" strike="noStrike">
              <a:latin typeface="Arial"/>
            </a:endParaRPr>
          </a:p>
          <a:p>
            <a:pPr>
              <a:lnSpc>
                <a:spcPct val="100000"/>
              </a:lnSpc>
              <a:buNone/>
            </a:pPr>
            <a:endParaRPr b="0" lang="en-US" sz="1400" spc="-1" strike="noStrike">
              <a:latin typeface="Arial"/>
            </a:endParaRPr>
          </a:p>
          <a:p>
            <a:pPr marL="285840" indent="-285480">
              <a:lnSpc>
                <a:spcPct val="100000"/>
              </a:lnSpc>
              <a:buClr>
                <a:srgbClr val="000000"/>
              </a:buClr>
              <a:buFont typeface="Arial"/>
              <a:buChar char="•"/>
            </a:pPr>
            <a:r>
              <a:rPr b="0" lang="ca-ES" sz="1400" spc="-1" strike="noStrike" u="sng">
                <a:solidFill>
                  <a:srgbClr val="ffffff"/>
                </a:solidFill>
                <a:uFillTx/>
                <a:latin typeface="Righteous"/>
                <a:ea typeface="Arial"/>
                <a:hlinkClick r:id="rId1"/>
              </a:rPr>
              <a:t>https://docs.mapbox.com/vector-tiles/specification/</a:t>
            </a:r>
            <a:endParaRPr b="0" lang="en-US" sz="1400" spc="-1" strike="noStrike">
              <a:latin typeface="Arial"/>
            </a:endParaRPr>
          </a:p>
          <a:p>
            <a:pPr>
              <a:lnSpc>
                <a:spcPct val="100000"/>
              </a:lnSpc>
              <a:buNone/>
            </a:pPr>
            <a:endParaRPr b="0" lang="en-US" sz="1400" spc="-1" strike="noStrike">
              <a:latin typeface="Arial"/>
            </a:endParaRPr>
          </a:p>
        </p:txBody>
      </p:sp>
      <p:sp>
        <p:nvSpPr>
          <p:cNvPr id="1690" name="CustomShape 2"/>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ffffff"/>
                </a:solidFill>
                <a:latin typeface="Righteous"/>
                <a:ea typeface="Arial"/>
              </a:rPr>
              <a:t>Vector Tiles</a:t>
            </a:r>
            <a:endParaRPr b="0" lang="en-US" sz="2000" spc="-1" strike="noStrike">
              <a:latin typeface="Arial"/>
            </a:endParaRPr>
          </a:p>
        </p:txBody>
      </p:sp>
      <p:graphicFrame>
        <p:nvGraphicFramePr>
          <p:cNvPr id="1691" name="Table 3"/>
          <p:cNvGraphicFramePr/>
          <p:nvPr/>
        </p:nvGraphicFramePr>
        <p:xfrm>
          <a:off x="1475640" y="3412440"/>
          <a:ext cx="5373360" cy="2152800"/>
        </p:xfrm>
        <a:graphic>
          <a:graphicData uri="http://schemas.openxmlformats.org/drawingml/2006/table">
            <a:tbl>
              <a:tblPr/>
              <a:tblGrid>
                <a:gridCol w="2070720"/>
                <a:gridCol w="1232280"/>
                <a:gridCol w="2070720"/>
              </a:tblGrid>
              <a:tr h="196200">
                <a:tc>
                  <a:txBody>
                    <a:bodyPr lIns="44640" rIns="44640" anchor="t">
                      <a:noAutofit/>
                    </a:bodyPr>
                    <a:p>
                      <a:pPr>
                        <a:lnSpc>
                          <a:spcPct val="100000"/>
                        </a:lnSpc>
                        <a:buNone/>
                      </a:pPr>
                      <a:r>
                        <a:rPr b="1" lang="ca-ES" sz="700" spc="-1" strike="noStrike">
                          <a:solidFill>
                            <a:srgbClr val="ebf5f6"/>
                          </a:solidFill>
                          <a:latin typeface="Righteous"/>
                          <a:ea typeface="Arial Unicode MS"/>
                        </a:rPr>
                        <a:t>Version</a:t>
                      </a:r>
                      <a:endParaRPr b="0" lang="en-US" sz="700" spc="-1" strike="noStrike">
                        <a:latin typeface="Arial"/>
                      </a:endParaRPr>
                    </a:p>
                  </a:txBody>
                  <a:tcPr anchor="t" marL="44640" marR="44640">
                    <a:lnL w="1224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1" lang="ca-ES" sz="700" spc="-1" strike="noStrike">
                          <a:solidFill>
                            <a:srgbClr val="ebf5f6"/>
                          </a:solidFill>
                          <a:latin typeface="Righteous"/>
                          <a:ea typeface="Arial Unicode MS"/>
                        </a:rPr>
                        <a:t>Date of release</a:t>
                      </a:r>
                      <a:endParaRPr b="0" lang="en-US" sz="700" spc="-1" strike="noStrike">
                        <a:latin typeface="Arial"/>
                      </a:endParaRPr>
                    </a:p>
                  </a:txBody>
                  <a:tcPr anchor="t" marL="44640" marR="44640">
                    <a:lnL w="936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1" lang="ca-ES" sz="700" spc="-1" strike="noStrike">
                          <a:solidFill>
                            <a:srgbClr val="ebf5f6"/>
                          </a:solidFill>
                          <a:latin typeface="Righteous"/>
                          <a:ea typeface="Arial Unicode MS"/>
                        </a:rPr>
                        <a:t>Updates</a:t>
                      </a:r>
                      <a:endParaRPr b="0" lang="en-US" sz="700" spc="-1" strike="noStrike">
                        <a:latin typeface="Arial"/>
                      </a:endParaRPr>
                    </a:p>
                  </a:txBody>
                  <a:tcPr anchor="t" marL="44640" marR="44640">
                    <a:lnL w="9360">
                      <a:solidFill>
                        <a:srgbClr val="c6d2e1"/>
                      </a:solidFill>
                    </a:lnL>
                    <a:lnR w="12240">
                      <a:solidFill>
                        <a:srgbClr val="c6d2e1"/>
                      </a:solidFill>
                    </a:lnR>
                    <a:lnT w="12240">
                      <a:solidFill>
                        <a:srgbClr val="c6d2e1"/>
                      </a:solidFill>
                    </a:lnT>
                    <a:lnB w="12240">
                      <a:solidFill>
                        <a:srgbClr val="c6d2e1"/>
                      </a:solidFill>
                    </a:lnB>
                    <a:noFill/>
                  </a:tcPr>
                </a:tc>
              </a:tr>
              <a:tr h="302760">
                <a:tc>
                  <a:txBody>
                    <a:bodyPr lIns="44640" rIns="44640" anchor="t">
                      <a:noAutofit/>
                    </a:bodyPr>
                    <a:p>
                      <a:pPr>
                        <a:lnSpc>
                          <a:spcPct val="100000"/>
                        </a:lnSpc>
                        <a:buNone/>
                      </a:pPr>
                      <a:r>
                        <a:rPr b="1" lang="ca-ES" sz="700" spc="-1" strike="noStrike">
                          <a:solidFill>
                            <a:srgbClr val="ebf5f6"/>
                          </a:solidFill>
                          <a:latin typeface="Righteous"/>
                          <a:ea typeface="Arial Unicode MS"/>
                        </a:rPr>
                        <a:t>2.1</a:t>
                      </a:r>
                      <a:endParaRPr b="0" lang="en-US" sz="700" spc="-1" strike="noStrike">
                        <a:latin typeface="Arial"/>
                      </a:endParaRPr>
                    </a:p>
                  </a:txBody>
                  <a:tcPr anchor="t" marL="44640" marR="44640">
                    <a:lnL w="1224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ca-ES" sz="700" spc="-1" strike="noStrike">
                          <a:solidFill>
                            <a:srgbClr val="ebf5f6"/>
                          </a:solidFill>
                          <a:latin typeface="Righteous"/>
                          <a:ea typeface="Arial Unicode MS"/>
                        </a:rPr>
                        <a:t>January 19th, 2016</a:t>
                      </a:r>
                      <a:endParaRPr b="0" lang="en-US" sz="700" spc="-1" strike="noStrike">
                        <a:latin typeface="Arial"/>
                      </a:endParaRPr>
                    </a:p>
                  </a:txBody>
                  <a:tcPr anchor="t" marL="44640" marR="44640">
                    <a:lnL w="936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en-US" sz="700" spc="-1" strike="noStrike">
                          <a:solidFill>
                            <a:srgbClr val="ebf5f6"/>
                          </a:solidFill>
                          <a:latin typeface="Righteous"/>
                          <a:ea typeface="Arial Unicode MS"/>
                        </a:rPr>
                        <a:t>Correction to the wording in a few locations of the 2.0 specification.</a:t>
                      </a:r>
                      <a:endParaRPr b="0" lang="en-US" sz="700" spc="-1" strike="noStrike">
                        <a:latin typeface="Arial"/>
                      </a:endParaRPr>
                    </a:p>
                  </a:txBody>
                  <a:tcPr anchor="t" marL="44640" marR="44640">
                    <a:lnL w="9360">
                      <a:solidFill>
                        <a:srgbClr val="c6d2e1"/>
                      </a:solidFill>
                    </a:lnL>
                    <a:lnR w="12240">
                      <a:solidFill>
                        <a:srgbClr val="c6d2e1"/>
                      </a:solidFill>
                    </a:lnR>
                    <a:lnT w="12240">
                      <a:solidFill>
                        <a:srgbClr val="c6d2e1"/>
                      </a:solidFill>
                    </a:lnT>
                    <a:lnB w="12240">
                      <a:solidFill>
                        <a:srgbClr val="c6d2e1"/>
                      </a:solidFill>
                    </a:lnB>
                    <a:noFill/>
                  </a:tcPr>
                </a:tc>
              </a:tr>
              <a:tr h="1048680">
                <a:tc>
                  <a:txBody>
                    <a:bodyPr lIns="44640" rIns="44640" anchor="t">
                      <a:noAutofit/>
                    </a:bodyPr>
                    <a:p>
                      <a:pPr>
                        <a:lnSpc>
                          <a:spcPct val="100000"/>
                        </a:lnSpc>
                        <a:buNone/>
                      </a:pPr>
                      <a:r>
                        <a:rPr b="1" lang="ca-ES" sz="700" spc="-1" strike="noStrike">
                          <a:solidFill>
                            <a:srgbClr val="ebf5f6"/>
                          </a:solidFill>
                          <a:latin typeface="Righteous"/>
                          <a:ea typeface="Arial Unicode MS"/>
                        </a:rPr>
                        <a:t>2.0</a:t>
                      </a:r>
                      <a:endParaRPr b="0" lang="en-US" sz="700" spc="-1" strike="noStrike">
                        <a:latin typeface="Arial"/>
                      </a:endParaRPr>
                    </a:p>
                  </a:txBody>
                  <a:tcPr anchor="t" marL="44640" marR="44640">
                    <a:lnL w="1224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ca-ES" sz="700" spc="-1" strike="noStrike">
                          <a:solidFill>
                            <a:srgbClr val="ebf5f6"/>
                          </a:solidFill>
                          <a:latin typeface="Righteous"/>
                          <a:ea typeface="Arial Unicode MS"/>
                        </a:rPr>
                        <a:t>December 4th, 2015</a:t>
                      </a:r>
                      <a:endParaRPr b="0" lang="en-US" sz="700" spc="-1" strike="noStrike">
                        <a:latin typeface="Arial"/>
                      </a:endParaRPr>
                    </a:p>
                  </a:txBody>
                  <a:tcPr anchor="t" marL="44640" marR="44640">
                    <a:lnL w="936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en-US" sz="700" spc="-1" strike="noStrike">
                          <a:solidFill>
                            <a:srgbClr val="ebf5f6"/>
                          </a:solidFill>
                          <a:latin typeface="Righteous"/>
                          <a:ea typeface="Arial Unicode MS"/>
                        </a:rPr>
                        <a:t>The focus of version 2.0 of the Mapbox Vector Tile specification is the clarification of the intent of the intial version of the specification and the definition of interior and exterior rings within polygons. The fields within the protobuffer are more clearly defined in this version of the specification and the steps for decoders and encoders are more explicity declared.</a:t>
                      </a:r>
                      <a:endParaRPr b="0" lang="en-US" sz="700" spc="-1" strike="noStrike">
                        <a:latin typeface="Arial"/>
                      </a:endParaRPr>
                    </a:p>
                  </a:txBody>
                  <a:tcPr anchor="t" marL="44640" marR="44640">
                    <a:lnL w="9360">
                      <a:solidFill>
                        <a:srgbClr val="c6d2e1"/>
                      </a:solidFill>
                    </a:lnL>
                    <a:lnR w="12240">
                      <a:solidFill>
                        <a:srgbClr val="c6d2e1"/>
                      </a:solidFill>
                    </a:lnR>
                    <a:lnT w="12240">
                      <a:solidFill>
                        <a:srgbClr val="c6d2e1"/>
                      </a:solidFill>
                    </a:lnT>
                    <a:lnB w="12240">
                      <a:solidFill>
                        <a:srgbClr val="c6d2e1"/>
                      </a:solidFill>
                    </a:lnB>
                    <a:noFill/>
                  </a:tcPr>
                </a:tc>
              </a:tr>
              <a:tr h="409320">
                <a:tc>
                  <a:txBody>
                    <a:bodyPr lIns="44640" rIns="44640" anchor="t">
                      <a:noAutofit/>
                    </a:bodyPr>
                    <a:p>
                      <a:pPr>
                        <a:lnSpc>
                          <a:spcPct val="100000"/>
                        </a:lnSpc>
                        <a:buNone/>
                      </a:pPr>
                      <a:r>
                        <a:rPr b="1" lang="ca-ES" sz="700" spc="-1" strike="noStrike">
                          <a:solidFill>
                            <a:srgbClr val="ebf5f6"/>
                          </a:solidFill>
                          <a:latin typeface="Righteous"/>
                          <a:ea typeface="Arial Unicode MS"/>
                        </a:rPr>
                        <a:t>1.0.1</a:t>
                      </a:r>
                      <a:endParaRPr b="0" lang="en-US" sz="700" spc="-1" strike="noStrike">
                        <a:latin typeface="Arial"/>
                      </a:endParaRPr>
                    </a:p>
                  </a:txBody>
                  <a:tcPr anchor="t" marL="44640" marR="44640">
                    <a:lnL w="1224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ca-ES" sz="700" spc="-1" strike="noStrike">
                          <a:solidFill>
                            <a:srgbClr val="ebf5f6"/>
                          </a:solidFill>
                          <a:latin typeface="Righteous"/>
                          <a:ea typeface="Arial Unicode MS"/>
                        </a:rPr>
                        <a:t>July 28, 2014</a:t>
                      </a:r>
                      <a:endParaRPr b="0" lang="en-US" sz="700" spc="-1" strike="noStrike">
                        <a:latin typeface="Arial"/>
                      </a:endParaRPr>
                    </a:p>
                  </a:txBody>
                  <a:tcPr anchor="t" marL="44640" marR="44640">
                    <a:lnL w="936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en-US" sz="700" spc="-1" strike="noStrike">
                          <a:solidFill>
                            <a:srgbClr val="ebf5f6"/>
                          </a:solidFill>
                          <a:latin typeface="Righteous"/>
                          <a:ea typeface="Arial Unicode MS"/>
                        </a:rPr>
                        <a:t>Update .proto file to match </a:t>
                      </a:r>
                      <a:r>
                        <a:rPr b="0" lang="en-US" sz="700" spc="-1" strike="noStrike" u="sng">
                          <a:solidFill>
                            <a:srgbClr val="ffffff"/>
                          </a:solidFill>
                          <a:uFillTx/>
                          <a:latin typeface="Righteous"/>
                          <a:ea typeface="Arial Unicode MS"/>
                          <a:hlinkClick r:id="rId2"/>
                        </a:rPr>
                        <a:t>Protocol Buffer style guide</a:t>
                      </a:r>
                      <a:r>
                        <a:rPr b="0" lang="en-US" sz="700" spc="-1" strike="noStrike">
                          <a:solidFill>
                            <a:srgbClr val="ebf5f6"/>
                          </a:solidFill>
                          <a:latin typeface="Righteous"/>
                          <a:ea typeface="Arial Unicode MS"/>
                        </a:rPr>
                        <a:t>, changed namespace</a:t>
                      </a:r>
                      <a:endParaRPr b="0" lang="en-US" sz="700" spc="-1" strike="noStrike">
                        <a:latin typeface="Arial"/>
                      </a:endParaRPr>
                    </a:p>
                  </a:txBody>
                  <a:tcPr anchor="t" marL="44640" marR="44640">
                    <a:lnL w="9360">
                      <a:solidFill>
                        <a:srgbClr val="c6d2e1"/>
                      </a:solidFill>
                    </a:lnL>
                    <a:lnR w="12240">
                      <a:solidFill>
                        <a:srgbClr val="c6d2e1"/>
                      </a:solidFill>
                    </a:lnR>
                    <a:lnT w="12240">
                      <a:solidFill>
                        <a:srgbClr val="c6d2e1"/>
                      </a:solidFill>
                    </a:lnT>
                    <a:lnB w="12240">
                      <a:solidFill>
                        <a:srgbClr val="c6d2e1"/>
                      </a:solidFill>
                    </a:lnB>
                    <a:noFill/>
                  </a:tcPr>
                </a:tc>
              </a:tr>
              <a:tr h="196200">
                <a:tc>
                  <a:txBody>
                    <a:bodyPr lIns="44640" rIns="44640" anchor="t">
                      <a:noAutofit/>
                    </a:bodyPr>
                    <a:p>
                      <a:pPr>
                        <a:lnSpc>
                          <a:spcPct val="100000"/>
                        </a:lnSpc>
                        <a:buNone/>
                      </a:pPr>
                      <a:r>
                        <a:rPr b="1" lang="ca-ES" sz="700" spc="-1" strike="noStrike">
                          <a:solidFill>
                            <a:srgbClr val="ebf5f6"/>
                          </a:solidFill>
                          <a:latin typeface="Righteous"/>
                          <a:ea typeface="Arial Unicode MS"/>
                        </a:rPr>
                        <a:t>1.0.0</a:t>
                      </a:r>
                      <a:endParaRPr b="0" lang="en-US" sz="700" spc="-1" strike="noStrike">
                        <a:latin typeface="Arial"/>
                      </a:endParaRPr>
                    </a:p>
                  </a:txBody>
                  <a:tcPr anchor="t" marL="44640" marR="44640">
                    <a:lnL w="1224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ca-ES" sz="700" spc="-1" strike="noStrike">
                          <a:solidFill>
                            <a:srgbClr val="ebf5f6"/>
                          </a:solidFill>
                          <a:latin typeface="Righteous"/>
                          <a:ea typeface="Arial Unicode MS"/>
                        </a:rPr>
                        <a:t>April 13, 2014</a:t>
                      </a:r>
                      <a:endParaRPr b="0" lang="en-US" sz="700" spc="-1" strike="noStrike">
                        <a:latin typeface="Arial"/>
                      </a:endParaRPr>
                    </a:p>
                  </a:txBody>
                  <a:tcPr anchor="t" marL="44640" marR="44640">
                    <a:lnL w="9360">
                      <a:solidFill>
                        <a:srgbClr val="c6d2e1"/>
                      </a:solidFill>
                    </a:lnL>
                    <a:lnR w="9360">
                      <a:solidFill>
                        <a:srgbClr val="c6d2e1"/>
                      </a:solidFill>
                    </a:lnR>
                    <a:lnT w="12240">
                      <a:solidFill>
                        <a:srgbClr val="c6d2e1"/>
                      </a:solidFill>
                    </a:lnT>
                    <a:lnB w="12240">
                      <a:solidFill>
                        <a:srgbClr val="c6d2e1"/>
                      </a:solidFill>
                    </a:lnB>
                    <a:noFill/>
                  </a:tcPr>
                </a:tc>
                <a:tc>
                  <a:txBody>
                    <a:bodyPr lIns="44640" rIns="44640" anchor="t">
                      <a:noAutofit/>
                    </a:bodyPr>
                    <a:p>
                      <a:pPr>
                        <a:lnSpc>
                          <a:spcPct val="100000"/>
                        </a:lnSpc>
                        <a:buNone/>
                      </a:pPr>
                      <a:r>
                        <a:rPr b="0" lang="ca-ES" sz="700" spc="-1" strike="noStrike">
                          <a:solidFill>
                            <a:srgbClr val="ebf5f6"/>
                          </a:solidFill>
                          <a:latin typeface="Righteous"/>
                          <a:ea typeface="Arial Unicode MS"/>
                        </a:rPr>
                        <a:t>First release</a:t>
                      </a:r>
                      <a:endParaRPr b="0" lang="en-US" sz="700" spc="-1" strike="noStrike">
                        <a:latin typeface="Arial"/>
                      </a:endParaRPr>
                    </a:p>
                  </a:txBody>
                  <a:tcPr anchor="t" marL="44640" marR="44640">
                    <a:lnL w="9360">
                      <a:solidFill>
                        <a:srgbClr val="c6d2e1"/>
                      </a:solidFill>
                    </a:lnL>
                    <a:lnR w="12240">
                      <a:solidFill>
                        <a:srgbClr val="c6d2e1"/>
                      </a:solidFill>
                    </a:lnR>
                    <a:lnT w="12240">
                      <a:solidFill>
                        <a:srgbClr val="c6d2e1"/>
                      </a:solidFill>
                    </a:lnT>
                    <a:lnB w="12240">
                      <a:solidFill>
                        <a:srgbClr val="c6d2e1"/>
                      </a:solidFill>
                    </a:lnB>
                    <a:no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2"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ebf5f6"/>
                </a:solidFill>
                <a:latin typeface="Righteous"/>
                <a:ea typeface="Arial"/>
              </a:rPr>
              <a:t>Vector Tiles – Caracteristicas</a:t>
            </a:r>
            <a:endParaRPr b="0" lang="en-US" sz="2000" spc="-1" strike="noStrike">
              <a:latin typeface="Arial"/>
            </a:endParaRPr>
          </a:p>
        </p:txBody>
      </p:sp>
      <p:sp>
        <p:nvSpPr>
          <p:cNvPr id="1693" name="CustomShape 2"/>
          <p:cNvSpPr/>
          <p:nvPr/>
        </p:nvSpPr>
        <p:spPr>
          <a:xfrm>
            <a:off x="683640" y="1951560"/>
            <a:ext cx="8208360" cy="2067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Cada tile es un contenedor de datos vectores y atributos</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Los Tiles </a:t>
            </a:r>
            <a:r>
              <a:rPr b="1" lang="es-ES" sz="1600" spc="-1" strike="noStrike">
                <a:solidFill>
                  <a:srgbClr val="ebf5f6"/>
                </a:solidFill>
                <a:latin typeface="Righteous"/>
                <a:ea typeface="Arial"/>
              </a:rPr>
              <a:t>no tienen estilo</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Soporta rotación y orientación</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Soporta extrusión y 3D</a:t>
            </a:r>
            <a:endParaRPr b="0" lang="en-US" sz="1600" spc="-1" strike="noStrike">
              <a:latin typeface="Arial"/>
            </a:endParaRPr>
          </a:p>
        </p:txBody>
      </p:sp>
      <p:pic>
        <p:nvPicPr>
          <p:cNvPr id="1694" name="Picture 5" descr=""/>
          <p:cNvPicPr/>
          <p:nvPr/>
        </p:nvPicPr>
        <p:blipFill>
          <a:blip r:embed="rId1"/>
          <a:stretch/>
        </p:blipFill>
        <p:spPr>
          <a:xfrm>
            <a:off x="4598640" y="4676760"/>
            <a:ext cx="3123360" cy="14662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5" name="CustomShape 1"/>
          <p:cNvSpPr/>
          <p:nvPr/>
        </p:nvSpPr>
        <p:spPr>
          <a:xfrm>
            <a:off x="431640" y="1124640"/>
            <a:ext cx="8280360" cy="2310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Cada conjunto de teselas vectoriales tiene su propio esquema. Un esquema consiste en nombres de capas, atributos, selección de elementos.</a:t>
            </a:r>
            <a:endParaRPr b="0" lang="en-US" sz="1600" spc="-1" strike="noStrike">
              <a:latin typeface="Arial"/>
            </a:endParaRPr>
          </a:p>
          <a:p>
            <a:pPr>
              <a:lnSpc>
                <a:spcPct val="100000"/>
              </a:lnSpc>
              <a:buNone/>
            </a:pPr>
            <a:endParaRPr b="0" lang="en-US" sz="1600" spc="-1" strike="noStrike">
              <a:latin typeface="Arial"/>
            </a:endParaRPr>
          </a:p>
          <a:p>
            <a:pPr marL="285840" indent="-285480">
              <a:lnSpc>
                <a:spcPct val="100000"/>
              </a:lnSpc>
              <a:buClr>
                <a:srgbClr val="000000"/>
              </a:buClr>
              <a:buFont typeface="Arial"/>
              <a:buChar char="•"/>
            </a:pPr>
            <a:r>
              <a:rPr b="0" lang="es-ES" sz="1600" spc="-1" strike="noStrike">
                <a:solidFill>
                  <a:srgbClr val="ebf5f6"/>
                </a:solidFill>
                <a:latin typeface="Righteous"/>
                <a:ea typeface="Arial"/>
              </a:rPr>
              <a:t>Actualmente hay tres esquemas muy utilizados</a:t>
            </a:r>
            <a:endParaRPr b="0" lang="en-US" sz="1600" spc="-1" strike="noStrike">
              <a:latin typeface="Arial"/>
            </a:endParaRPr>
          </a:p>
          <a:p>
            <a:pPr>
              <a:lnSpc>
                <a:spcPct val="100000"/>
              </a:lnSpc>
              <a:buNone/>
            </a:pPr>
            <a:endParaRPr b="0" lang="en-US" sz="1600" spc="-1" strike="noStrike">
              <a:latin typeface="Arial"/>
            </a:endParaRPr>
          </a:p>
          <a:p>
            <a:pPr lvl="1" marL="743040" indent="-285480">
              <a:lnSpc>
                <a:spcPct val="100000"/>
              </a:lnSpc>
              <a:buClr>
                <a:srgbClr val="000000"/>
              </a:buClr>
              <a:buFont typeface="Arial"/>
              <a:buChar char="•"/>
            </a:pPr>
            <a:r>
              <a:rPr b="0" lang="es-ES" sz="1600" spc="-1" strike="noStrike">
                <a:solidFill>
                  <a:srgbClr val="ebf5f6"/>
                </a:solidFill>
                <a:latin typeface="Righteous"/>
                <a:ea typeface="Arial"/>
              </a:rPr>
              <a:t>MapBox</a:t>
            </a:r>
            <a:endParaRPr b="0" lang="en-US" sz="1600" spc="-1" strike="noStrike">
              <a:latin typeface="Arial"/>
            </a:endParaRPr>
          </a:p>
          <a:p>
            <a:pPr lvl="1" marL="743040" indent="-285480">
              <a:lnSpc>
                <a:spcPct val="100000"/>
              </a:lnSpc>
              <a:buClr>
                <a:srgbClr val="000000"/>
              </a:buClr>
              <a:buFont typeface="Arial"/>
              <a:buChar char="•"/>
            </a:pPr>
            <a:r>
              <a:rPr b="0" lang="es-ES" sz="1600" spc="-1" strike="noStrike">
                <a:solidFill>
                  <a:srgbClr val="ebf5f6"/>
                </a:solidFill>
                <a:latin typeface="Righteous"/>
                <a:ea typeface="Arial"/>
              </a:rPr>
              <a:t>OpenMapTiles</a:t>
            </a:r>
            <a:endParaRPr b="0" lang="en-US" sz="1600" spc="-1" strike="noStrike">
              <a:latin typeface="Arial"/>
            </a:endParaRPr>
          </a:p>
          <a:p>
            <a:pPr lvl="1" marL="743040" indent="-285480">
              <a:lnSpc>
                <a:spcPct val="100000"/>
              </a:lnSpc>
              <a:buClr>
                <a:srgbClr val="000000"/>
              </a:buClr>
              <a:buFont typeface="Arial"/>
              <a:buChar char="•"/>
            </a:pPr>
            <a:r>
              <a:rPr b="0" lang="es-ES" sz="1600" spc="-1" strike="noStrike">
                <a:solidFill>
                  <a:srgbClr val="ebf5f6"/>
                </a:solidFill>
                <a:latin typeface="Righteous"/>
                <a:ea typeface="Arial"/>
              </a:rPr>
              <a:t>ESRI vector tiles</a:t>
            </a:r>
            <a:endParaRPr b="0" lang="en-US" sz="1600" spc="-1" strike="noStrike">
              <a:latin typeface="Arial"/>
            </a:endParaRPr>
          </a:p>
        </p:txBody>
      </p:sp>
      <p:sp>
        <p:nvSpPr>
          <p:cNvPr id="1696" name="CustomShape 2"/>
          <p:cNvSpPr/>
          <p:nvPr/>
        </p:nvSpPr>
        <p:spPr>
          <a:xfrm>
            <a:off x="323640" y="404640"/>
            <a:ext cx="63097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0" lang="es-ES" sz="2400" spc="-1" strike="noStrike">
                <a:solidFill>
                  <a:srgbClr val="ebf5f6"/>
                </a:solidFill>
                <a:latin typeface="Righteous"/>
                <a:ea typeface="Arial"/>
              </a:rPr>
              <a:t>Vector Tiles</a:t>
            </a:r>
            <a:endParaRPr b="0" lang="en-US" sz="2400" spc="-1" strike="noStrike">
              <a:latin typeface="Arial"/>
            </a:endParaRPr>
          </a:p>
        </p:txBody>
      </p:sp>
      <p:pic>
        <p:nvPicPr>
          <p:cNvPr id="1697" name="Picture 5" descr=""/>
          <p:cNvPicPr/>
          <p:nvPr/>
        </p:nvPicPr>
        <p:blipFill>
          <a:blip r:embed="rId1"/>
          <a:stretch/>
        </p:blipFill>
        <p:spPr>
          <a:xfrm>
            <a:off x="2988000" y="4581000"/>
            <a:ext cx="2847240" cy="1599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8" name="CustomShape 1"/>
          <p:cNvSpPr/>
          <p:nvPr/>
        </p:nvSpPr>
        <p:spPr>
          <a:xfrm>
            <a:off x="431640" y="972720"/>
            <a:ext cx="3491640" cy="1642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marL="285840" indent="-285480">
              <a:lnSpc>
                <a:spcPct val="100000"/>
              </a:lnSpc>
              <a:buClr>
                <a:srgbClr val="000000"/>
              </a:buClr>
              <a:buFont typeface="Arial"/>
              <a:buChar char="•"/>
            </a:pPr>
            <a:r>
              <a:rPr b="0" lang="es-ES" sz="1400" spc="-1" strike="noStrike">
                <a:solidFill>
                  <a:srgbClr val="ebf5f6"/>
                </a:solidFill>
                <a:latin typeface="Righteous"/>
                <a:ea typeface="Arial"/>
              </a:rPr>
              <a:t>Es una especificación, también publicada por MapBox, para estilizar los vector tiles</a:t>
            </a:r>
            <a:endParaRPr b="0" lang="en-US" sz="1400" spc="-1" strike="noStrike">
              <a:latin typeface="Arial"/>
            </a:endParaRPr>
          </a:p>
          <a:p>
            <a:pPr>
              <a:lnSpc>
                <a:spcPct val="100000"/>
              </a:lnSpc>
              <a:buNone/>
            </a:pPr>
            <a:endParaRPr b="0" lang="en-US" sz="1400" spc="-1" strike="noStrike">
              <a:latin typeface="Arial"/>
            </a:endParaRPr>
          </a:p>
          <a:p>
            <a:pPr marL="285840" indent="-285480">
              <a:lnSpc>
                <a:spcPct val="100000"/>
              </a:lnSpc>
              <a:buClr>
                <a:srgbClr val="000000"/>
              </a:buClr>
              <a:buFont typeface="Arial"/>
              <a:buChar char="•"/>
            </a:pPr>
            <a:r>
              <a:rPr b="0" lang="es-ES" sz="1400" spc="-1" strike="noStrike">
                <a:solidFill>
                  <a:srgbClr val="ebf5f6"/>
                </a:solidFill>
                <a:latin typeface="Righteous"/>
                <a:ea typeface="Arial"/>
              </a:rPr>
              <a:t>Se codifica en un archivo JSON</a:t>
            </a:r>
            <a:endParaRPr b="0" lang="en-US" sz="1400" spc="-1" strike="noStrike">
              <a:latin typeface="Arial"/>
            </a:endParaRPr>
          </a:p>
          <a:p>
            <a:pPr>
              <a:lnSpc>
                <a:spcPct val="100000"/>
              </a:lnSpc>
              <a:buNone/>
            </a:pPr>
            <a:endParaRPr b="0" lang="en-US" sz="1400" spc="-1" strike="noStrike">
              <a:latin typeface="Arial"/>
            </a:endParaRPr>
          </a:p>
        </p:txBody>
      </p:sp>
      <p:sp>
        <p:nvSpPr>
          <p:cNvPr id="1699" name="CustomShape 2"/>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ebf5f6"/>
                </a:solidFill>
                <a:latin typeface="Righteous"/>
                <a:ea typeface="Arial"/>
              </a:rPr>
              <a:t>MapBox Styles</a:t>
            </a:r>
            <a:endParaRPr b="0" lang="en-US" sz="2000" spc="-1" strike="noStrike">
              <a:latin typeface="Arial"/>
            </a:endParaRPr>
          </a:p>
        </p:txBody>
      </p:sp>
      <p:sp>
        <p:nvSpPr>
          <p:cNvPr id="1700" name="CustomShape 3"/>
          <p:cNvSpPr/>
          <p:nvPr/>
        </p:nvSpPr>
        <p:spPr>
          <a:xfrm>
            <a:off x="1115640" y="5885280"/>
            <a:ext cx="7488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Righteous"/>
                <a:ea typeface="Arial"/>
                <a:hlinkClick r:id="rId1"/>
              </a:rPr>
              <a:t>https://docs.mapbox.com/mapbox-gl-js/style-spec/</a:t>
            </a:r>
            <a:endParaRPr b="0" lang="en-US" sz="1400" spc="-1" strike="noStrike">
              <a:latin typeface="Arial"/>
            </a:endParaRPr>
          </a:p>
        </p:txBody>
      </p:sp>
      <p:sp>
        <p:nvSpPr>
          <p:cNvPr id="1701" name="CustomShape 4"/>
          <p:cNvSpPr/>
          <p:nvPr/>
        </p:nvSpPr>
        <p:spPr>
          <a:xfrm>
            <a:off x="4435200" y="260640"/>
            <a:ext cx="4418280" cy="557604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spAutoFit/>
          </a:bodyPr>
          <a:p>
            <a:pPr>
              <a:lnSpc>
                <a:spcPct val="100000"/>
              </a:lnSpc>
              <a:buNone/>
            </a:pP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"version": 8,</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"name": "ICGC",</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"metadata":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"center":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1.537786,</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41.837539</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"zoom": 12,</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"bearing": 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"pitch": 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"sources":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"openmaptiles":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"type": "vector",</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"url": "https://geoserveis.icgc.cat/contextmaps/basemap.json"</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"sprite": "https://geoserveis.icgc.cat/contextmaps/sprites/sprite@1",</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"glyphs": "https://geoserveis.icgc.cat/contextmaps/glyphs/{fontstack}/{range}.pbf",</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"layers":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"id": "background",</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"type": "background",</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"paint":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"background-color": "#f8f4f0"</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"id": "landcover-glacier",</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"type": "fill",</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"metadata":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"mapbox:group": "1444849388993.3071"</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"source": "openmaptiles",</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"source-layer": "landcover",</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"filter": [</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a:t>
            </a:r>
            <a:endParaRPr b="0" lang="en-US" sz="900" spc="-1" strike="noStrike">
              <a:latin typeface="Arial"/>
            </a:endParaRPr>
          </a:p>
          <a:p>
            <a:pPr>
              <a:lnSpc>
                <a:spcPct val="100000"/>
              </a:lnSpc>
              <a:buNone/>
            </a:pPr>
            <a:r>
              <a:rPr b="0" lang="ca-ES" sz="900" spc="-1" strike="noStrike">
                <a:solidFill>
                  <a:srgbClr val="d1e3e5"/>
                </a:solidFill>
                <a:latin typeface="Righteous"/>
                <a:ea typeface="Arial"/>
              </a:rPr>
              <a:t>        </a:t>
            </a:r>
            <a:r>
              <a:rPr b="0" lang="ca-ES" sz="900" spc="-1" strike="noStrike">
                <a:solidFill>
                  <a:srgbClr val="d1e3e5"/>
                </a:solidFill>
                <a:latin typeface="Righteous"/>
                <a:ea typeface="Arial"/>
              </a:rPr>
              <a:t>"subclass</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2" name="CustomShape 326"/>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ebf5f6"/>
                </a:solidFill>
                <a:latin typeface="Righteous"/>
                <a:ea typeface="Arial"/>
              </a:rPr>
              <a:t>MapBox Styles</a:t>
            </a:r>
            <a:endParaRPr b="0" lang="en-US" sz="2000" spc="-1" strike="noStrike">
              <a:latin typeface="Arial"/>
            </a:endParaRPr>
          </a:p>
        </p:txBody>
      </p:sp>
      <p:sp>
        <p:nvSpPr>
          <p:cNvPr id="1703" name="CustomShape 335"/>
          <p:cNvSpPr/>
          <p:nvPr/>
        </p:nvSpPr>
        <p:spPr>
          <a:xfrm>
            <a:off x="685800" y="840240"/>
            <a:ext cx="7488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ca-ES" sz="1400" spc="-1" strike="noStrike" u="sng">
                <a:solidFill>
                  <a:srgbClr val="ffffff"/>
                </a:solidFill>
                <a:uFillTx/>
                <a:latin typeface="Righteous"/>
                <a:ea typeface="Arial"/>
                <a:hlinkClick r:id="rId1"/>
              </a:rPr>
              <a:t>https://docs.mapbox.com/mapbox-gl-js/style-spec/</a:t>
            </a:r>
            <a:endParaRPr b="0" lang="en-US" sz="1400" spc="-1" strike="noStrike">
              <a:latin typeface="Arial"/>
            </a:endParaRPr>
          </a:p>
        </p:txBody>
      </p:sp>
      <p:pic>
        <p:nvPicPr>
          <p:cNvPr id="1704" name="" descr=""/>
          <p:cNvPicPr/>
          <p:nvPr/>
        </p:nvPicPr>
        <p:blipFill>
          <a:blip r:embed="rId2"/>
          <a:stretch/>
        </p:blipFill>
        <p:spPr>
          <a:xfrm>
            <a:off x="228960" y="1371600"/>
            <a:ext cx="8000640" cy="50551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5" name="CustomShape 1"/>
          <p:cNvSpPr/>
          <p:nvPr/>
        </p:nvSpPr>
        <p:spPr>
          <a:xfrm>
            <a:off x="323640" y="404640"/>
            <a:ext cx="63097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001"/>
              </a:spcBef>
              <a:buNone/>
            </a:pPr>
            <a:r>
              <a:rPr b="0" lang="es-ES" sz="2000" spc="-1" strike="noStrike">
                <a:solidFill>
                  <a:srgbClr val="d1e3e5"/>
                </a:solidFill>
                <a:latin typeface="Swis721 Ex BT"/>
                <a:ea typeface="Arial"/>
              </a:rPr>
              <a:t>MapBox Styles - ¿Cómo funciona?</a:t>
            </a:r>
            <a:endParaRPr b="0" lang="en-US" sz="2000" spc="-1" strike="noStrike">
              <a:latin typeface="Arial"/>
            </a:endParaRPr>
          </a:p>
        </p:txBody>
      </p:sp>
      <p:sp>
        <p:nvSpPr>
          <p:cNvPr id="1706" name="CustomShape 2"/>
          <p:cNvSpPr/>
          <p:nvPr/>
        </p:nvSpPr>
        <p:spPr>
          <a:xfrm>
            <a:off x="539640" y="1700640"/>
            <a:ext cx="1367280" cy="1511280"/>
          </a:xfrm>
          <a:prstGeom prst="flowChartMagneticDisk">
            <a:avLst/>
          </a:prstGeom>
          <a:solidFill>
            <a:srgbClr val="507c89"/>
          </a:solidFill>
          <a:ln>
            <a:solidFill>
              <a:srgbClr val="3b5b6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ca-ES" sz="1200" spc="-1" strike="noStrike">
                <a:solidFill>
                  <a:srgbClr val="ffffff"/>
                </a:solidFill>
                <a:latin typeface="Arial"/>
                <a:ea typeface="Arial Unicode MS"/>
              </a:rPr>
              <a:t>Datos</a:t>
            </a:r>
            <a:endParaRPr b="0" lang="en-US" sz="1200" spc="-1" strike="noStrike">
              <a:latin typeface="Arial"/>
            </a:endParaRPr>
          </a:p>
          <a:p>
            <a:pPr algn="ctr">
              <a:lnSpc>
                <a:spcPct val="100000"/>
              </a:lnSpc>
              <a:buNone/>
            </a:pPr>
            <a:r>
              <a:rPr b="0" lang="ca-ES" sz="1200" spc="-1" strike="noStrike">
                <a:solidFill>
                  <a:srgbClr val="ffffff"/>
                </a:solidFill>
                <a:latin typeface="Arial"/>
                <a:ea typeface="Arial Unicode MS"/>
              </a:rPr>
              <a:t>Vector Tiles (MBTiles)</a:t>
            </a:r>
            <a:endParaRPr b="0" lang="en-US" sz="1200" spc="-1" strike="noStrike">
              <a:latin typeface="Arial"/>
            </a:endParaRPr>
          </a:p>
        </p:txBody>
      </p:sp>
      <p:sp>
        <p:nvSpPr>
          <p:cNvPr id="1707" name="CustomShape 3"/>
          <p:cNvSpPr/>
          <p:nvPr/>
        </p:nvSpPr>
        <p:spPr>
          <a:xfrm>
            <a:off x="649080" y="3609720"/>
            <a:ext cx="1223280" cy="1206360"/>
          </a:xfrm>
          <a:prstGeom prst="flowChartMagneticDisk">
            <a:avLst/>
          </a:prstGeom>
          <a:solidFill>
            <a:srgbClr val="507c89"/>
          </a:solidFill>
          <a:ln>
            <a:solidFill>
              <a:srgbClr val="3b5b6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ca-ES" sz="1200" spc="-1" strike="noStrike">
                <a:solidFill>
                  <a:srgbClr val="ffffff"/>
                </a:solidFill>
                <a:latin typeface="Arial"/>
                <a:ea typeface="Arial Unicode MS"/>
              </a:rPr>
              <a:t>GeoJSON</a:t>
            </a:r>
            <a:endParaRPr b="0" lang="en-US" sz="1200" spc="-1" strike="noStrike">
              <a:latin typeface="Arial"/>
            </a:endParaRPr>
          </a:p>
          <a:p>
            <a:pPr algn="ctr">
              <a:lnSpc>
                <a:spcPct val="100000"/>
              </a:lnSpc>
              <a:buNone/>
            </a:pPr>
            <a:r>
              <a:rPr b="0" lang="ca-ES" sz="1200" spc="-1" strike="noStrike">
                <a:solidFill>
                  <a:srgbClr val="ffffff"/>
                </a:solidFill>
                <a:latin typeface="Arial"/>
                <a:ea typeface="Arial Unicode MS"/>
              </a:rPr>
              <a:t>WMS (raster)</a:t>
            </a:r>
            <a:endParaRPr b="0" lang="en-US" sz="1200" spc="-1" strike="noStrike">
              <a:latin typeface="Arial"/>
            </a:endParaRPr>
          </a:p>
          <a:p>
            <a:pPr algn="ctr">
              <a:lnSpc>
                <a:spcPct val="100000"/>
              </a:lnSpc>
              <a:buNone/>
            </a:pPr>
            <a:r>
              <a:rPr b="0" lang="ca-ES" sz="1200" spc="-1" strike="noStrike">
                <a:solidFill>
                  <a:srgbClr val="ffffff"/>
                </a:solidFill>
                <a:latin typeface="Arial"/>
                <a:ea typeface="Arial Unicode MS"/>
              </a:rPr>
              <a:t>TMS (raster)</a:t>
            </a:r>
            <a:endParaRPr b="0" lang="en-US" sz="1200" spc="-1" strike="noStrike">
              <a:latin typeface="Arial"/>
            </a:endParaRPr>
          </a:p>
        </p:txBody>
      </p:sp>
      <p:sp>
        <p:nvSpPr>
          <p:cNvPr id="1708" name="CustomShape 4"/>
          <p:cNvSpPr/>
          <p:nvPr/>
        </p:nvSpPr>
        <p:spPr>
          <a:xfrm>
            <a:off x="3478680" y="1809000"/>
            <a:ext cx="1511280" cy="2807640"/>
          </a:xfrm>
          <a:prstGeom prst="rect">
            <a:avLst/>
          </a:prstGeom>
          <a:solidFill>
            <a:srgbClr val="507c89"/>
          </a:solidFill>
          <a:ln>
            <a:solidFill>
              <a:srgbClr val="3b5b6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ca-ES" sz="1400" spc="-1" strike="noStrike">
                <a:solidFill>
                  <a:srgbClr val="ffffff"/>
                </a:solidFill>
                <a:latin typeface="Arial"/>
                <a:ea typeface="Arial Unicode MS"/>
              </a:rPr>
              <a:t>Fichero estilo.json</a:t>
            </a:r>
            <a:endParaRPr b="0" lang="en-US" sz="1400" spc="-1" strike="noStrike">
              <a:latin typeface="Arial"/>
            </a:endParaRPr>
          </a:p>
        </p:txBody>
      </p:sp>
      <p:pic>
        <p:nvPicPr>
          <p:cNvPr id="1709" name="Picture 11" descr=""/>
          <p:cNvPicPr/>
          <p:nvPr/>
        </p:nvPicPr>
        <p:blipFill>
          <a:blip r:embed="rId1"/>
          <a:stretch/>
        </p:blipFill>
        <p:spPr>
          <a:xfrm>
            <a:off x="5796000" y="2061000"/>
            <a:ext cx="3014280" cy="1873440"/>
          </a:xfrm>
          <a:prstGeom prst="rect">
            <a:avLst/>
          </a:prstGeom>
          <a:ln w="0">
            <a:noFill/>
          </a:ln>
        </p:spPr>
      </p:pic>
      <p:sp>
        <p:nvSpPr>
          <p:cNvPr id="1710" name="CustomShape 5"/>
          <p:cNvSpPr/>
          <p:nvPr/>
        </p:nvSpPr>
        <p:spPr>
          <a:xfrm>
            <a:off x="6474240" y="4191840"/>
            <a:ext cx="1508040" cy="515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ca-ES" sz="1400" spc="-1" strike="noStrike">
                <a:solidFill>
                  <a:srgbClr val="d1e3e5"/>
                </a:solidFill>
                <a:latin typeface="Arial"/>
                <a:ea typeface="Arial"/>
              </a:rPr>
              <a:t>Visor con libreria</a:t>
            </a:r>
            <a:endParaRPr b="0" lang="en-US" sz="1400" spc="-1" strike="noStrike">
              <a:latin typeface="Arial"/>
            </a:endParaRPr>
          </a:p>
          <a:p>
            <a:pPr>
              <a:lnSpc>
                <a:spcPct val="100000"/>
              </a:lnSpc>
              <a:buNone/>
            </a:pPr>
            <a:r>
              <a:rPr b="0" lang="ca-ES" sz="1400" spc="-1" strike="noStrike">
                <a:solidFill>
                  <a:srgbClr val="d1e3e5"/>
                </a:solidFill>
                <a:latin typeface="Arial"/>
                <a:ea typeface="Arial"/>
              </a:rPr>
              <a:t>Mapbox GL JS</a:t>
            </a:r>
            <a:endParaRPr b="0" lang="en-US" sz="1400" spc="-1" strike="noStrike">
              <a:latin typeface="Arial"/>
            </a:endParaRPr>
          </a:p>
        </p:txBody>
      </p:sp>
      <p:sp>
        <p:nvSpPr>
          <p:cNvPr id="1711" name="CustomShape 6"/>
          <p:cNvSpPr/>
          <p:nvPr/>
        </p:nvSpPr>
        <p:spPr>
          <a:xfrm>
            <a:off x="1979640" y="2457000"/>
            <a:ext cx="1439280" cy="683280"/>
          </a:xfrm>
          <a:custGeom>
            <a:avLst/>
            <a:gdLst/>
            <a:ahLst/>
            <a:rect l="l" t="t" r="r" b="b"/>
            <a:pathLst>
              <a:path w="21600" h="21600">
                <a:moveTo>
                  <a:pt x="0" y="0"/>
                </a:moveTo>
                <a:lnTo>
                  <a:pt x="21600" y="21600"/>
                </a:lnTo>
              </a:path>
            </a:pathLst>
          </a:custGeom>
          <a:noFill/>
          <a:ln>
            <a:solidFill>
              <a:srgbClr val="4d7a86"/>
            </a:solidFill>
            <a:tailEnd len="med" type="triangle" w="med"/>
          </a:ln>
        </p:spPr>
        <p:style>
          <a:lnRef idx="1">
            <a:schemeClr val="accent1"/>
          </a:lnRef>
          <a:fillRef idx="0">
            <a:schemeClr val="accent1"/>
          </a:fillRef>
          <a:effectRef idx="0">
            <a:schemeClr val="accent1"/>
          </a:effectRef>
          <a:fontRef idx="minor"/>
        </p:style>
      </p:sp>
      <p:sp>
        <p:nvSpPr>
          <p:cNvPr id="1712" name="CustomShape 7"/>
          <p:cNvSpPr/>
          <p:nvPr/>
        </p:nvSpPr>
        <p:spPr>
          <a:xfrm>
            <a:off x="5076000" y="3213000"/>
            <a:ext cx="575280" cy="360"/>
          </a:xfrm>
          <a:custGeom>
            <a:avLst/>
            <a:gdLst/>
            <a:ahLst/>
            <a:rect l="l" t="t" r="r" b="b"/>
            <a:pathLst>
              <a:path w="21600" h="21600">
                <a:moveTo>
                  <a:pt x="0" y="0"/>
                </a:moveTo>
                <a:lnTo>
                  <a:pt x="21600" y="21600"/>
                </a:lnTo>
              </a:path>
            </a:pathLst>
          </a:custGeom>
          <a:noFill/>
          <a:ln>
            <a:solidFill>
              <a:srgbClr val="4d7a86"/>
            </a:solidFill>
            <a:tailEnd len="med" type="triangle" w="med"/>
          </a:ln>
        </p:spPr>
        <p:style>
          <a:lnRef idx="1">
            <a:schemeClr val="accent1"/>
          </a:lnRef>
          <a:fillRef idx="0">
            <a:schemeClr val="accent1"/>
          </a:fillRef>
          <a:effectRef idx="0">
            <a:schemeClr val="accent1"/>
          </a:effectRef>
          <a:fontRef idx="minor"/>
        </p:style>
      </p:sp>
      <p:sp>
        <p:nvSpPr>
          <p:cNvPr id="1713" name="CustomShape 8"/>
          <p:cNvSpPr/>
          <p:nvPr/>
        </p:nvSpPr>
        <p:spPr>
          <a:xfrm flipV="1">
            <a:off x="1873080" y="3283920"/>
            <a:ext cx="1545840" cy="927720"/>
          </a:xfrm>
          <a:custGeom>
            <a:avLst/>
            <a:gdLst/>
            <a:ahLst/>
            <a:rect l="l" t="t" r="r" b="b"/>
            <a:pathLst>
              <a:path w="21600" h="21600">
                <a:moveTo>
                  <a:pt x="0" y="0"/>
                </a:moveTo>
                <a:lnTo>
                  <a:pt x="21600" y="21600"/>
                </a:lnTo>
              </a:path>
            </a:pathLst>
          </a:custGeom>
          <a:noFill/>
          <a:ln>
            <a:solidFill>
              <a:srgbClr val="4d7a86"/>
            </a:solidFill>
            <a:tailEnd len="med" type="triangle" w="med"/>
          </a:ln>
        </p:spPr>
        <p:style>
          <a:lnRef idx="1">
            <a:schemeClr val="accent1"/>
          </a:lnRef>
          <a:fillRef idx="0">
            <a:schemeClr val="accent1"/>
          </a:fillRef>
          <a:effectRef idx="0">
            <a:schemeClr val="accent1"/>
          </a:effectRef>
          <a:fontRef idx="minor"/>
        </p:style>
      </p:sp>
      <p:pic>
        <p:nvPicPr>
          <p:cNvPr id="1714" name="Imagen 6" descr=""/>
          <p:cNvPicPr/>
          <p:nvPr/>
        </p:nvPicPr>
        <p:blipFill>
          <a:blip r:embed="rId2"/>
          <a:stretch/>
        </p:blipFill>
        <p:spPr>
          <a:xfrm>
            <a:off x="6300360" y="950040"/>
            <a:ext cx="1727640" cy="863280"/>
          </a:xfrm>
          <a:prstGeom prst="rect">
            <a:avLst/>
          </a:prstGeom>
          <a:ln w="0">
            <a:noFill/>
          </a:ln>
        </p:spPr>
      </p:pic>
      <p:pic>
        <p:nvPicPr>
          <p:cNvPr id="1715" name="Picture 1" descr=""/>
          <p:cNvPicPr/>
          <p:nvPr/>
        </p:nvPicPr>
        <p:blipFill>
          <a:blip r:embed="rId3"/>
          <a:stretch/>
        </p:blipFill>
        <p:spPr>
          <a:xfrm>
            <a:off x="2483640" y="5014440"/>
            <a:ext cx="2742480" cy="1666080"/>
          </a:xfrm>
          <a:prstGeom prst="rect">
            <a:avLst/>
          </a:prstGeom>
          <a:ln w="0">
            <a:noFill/>
          </a:ln>
        </p:spPr>
      </p:pic>
      <p:sp>
        <p:nvSpPr>
          <p:cNvPr id="1716" name="CustomShape 9"/>
          <p:cNvSpPr/>
          <p:nvPr/>
        </p:nvSpPr>
        <p:spPr>
          <a:xfrm>
            <a:off x="511920" y="5805360"/>
            <a:ext cx="13906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ca-ES" sz="1400" spc="-1" strike="noStrike">
                <a:solidFill>
                  <a:srgbClr val="d1e3e5"/>
                </a:solidFill>
                <a:latin typeface="Arial"/>
                <a:ea typeface="Arial"/>
              </a:rPr>
              <a:t>MapBox Studio</a:t>
            </a:r>
            <a:endParaRPr b="0" lang="en-US" sz="1400" spc="-1" strike="noStrike">
              <a:latin typeface="Arial"/>
            </a:endParaRPr>
          </a:p>
        </p:txBody>
      </p:sp>
      <p:sp>
        <p:nvSpPr>
          <p:cNvPr id="1717" name="CustomShape 10"/>
          <p:cNvSpPr/>
          <p:nvPr/>
        </p:nvSpPr>
        <p:spPr>
          <a:xfrm flipV="1">
            <a:off x="3855240" y="4714560"/>
            <a:ext cx="211680" cy="298440"/>
          </a:xfrm>
          <a:custGeom>
            <a:avLst/>
            <a:gdLst/>
            <a:ahLst/>
            <a:rect l="l" t="t" r="r" b="b"/>
            <a:pathLst>
              <a:path w="21600" h="21600">
                <a:moveTo>
                  <a:pt x="0" y="0"/>
                </a:moveTo>
                <a:lnTo>
                  <a:pt x="21600" y="21600"/>
                </a:lnTo>
              </a:path>
            </a:pathLst>
          </a:custGeom>
          <a:noFill/>
          <a:ln>
            <a:solidFill>
              <a:srgbClr val="4d7a86"/>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template-master</Template>
  <TotalTime>865</TotalTime>
  <Application>LibreOffice/7.3.7.2$Linux_X86_64 LibreOffice_project/30$Build-2</Application>
  <AppVersion>15.0000</AppVersion>
  <Words>804</Words>
  <Paragraphs>137</Paragraphs>
  <Company>TAO</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2005-10-26T06:54:45Z</dcterms:created>
  <dc:creator>sroyo01</dc:creator>
  <dc:description/>
  <dc:language>en-US</dc:language>
  <cp:lastModifiedBy/>
  <dcterms:modified xsi:type="dcterms:W3CDTF">2023-01-01T12:15:58Z</dcterms:modified>
  <cp:revision>101</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1</vt:i4>
  </property>
  <property fmtid="{D5CDD505-2E9C-101B-9397-08002B2CF9AE}" pid="7" name="PresentationFormat">
    <vt:lpwstr>On-screen Show (4:3)</vt:lpwstr>
  </property>
  <property fmtid="{D5CDD505-2E9C-101B-9397-08002B2CF9AE}" pid="8" name="ScaleCrop">
    <vt:bool>0</vt:bool>
  </property>
  <property fmtid="{D5CDD505-2E9C-101B-9397-08002B2CF9AE}" pid="9" name="ShareDoc">
    <vt:bool>0</vt:bool>
  </property>
  <property fmtid="{D5CDD505-2E9C-101B-9397-08002B2CF9AE}" pid="10" name="Slides">
    <vt:i4>15</vt:i4>
  </property>
</Properties>
</file>